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60" r:id="rId4"/>
    <p:sldId id="262" r:id="rId5"/>
    <p:sldId id="264" r:id="rId6"/>
    <p:sldId id="299" r:id="rId7"/>
    <p:sldId id="300" r:id="rId8"/>
    <p:sldId id="301" r:id="rId9"/>
    <p:sldId id="302" r:id="rId10"/>
    <p:sldId id="303" r:id="rId11"/>
    <p:sldId id="266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arlow Condensed" panose="00000506000000000000" pitchFamily="2" charset="0"/>
      <p:regular r:id="rId18"/>
      <p:bold r:id="rId19"/>
      <p:italic r:id="rId20"/>
      <p:boldItalic r:id="rId21"/>
    </p:embeddedFont>
    <p:embeddedFont>
      <p:font typeface="Barlow Condensed SemiBold" panose="00000706000000000000" pitchFamily="2" charset="0"/>
      <p:regular r:id="rId22"/>
      <p:bold r:id="rId23"/>
      <p:italic r:id="rId24"/>
      <p:boldItalic r:id="rId25"/>
    </p:embeddedFont>
    <p:embeddedFont>
      <p:font typeface="Montserrat" panose="00000500000000000000" pitchFamily="50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D8B157-A711-4F8B-BDED-72A361644B20}">
  <a:tblStyle styleId="{2CD8B157-A711-4F8B-BDED-72A361644B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116f4a803e0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116f4a803e0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15ada61ad2e_0_4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15ada61ad2e_0_4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4"/>
          <p:cNvSpPr txBox="1">
            <a:spLocks noGrp="1"/>
          </p:cNvSpPr>
          <p:nvPr>
            <p:ph type="title"/>
          </p:nvPr>
        </p:nvSpPr>
        <p:spPr>
          <a:xfrm>
            <a:off x="1963275" y="3220825"/>
            <a:ext cx="52173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8" name="Google Shape;558;p14"/>
          <p:cNvSpPr txBox="1">
            <a:spLocks noGrp="1"/>
          </p:cNvSpPr>
          <p:nvPr>
            <p:ph type="subTitle" idx="1"/>
          </p:nvPr>
        </p:nvSpPr>
        <p:spPr>
          <a:xfrm>
            <a:off x="1498700" y="1686125"/>
            <a:ext cx="61467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9" name="Google Shape;559;p14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4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14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562" name="Google Shape;562;p14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14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571" name="Google Shape;571;p14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6"/>
          <p:cNvGrpSpPr/>
          <p:nvPr/>
        </p:nvGrpSpPr>
        <p:grpSpPr>
          <a:xfrm>
            <a:off x="8064938" y="-1041168"/>
            <a:ext cx="1942494" cy="2022980"/>
            <a:chOff x="4445625" y="1829838"/>
            <a:chExt cx="739125" cy="769750"/>
          </a:xfrm>
        </p:grpSpPr>
        <p:sp>
          <p:nvSpPr>
            <p:cNvPr id="618" name="Google Shape;618;p1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6"/>
          <p:cNvGrpSpPr/>
          <p:nvPr/>
        </p:nvGrpSpPr>
        <p:grpSpPr>
          <a:xfrm>
            <a:off x="-858537" y="-1041168"/>
            <a:ext cx="1942494" cy="2022980"/>
            <a:chOff x="4445625" y="1829838"/>
            <a:chExt cx="739125" cy="769750"/>
          </a:xfrm>
        </p:grpSpPr>
        <p:sp>
          <p:nvSpPr>
            <p:cNvPr id="627" name="Google Shape;627;p1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6"/>
          <p:cNvSpPr/>
          <p:nvPr/>
        </p:nvSpPr>
        <p:spPr>
          <a:xfrm rot="-152928">
            <a:off x="6925193" y="4175288"/>
            <a:ext cx="3763193" cy="237143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6"/>
          <p:cNvSpPr/>
          <p:nvPr/>
        </p:nvSpPr>
        <p:spPr>
          <a:xfrm rot="3635839">
            <a:off x="-1640952" y="3754337"/>
            <a:ext cx="4267648" cy="268932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639" name="Google Shape;639;p16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6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676" name="Google Shape;676;p16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16"/>
          <p:cNvSpPr/>
          <p:nvPr/>
        </p:nvSpPr>
        <p:spPr>
          <a:xfrm rot="-5400000" flipH="1">
            <a:off x="307075" y="2259913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3" name="Google Shape;683;p16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684" name="Google Shape;684;p1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"/>
          <p:cNvSpPr/>
          <p:nvPr/>
        </p:nvSpPr>
        <p:spPr>
          <a:xfrm rot="-3599986">
            <a:off x="7364768" y="717262"/>
            <a:ext cx="4319099" cy="272174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"/>
          <p:cNvSpPr/>
          <p:nvPr/>
        </p:nvSpPr>
        <p:spPr>
          <a:xfrm rot="3599986" flipH="1">
            <a:off x="-2713057" y="717262"/>
            <a:ext cx="4319099" cy="272174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183" name="Google Shape;183;p6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6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220" name="Google Shape;220;p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1" name="Google Shape;221;p6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" name="Google Shape;222;p6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223" name="Google Shape;223;p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6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226" name="Google Shape;226;p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27" name="Google Shape;227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33" name="Google Shape;233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5" name="Google Shape;235;p6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237" name="Google Shape;237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240" name="Google Shape;240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746"/>
            <a:ext cx="7924800" cy="2615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TASK TWO</a:t>
            </a:r>
            <a:br>
              <a:rPr lang="en" dirty="0"/>
            </a:br>
            <a:r>
              <a:rPr lang="en" dirty="0">
                <a:solidFill>
                  <a:schemeClr val="bg1"/>
                </a:solidFill>
              </a:rPr>
              <a:t>REQUIREMENTS GATHERING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64" name="Google Shape;1064;p27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GROUP  24</a:t>
            </a:r>
            <a:endParaRPr sz="3200" b="1"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73503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3260-0F68-7105-4ACA-C2ED4DFB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700" y="74945"/>
            <a:ext cx="5610600" cy="1372200"/>
          </a:xfrm>
        </p:spPr>
        <p:txBody>
          <a:bodyPr/>
          <a:lstStyle/>
          <a:p>
            <a:r>
              <a:rPr lang="en-US" sz="2800" dirty="0"/>
              <a:t> Standards</a:t>
            </a:r>
            <a:endParaRPr lang="en-CM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C8E35-F501-671E-C622-6D97D74D7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141" y="2674357"/>
            <a:ext cx="5610600" cy="703500"/>
          </a:xfrm>
        </p:spPr>
        <p:txBody>
          <a:bodyPr/>
          <a:lstStyle/>
          <a:p>
            <a:pPr marL="139700" indent="0" algn="just"/>
            <a:r>
              <a:rPr lang="en-US" dirty="0"/>
              <a:t>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Image Processing and matching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Image processing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Feature extraction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Matching algorithm</a:t>
            </a:r>
          </a:p>
          <a:p>
            <a:pPr marL="425450" indent="-285750" algn="just">
              <a:buFont typeface="Wingdings" panose="05000000000000000000" pitchFamily="2" charset="2"/>
              <a:buChar char="ü"/>
            </a:pPr>
            <a:r>
              <a:rPr lang="en-US" dirty="0"/>
              <a:t>Data security and privacy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Data encryption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Data privacy regulation</a:t>
            </a:r>
          </a:p>
          <a:p>
            <a:pPr marL="139700" indent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4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37"/>
          <p:cNvSpPr txBox="1">
            <a:spLocks noGrp="1"/>
          </p:cNvSpPr>
          <p:nvPr>
            <p:ph type="title"/>
          </p:nvPr>
        </p:nvSpPr>
        <p:spPr>
          <a:xfrm>
            <a:off x="1754143" y="1028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CONCLUSION</a:t>
            </a:r>
            <a:endParaRPr sz="5400" dirty="0"/>
          </a:p>
        </p:txBody>
      </p:sp>
      <p:sp>
        <p:nvSpPr>
          <p:cNvPr id="1459" name="Google Shape;1459;p37"/>
          <p:cNvSpPr/>
          <p:nvPr/>
        </p:nvSpPr>
        <p:spPr>
          <a:xfrm>
            <a:off x="3936975" y="3919375"/>
            <a:ext cx="45015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THANK YOU !!!</a:t>
            </a:r>
            <a:endParaRPr sz="4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pic>
        <p:nvPicPr>
          <p:cNvPr id="1463" name="Google Shape;1463;p37"/>
          <p:cNvPicPr preferRelativeResize="0"/>
          <p:nvPr/>
        </p:nvPicPr>
        <p:blipFill rotWithShape="1">
          <a:blip r:embed="rId3">
            <a:alphaModFix/>
          </a:blip>
          <a:srcRect l="21845" r="21851"/>
          <a:stretch/>
        </p:blipFill>
        <p:spPr>
          <a:xfrm>
            <a:off x="857925" y="1313875"/>
            <a:ext cx="2803800" cy="280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2364987" y="1571454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16100" y="2203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FUNCTIONAL REQUIREMENTS</a:t>
            </a:r>
            <a:endParaRPr dirty="0"/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2468736" y="3234014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NON- FUNCTIONAL REQUIREMENTS</a:t>
            </a:r>
            <a:endParaRPr dirty="0"/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5272887" y="3783000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STANDARDS</a:t>
            </a:r>
            <a:endParaRPr dirty="0"/>
          </a:p>
        </p:txBody>
      </p:sp>
      <p:sp>
        <p:nvSpPr>
          <p:cNvPr id="1132" name="Google Shape;1132;p29"/>
          <p:cNvSpPr/>
          <p:nvPr/>
        </p:nvSpPr>
        <p:spPr>
          <a:xfrm>
            <a:off x="4476025" y="3631350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4680036" y="1900413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1648275" y="3017554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1629705" y="1290019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31"/>
          <p:cNvSpPr txBox="1">
            <a:spLocks noGrp="1"/>
          </p:cNvSpPr>
          <p:nvPr>
            <p:ph type="subTitle" idx="1"/>
          </p:nvPr>
        </p:nvSpPr>
        <p:spPr>
          <a:xfrm>
            <a:off x="477889" y="1852517"/>
            <a:ext cx="8214047" cy="11398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INTRODUCTION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Definition of mobile-based archival and retrieval of missing object application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General overview on how the app will function</a:t>
            </a:r>
            <a:endParaRPr lang="en" dirty="0">
              <a:solidFill>
                <a:schemeClr val="tx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grpSp>
        <p:nvGrpSpPr>
          <p:cNvPr id="1212" name="Google Shape;1212;p31"/>
          <p:cNvGrpSpPr/>
          <p:nvPr/>
        </p:nvGrpSpPr>
        <p:grpSpPr>
          <a:xfrm>
            <a:off x="1088100" y="925950"/>
            <a:ext cx="315575" cy="366750"/>
            <a:chOff x="8558925" y="4522650"/>
            <a:chExt cx="315575" cy="366750"/>
          </a:xfrm>
        </p:grpSpPr>
        <p:grpSp>
          <p:nvGrpSpPr>
            <p:cNvPr id="1213" name="Google Shape;1213;p3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214" name="Google Shape;1214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6" name="Google Shape;1216;p3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217" name="Google Shape;1217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9" name="Google Shape;1219;p3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220" name="Google Shape;1220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2" name="Google Shape;1222;p31"/>
          <p:cNvGrpSpPr/>
          <p:nvPr/>
        </p:nvGrpSpPr>
        <p:grpSpPr>
          <a:xfrm rot="10800000" flipH="1">
            <a:off x="1304300" y="3888441"/>
            <a:ext cx="194400" cy="112209"/>
            <a:chOff x="265900" y="3852516"/>
            <a:chExt cx="194400" cy="112209"/>
          </a:xfrm>
        </p:grpSpPr>
        <p:sp>
          <p:nvSpPr>
            <p:cNvPr id="1223" name="Google Shape;1223;p3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31"/>
          <p:cNvGrpSpPr/>
          <p:nvPr/>
        </p:nvGrpSpPr>
        <p:grpSpPr>
          <a:xfrm flipH="1">
            <a:off x="7380725" y="925941"/>
            <a:ext cx="194400" cy="112209"/>
            <a:chOff x="265900" y="3852516"/>
            <a:chExt cx="194400" cy="112209"/>
          </a:xfrm>
        </p:grpSpPr>
        <p:sp>
          <p:nvSpPr>
            <p:cNvPr id="1226" name="Google Shape;1226;p3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31"/>
          <p:cNvGrpSpPr/>
          <p:nvPr/>
        </p:nvGrpSpPr>
        <p:grpSpPr>
          <a:xfrm rot="5400000">
            <a:off x="7456475" y="3761175"/>
            <a:ext cx="315575" cy="366750"/>
            <a:chOff x="8558925" y="4522650"/>
            <a:chExt cx="315575" cy="366750"/>
          </a:xfrm>
        </p:grpSpPr>
        <p:grpSp>
          <p:nvGrpSpPr>
            <p:cNvPr id="1229" name="Google Shape;1229;p3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230" name="Google Shape;1230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2" name="Google Shape;1232;p3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233" name="Google Shape;1233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3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236" name="Google Shape;1236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38" name="Google Shape;1238;p31"/>
          <p:cNvCxnSpPr/>
          <p:nvPr/>
        </p:nvCxnSpPr>
        <p:spPr>
          <a:xfrm>
            <a:off x="3964400" y="3088503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9" name="Google Shape;1239;p31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1240" name="Google Shape;1240;p31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1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31"/>
          <p:cNvGrpSpPr/>
          <p:nvPr/>
        </p:nvGrpSpPr>
        <p:grpSpPr>
          <a:xfrm flipH="1">
            <a:off x="4352623" y="430931"/>
            <a:ext cx="438754" cy="772904"/>
            <a:chOff x="4950175" y="2998438"/>
            <a:chExt cx="88725" cy="156300"/>
          </a:xfrm>
        </p:grpSpPr>
        <p:sp>
          <p:nvSpPr>
            <p:cNvPr id="1247" name="Google Shape;1247;p31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1"/>
                </a:solidFill>
              </a:rPr>
              <a:t>Functional Requirements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1313" name="Google Shape;1313;p33"/>
          <p:cNvSpPr txBox="1"/>
          <p:nvPr/>
        </p:nvSpPr>
        <p:spPr>
          <a:xfrm>
            <a:off x="4809600" y="1344280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Image Matching and Recognition</a:t>
            </a:r>
            <a:endParaRPr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14" name="Google Shape;1314;p33"/>
          <p:cNvSpPr txBox="1"/>
          <p:nvPr/>
        </p:nvSpPr>
        <p:spPr>
          <a:xfrm>
            <a:off x="475198" y="1112282"/>
            <a:ext cx="2384400" cy="63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User Registration and Authentication</a:t>
            </a:r>
            <a:endParaRPr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16" name="Google Shape;1316;p33"/>
          <p:cNvSpPr txBox="1"/>
          <p:nvPr/>
        </p:nvSpPr>
        <p:spPr>
          <a:xfrm>
            <a:off x="2503500" y="1819158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Object Achiving</a:t>
            </a:r>
            <a:endParaRPr sz="1800" dirty="0">
              <a:solidFill>
                <a:schemeClr val="tx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18" name="Google Shape;1318;p33"/>
          <p:cNvSpPr txBox="1"/>
          <p:nvPr/>
        </p:nvSpPr>
        <p:spPr>
          <a:xfrm>
            <a:off x="1549691" y="3219928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Search and retrieval</a:t>
            </a:r>
            <a:endParaRPr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20" name="Google Shape;1320;p33"/>
          <p:cNvSpPr txBox="1"/>
          <p:nvPr/>
        </p:nvSpPr>
        <p:spPr>
          <a:xfrm>
            <a:off x="4027970" y="3860237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Location Tracking</a:t>
            </a:r>
            <a:endParaRPr sz="1800" dirty="0">
              <a:solidFill>
                <a:schemeClr val="tx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22" name="Google Shape;1322;p33"/>
          <p:cNvSpPr/>
          <p:nvPr/>
        </p:nvSpPr>
        <p:spPr>
          <a:xfrm>
            <a:off x="1715100" y="2843525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33"/>
          <p:cNvSpPr/>
          <p:nvPr/>
        </p:nvSpPr>
        <p:spPr>
          <a:xfrm>
            <a:off x="3104400" y="2843525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33"/>
          <p:cNvSpPr/>
          <p:nvPr/>
        </p:nvSpPr>
        <p:spPr>
          <a:xfrm>
            <a:off x="4493700" y="2843525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33"/>
          <p:cNvSpPr/>
          <p:nvPr/>
        </p:nvSpPr>
        <p:spPr>
          <a:xfrm>
            <a:off x="5883000" y="2843525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6" name="Google Shape;1326;p33"/>
          <p:cNvCxnSpPr>
            <a:stCxn id="1322" idx="6"/>
            <a:endCxn id="1323" idx="2"/>
          </p:cNvCxnSpPr>
          <p:nvPr/>
        </p:nvCxnSpPr>
        <p:spPr>
          <a:xfrm>
            <a:off x="1871700" y="2921825"/>
            <a:ext cx="123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7" name="Google Shape;1327;p33"/>
          <p:cNvCxnSpPr>
            <a:stCxn id="1323" idx="6"/>
            <a:endCxn id="1324" idx="2"/>
          </p:cNvCxnSpPr>
          <p:nvPr/>
        </p:nvCxnSpPr>
        <p:spPr>
          <a:xfrm>
            <a:off x="3261000" y="2921825"/>
            <a:ext cx="123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33"/>
          <p:cNvCxnSpPr>
            <a:stCxn id="1324" idx="6"/>
            <a:endCxn id="1325" idx="2"/>
          </p:cNvCxnSpPr>
          <p:nvPr/>
        </p:nvCxnSpPr>
        <p:spPr>
          <a:xfrm>
            <a:off x="4650300" y="2921825"/>
            <a:ext cx="123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9" name="Google Shape;1329;p33"/>
          <p:cNvSpPr/>
          <p:nvPr/>
        </p:nvSpPr>
        <p:spPr>
          <a:xfrm>
            <a:off x="7272300" y="2843525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0" name="Google Shape;1330;p33"/>
          <p:cNvCxnSpPr>
            <a:stCxn id="1325" idx="6"/>
            <a:endCxn id="1329" idx="2"/>
          </p:cNvCxnSpPr>
          <p:nvPr/>
        </p:nvCxnSpPr>
        <p:spPr>
          <a:xfrm>
            <a:off x="6039600" y="2921825"/>
            <a:ext cx="123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316;p33">
            <a:extLst>
              <a:ext uri="{FF2B5EF4-FFF2-40B4-BE49-F238E27FC236}">
                <a16:creationId xmlns:a16="http://schemas.microsoft.com/office/drawing/2014/main" id="{F7CB2888-A01A-8DC7-C1B7-7F17026E8881}"/>
              </a:ext>
            </a:extLst>
          </p:cNvPr>
          <p:cNvSpPr txBox="1"/>
          <p:nvPr/>
        </p:nvSpPr>
        <p:spPr>
          <a:xfrm>
            <a:off x="6756902" y="1914502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Alerts And Notification</a:t>
            </a:r>
            <a:endParaRPr sz="1800" dirty="0">
              <a:solidFill>
                <a:schemeClr val="tx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3" name="Google Shape;1137;p29">
            <a:extLst>
              <a:ext uri="{FF2B5EF4-FFF2-40B4-BE49-F238E27FC236}">
                <a16:creationId xmlns:a16="http://schemas.microsoft.com/office/drawing/2014/main" id="{1391ACF4-6181-2E1C-A13D-73557DD0B1CD}"/>
              </a:ext>
            </a:extLst>
          </p:cNvPr>
          <p:cNvSpPr/>
          <p:nvPr/>
        </p:nvSpPr>
        <p:spPr>
          <a:xfrm>
            <a:off x="80998" y="955195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4" name="Google Shape;1137;p29">
            <a:extLst>
              <a:ext uri="{FF2B5EF4-FFF2-40B4-BE49-F238E27FC236}">
                <a16:creationId xmlns:a16="http://schemas.microsoft.com/office/drawing/2014/main" id="{D45E57B6-F640-9388-0D7D-7E32A871BD04}"/>
              </a:ext>
            </a:extLst>
          </p:cNvPr>
          <p:cNvSpPr/>
          <p:nvPr/>
        </p:nvSpPr>
        <p:spPr>
          <a:xfrm>
            <a:off x="2218198" y="1741175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" name="Google Shape;1137;p29">
            <a:extLst>
              <a:ext uri="{FF2B5EF4-FFF2-40B4-BE49-F238E27FC236}">
                <a16:creationId xmlns:a16="http://schemas.microsoft.com/office/drawing/2014/main" id="{68AFA229-F267-98B4-FA6C-5DA211CD438D}"/>
              </a:ext>
            </a:extLst>
          </p:cNvPr>
          <p:cNvSpPr/>
          <p:nvPr/>
        </p:nvSpPr>
        <p:spPr>
          <a:xfrm>
            <a:off x="4334401" y="10647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" name="Google Shape;1137;p29">
            <a:extLst>
              <a:ext uri="{FF2B5EF4-FFF2-40B4-BE49-F238E27FC236}">
                <a16:creationId xmlns:a16="http://schemas.microsoft.com/office/drawing/2014/main" id="{75D443E1-AEFD-4849-66FB-452066A1F139}"/>
              </a:ext>
            </a:extLst>
          </p:cNvPr>
          <p:cNvSpPr/>
          <p:nvPr/>
        </p:nvSpPr>
        <p:spPr>
          <a:xfrm>
            <a:off x="6039600" y="1904350"/>
            <a:ext cx="709116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7" name="Google Shape;1137;p29">
            <a:extLst>
              <a:ext uri="{FF2B5EF4-FFF2-40B4-BE49-F238E27FC236}">
                <a16:creationId xmlns:a16="http://schemas.microsoft.com/office/drawing/2014/main" id="{B174659E-F38D-AE63-C245-E7C9AF659788}"/>
              </a:ext>
            </a:extLst>
          </p:cNvPr>
          <p:cNvSpPr/>
          <p:nvPr/>
        </p:nvSpPr>
        <p:spPr>
          <a:xfrm>
            <a:off x="1073700" y="3148729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8" name="Google Shape;1137;p29">
            <a:extLst>
              <a:ext uri="{FF2B5EF4-FFF2-40B4-BE49-F238E27FC236}">
                <a16:creationId xmlns:a16="http://schemas.microsoft.com/office/drawing/2014/main" id="{A6AA0F27-8FCB-9ED6-B74C-C670097DB60B}"/>
              </a:ext>
            </a:extLst>
          </p:cNvPr>
          <p:cNvSpPr/>
          <p:nvPr/>
        </p:nvSpPr>
        <p:spPr>
          <a:xfrm>
            <a:off x="3707270" y="3758087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06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" name="Google Shape;1137;p29">
            <a:extLst>
              <a:ext uri="{FF2B5EF4-FFF2-40B4-BE49-F238E27FC236}">
                <a16:creationId xmlns:a16="http://schemas.microsoft.com/office/drawing/2014/main" id="{37D48DD1-01FF-3530-23FD-439F56CCC19E}"/>
              </a:ext>
            </a:extLst>
          </p:cNvPr>
          <p:cNvSpPr/>
          <p:nvPr/>
        </p:nvSpPr>
        <p:spPr>
          <a:xfrm>
            <a:off x="5718900" y="3211317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07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0" name="Google Shape;1318;p33">
            <a:extLst>
              <a:ext uri="{FF2B5EF4-FFF2-40B4-BE49-F238E27FC236}">
                <a16:creationId xmlns:a16="http://schemas.microsoft.com/office/drawing/2014/main" id="{688EFD96-329F-3253-BB60-E7C5578F1531}"/>
              </a:ext>
            </a:extLst>
          </p:cNvPr>
          <p:cNvSpPr txBox="1"/>
          <p:nvPr/>
        </p:nvSpPr>
        <p:spPr>
          <a:xfrm>
            <a:off x="6174770" y="3469429"/>
            <a:ext cx="2618529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Intergration with external systems</a:t>
            </a:r>
            <a:endParaRPr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35"/>
          <p:cNvSpPr txBox="1">
            <a:spLocks noGrp="1"/>
          </p:cNvSpPr>
          <p:nvPr>
            <p:ph type="title" idx="4294967295"/>
          </p:nvPr>
        </p:nvSpPr>
        <p:spPr>
          <a:xfrm flipH="1">
            <a:off x="-34141" y="3507480"/>
            <a:ext cx="3149306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Non-Functional Requirements related to Architecture.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61" name="Google Shape;1361;p35"/>
          <p:cNvSpPr txBox="1">
            <a:spLocks noGrp="1"/>
          </p:cNvSpPr>
          <p:nvPr>
            <p:ph type="title" idx="4294967295"/>
          </p:nvPr>
        </p:nvSpPr>
        <p:spPr>
          <a:xfrm flipH="1">
            <a:off x="17149" y="1677020"/>
            <a:ext cx="3126326" cy="65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Non-Functional Requirements related to Design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67" name="Google Shape;136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Non-Functional Requirements</a:t>
            </a:r>
            <a:endParaRPr sz="3200" dirty="0">
              <a:solidFill>
                <a:schemeClr val="bg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69" name="Google Shape;1369;p35"/>
          <p:cNvSpPr/>
          <p:nvPr/>
        </p:nvSpPr>
        <p:spPr>
          <a:xfrm>
            <a:off x="3077323" y="1645325"/>
            <a:ext cx="3149306" cy="2406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endParaRPr sz="20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70" name="Google Shape;1370;p35"/>
          <p:cNvSpPr/>
          <p:nvPr/>
        </p:nvSpPr>
        <p:spPr>
          <a:xfrm>
            <a:off x="3223300" y="1515463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endParaRPr sz="2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1" name="Google Shape;1371;p35"/>
          <p:cNvSpPr/>
          <p:nvPr/>
        </p:nvSpPr>
        <p:spPr>
          <a:xfrm>
            <a:off x="5129900" y="1515463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endParaRPr sz="2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35"/>
          <p:cNvSpPr/>
          <p:nvPr/>
        </p:nvSpPr>
        <p:spPr>
          <a:xfrm>
            <a:off x="3223300" y="3296188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endParaRPr sz="2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3" name="Google Shape;1373;p35"/>
          <p:cNvSpPr/>
          <p:nvPr/>
        </p:nvSpPr>
        <p:spPr>
          <a:xfrm>
            <a:off x="5129900" y="3296188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endParaRPr sz="2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74" name="Google Shape;1374;p35"/>
          <p:cNvGrpSpPr/>
          <p:nvPr/>
        </p:nvGrpSpPr>
        <p:grpSpPr>
          <a:xfrm>
            <a:off x="5326613" y="1731894"/>
            <a:ext cx="397295" cy="357816"/>
            <a:chOff x="2041013" y="3196425"/>
            <a:chExt cx="269700" cy="242900"/>
          </a:xfrm>
        </p:grpSpPr>
        <p:sp>
          <p:nvSpPr>
            <p:cNvPr id="1375" name="Google Shape;1375;p35"/>
            <p:cNvSpPr/>
            <p:nvPr/>
          </p:nvSpPr>
          <p:spPr>
            <a:xfrm>
              <a:off x="2041013" y="3196425"/>
              <a:ext cx="269700" cy="242900"/>
            </a:xfrm>
            <a:custGeom>
              <a:avLst/>
              <a:gdLst/>
              <a:ahLst/>
              <a:cxnLst/>
              <a:rect l="l" t="t" r="r" b="b"/>
              <a:pathLst>
                <a:path w="10788" h="9716" extrusionOk="0">
                  <a:moveTo>
                    <a:pt x="6502" y="8049"/>
                  </a:moveTo>
                  <a:cubicBezTo>
                    <a:pt x="6609" y="8466"/>
                    <a:pt x="6847" y="9025"/>
                    <a:pt x="7371" y="9406"/>
                  </a:cubicBezTo>
                  <a:lnTo>
                    <a:pt x="7371" y="9418"/>
                  </a:lnTo>
                  <a:lnTo>
                    <a:pt x="3442" y="9418"/>
                  </a:lnTo>
                  <a:lnTo>
                    <a:pt x="3442" y="9406"/>
                  </a:lnTo>
                  <a:cubicBezTo>
                    <a:pt x="3954" y="9025"/>
                    <a:pt x="4192" y="8489"/>
                    <a:pt x="4299" y="8049"/>
                  </a:cubicBezTo>
                  <a:close/>
                  <a:moveTo>
                    <a:pt x="930" y="0"/>
                  </a:moveTo>
                  <a:cubicBezTo>
                    <a:pt x="418" y="0"/>
                    <a:pt x="1" y="417"/>
                    <a:pt x="1" y="941"/>
                  </a:cubicBezTo>
                  <a:lnTo>
                    <a:pt x="1" y="7537"/>
                  </a:lnTo>
                  <a:cubicBezTo>
                    <a:pt x="1" y="7811"/>
                    <a:pt x="215" y="8037"/>
                    <a:pt x="501" y="8037"/>
                  </a:cubicBezTo>
                  <a:lnTo>
                    <a:pt x="3990" y="8037"/>
                  </a:lnTo>
                  <a:cubicBezTo>
                    <a:pt x="3882" y="8394"/>
                    <a:pt x="3668" y="8823"/>
                    <a:pt x="3251" y="9144"/>
                  </a:cubicBezTo>
                  <a:cubicBezTo>
                    <a:pt x="3132" y="9228"/>
                    <a:pt x="3097" y="9394"/>
                    <a:pt x="3168" y="9537"/>
                  </a:cubicBezTo>
                  <a:cubicBezTo>
                    <a:pt x="3228" y="9656"/>
                    <a:pt x="3347" y="9716"/>
                    <a:pt x="3466" y="9716"/>
                  </a:cubicBezTo>
                  <a:lnTo>
                    <a:pt x="7383" y="9716"/>
                  </a:lnTo>
                  <a:cubicBezTo>
                    <a:pt x="7514" y="9716"/>
                    <a:pt x="7633" y="9644"/>
                    <a:pt x="7680" y="9525"/>
                  </a:cubicBezTo>
                  <a:cubicBezTo>
                    <a:pt x="7740" y="9394"/>
                    <a:pt x="7692" y="9228"/>
                    <a:pt x="7573" y="9144"/>
                  </a:cubicBezTo>
                  <a:cubicBezTo>
                    <a:pt x="7157" y="8823"/>
                    <a:pt x="6942" y="8394"/>
                    <a:pt x="6847" y="8037"/>
                  </a:cubicBezTo>
                  <a:lnTo>
                    <a:pt x="8097" y="8037"/>
                  </a:lnTo>
                  <a:cubicBezTo>
                    <a:pt x="8169" y="8037"/>
                    <a:pt x="8240" y="7977"/>
                    <a:pt x="8240" y="7894"/>
                  </a:cubicBezTo>
                  <a:cubicBezTo>
                    <a:pt x="8240" y="7799"/>
                    <a:pt x="8181" y="7739"/>
                    <a:pt x="8097" y="7739"/>
                  </a:cubicBezTo>
                  <a:lnTo>
                    <a:pt x="525" y="7739"/>
                  </a:lnTo>
                  <a:cubicBezTo>
                    <a:pt x="418" y="7739"/>
                    <a:pt x="346" y="7656"/>
                    <a:pt x="346" y="7561"/>
                  </a:cubicBezTo>
                  <a:lnTo>
                    <a:pt x="346" y="6608"/>
                  </a:lnTo>
                  <a:lnTo>
                    <a:pt x="10478" y="6608"/>
                  </a:lnTo>
                  <a:lnTo>
                    <a:pt x="10478" y="7680"/>
                  </a:lnTo>
                  <a:cubicBezTo>
                    <a:pt x="10478" y="7715"/>
                    <a:pt x="10443" y="7739"/>
                    <a:pt x="10419" y="7739"/>
                  </a:cubicBezTo>
                  <a:lnTo>
                    <a:pt x="8716" y="7739"/>
                  </a:lnTo>
                  <a:cubicBezTo>
                    <a:pt x="8704" y="7739"/>
                    <a:pt x="8692" y="7739"/>
                    <a:pt x="8681" y="7751"/>
                  </a:cubicBezTo>
                  <a:cubicBezTo>
                    <a:pt x="8538" y="7894"/>
                    <a:pt x="8633" y="8049"/>
                    <a:pt x="8764" y="8049"/>
                  </a:cubicBezTo>
                  <a:lnTo>
                    <a:pt x="10621" y="8049"/>
                  </a:lnTo>
                  <a:cubicBezTo>
                    <a:pt x="10717" y="8049"/>
                    <a:pt x="10788" y="7977"/>
                    <a:pt x="10788" y="7894"/>
                  </a:cubicBezTo>
                  <a:lnTo>
                    <a:pt x="10788" y="3155"/>
                  </a:lnTo>
                  <a:cubicBezTo>
                    <a:pt x="10788" y="3144"/>
                    <a:pt x="10788" y="3132"/>
                    <a:pt x="10776" y="3108"/>
                  </a:cubicBezTo>
                  <a:cubicBezTo>
                    <a:pt x="10732" y="3064"/>
                    <a:pt x="10684" y="3045"/>
                    <a:pt x="10639" y="3045"/>
                  </a:cubicBezTo>
                  <a:cubicBezTo>
                    <a:pt x="10552" y="3045"/>
                    <a:pt x="10478" y="3116"/>
                    <a:pt x="10478" y="3203"/>
                  </a:cubicBezTo>
                  <a:lnTo>
                    <a:pt x="10478" y="6287"/>
                  </a:lnTo>
                  <a:lnTo>
                    <a:pt x="346" y="6287"/>
                  </a:lnTo>
                  <a:lnTo>
                    <a:pt x="346" y="929"/>
                  </a:lnTo>
                  <a:cubicBezTo>
                    <a:pt x="346" y="584"/>
                    <a:pt x="620" y="310"/>
                    <a:pt x="953" y="310"/>
                  </a:cubicBezTo>
                  <a:lnTo>
                    <a:pt x="9847" y="310"/>
                  </a:lnTo>
                  <a:cubicBezTo>
                    <a:pt x="10193" y="310"/>
                    <a:pt x="10467" y="596"/>
                    <a:pt x="10467" y="929"/>
                  </a:cubicBezTo>
                  <a:lnTo>
                    <a:pt x="10467" y="2548"/>
                  </a:lnTo>
                  <a:cubicBezTo>
                    <a:pt x="10467" y="2659"/>
                    <a:pt x="10528" y="2728"/>
                    <a:pt x="10622" y="2728"/>
                  </a:cubicBezTo>
                  <a:cubicBezTo>
                    <a:pt x="10630" y="2728"/>
                    <a:pt x="10637" y="2728"/>
                    <a:pt x="10645" y="2727"/>
                  </a:cubicBezTo>
                  <a:cubicBezTo>
                    <a:pt x="10717" y="2715"/>
                    <a:pt x="10776" y="2655"/>
                    <a:pt x="10776" y="2560"/>
                  </a:cubicBezTo>
                  <a:lnTo>
                    <a:pt x="10776" y="941"/>
                  </a:lnTo>
                  <a:cubicBezTo>
                    <a:pt x="10776" y="417"/>
                    <a:pt x="10359" y="0"/>
                    <a:pt x="9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5"/>
            <p:cNvSpPr/>
            <p:nvPr/>
          </p:nvSpPr>
          <p:spPr>
            <a:xfrm>
              <a:off x="2166175" y="3308188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310"/>
                  </a:moveTo>
                  <a:cubicBezTo>
                    <a:pt x="429" y="310"/>
                    <a:pt x="465" y="346"/>
                    <a:pt x="465" y="394"/>
                  </a:cubicBezTo>
                  <a:cubicBezTo>
                    <a:pt x="465" y="429"/>
                    <a:pt x="417" y="465"/>
                    <a:pt x="393" y="465"/>
                  </a:cubicBezTo>
                  <a:cubicBezTo>
                    <a:pt x="346" y="465"/>
                    <a:pt x="310" y="429"/>
                    <a:pt x="310" y="394"/>
                  </a:cubicBezTo>
                  <a:cubicBezTo>
                    <a:pt x="310" y="346"/>
                    <a:pt x="346" y="310"/>
                    <a:pt x="393" y="310"/>
                  </a:cubicBezTo>
                  <a:close/>
                  <a:moveTo>
                    <a:pt x="393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5"/>
            <p:cNvSpPr/>
            <p:nvPr/>
          </p:nvSpPr>
          <p:spPr>
            <a:xfrm>
              <a:off x="2125850" y="3276938"/>
              <a:ext cx="100025" cy="81875"/>
            </a:xfrm>
            <a:custGeom>
              <a:avLst/>
              <a:gdLst/>
              <a:ahLst/>
              <a:cxnLst/>
              <a:rect l="l" t="t" r="r" b="b"/>
              <a:pathLst>
                <a:path w="4001" h="3275" extrusionOk="0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3108"/>
                  </a:lnTo>
                  <a:cubicBezTo>
                    <a:pt x="0" y="3191"/>
                    <a:pt x="72" y="3275"/>
                    <a:pt x="155" y="3275"/>
                  </a:cubicBezTo>
                  <a:lnTo>
                    <a:pt x="1048" y="3275"/>
                  </a:lnTo>
                  <a:cubicBezTo>
                    <a:pt x="1072" y="3275"/>
                    <a:pt x="1096" y="3251"/>
                    <a:pt x="1107" y="3239"/>
                  </a:cubicBezTo>
                  <a:cubicBezTo>
                    <a:pt x="1227" y="3108"/>
                    <a:pt x="1143" y="2941"/>
                    <a:pt x="1012" y="2941"/>
                  </a:cubicBezTo>
                  <a:lnTo>
                    <a:pt x="334" y="2941"/>
                  </a:lnTo>
                  <a:cubicBezTo>
                    <a:pt x="322" y="2941"/>
                    <a:pt x="310" y="2929"/>
                    <a:pt x="310" y="2905"/>
                  </a:cubicBezTo>
                  <a:lnTo>
                    <a:pt x="310" y="322"/>
                  </a:lnTo>
                  <a:cubicBezTo>
                    <a:pt x="310" y="310"/>
                    <a:pt x="322" y="286"/>
                    <a:pt x="334" y="286"/>
                  </a:cubicBezTo>
                  <a:lnTo>
                    <a:pt x="3655" y="286"/>
                  </a:lnTo>
                  <a:cubicBezTo>
                    <a:pt x="3679" y="286"/>
                    <a:pt x="3691" y="310"/>
                    <a:pt x="3691" y="322"/>
                  </a:cubicBezTo>
                  <a:lnTo>
                    <a:pt x="3691" y="2905"/>
                  </a:lnTo>
                  <a:cubicBezTo>
                    <a:pt x="3691" y="2929"/>
                    <a:pt x="3667" y="2941"/>
                    <a:pt x="3655" y="2941"/>
                  </a:cubicBezTo>
                  <a:lnTo>
                    <a:pt x="1631" y="2941"/>
                  </a:lnTo>
                  <a:cubicBezTo>
                    <a:pt x="1548" y="2941"/>
                    <a:pt x="1465" y="3013"/>
                    <a:pt x="1465" y="3120"/>
                  </a:cubicBezTo>
                  <a:cubicBezTo>
                    <a:pt x="1488" y="3191"/>
                    <a:pt x="1548" y="3251"/>
                    <a:pt x="1631" y="3251"/>
                  </a:cubicBezTo>
                  <a:lnTo>
                    <a:pt x="3655" y="3251"/>
                  </a:lnTo>
                  <a:cubicBezTo>
                    <a:pt x="3858" y="3251"/>
                    <a:pt x="4001" y="3108"/>
                    <a:pt x="4001" y="2917"/>
                  </a:cubicBezTo>
                  <a:lnTo>
                    <a:pt x="4001" y="322"/>
                  </a:lnTo>
                  <a:cubicBezTo>
                    <a:pt x="4001" y="143"/>
                    <a:pt x="3834" y="0"/>
                    <a:pt x="3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5"/>
            <p:cNvSpPr/>
            <p:nvPr/>
          </p:nvSpPr>
          <p:spPr>
            <a:xfrm>
              <a:off x="2155313" y="3297763"/>
              <a:ext cx="41100" cy="40225"/>
            </a:xfrm>
            <a:custGeom>
              <a:avLst/>
              <a:gdLst/>
              <a:ahLst/>
              <a:cxnLst/>
              <a:rect l="l" t="t" r="r" b="b"/>
              <a:pathLst>
                <a:path w="1644" h="1609" extrusionOk="0">
                  <a:moveTo>
                    <a:pt x="239" y="1"/>
                  </a:moveTo>
                  <a:cubicBezTo>
                    <a:pt x="168" y="1"/>
                    <a:pt x="96" y="60"/>
                    <a:pt x="84" y="132"/>
                  </a:cubicBezTo>
                  <a:cubicBezTo>
                    <a:pt x="60" y="215"/>
                    <a:pt x="132" y="310"/>
                    <a:pt x="239" y="310"/>
                  </a:cubicBezTo>
                  <a:lnTo>
                    <a:pt x="1096" y="310"/>
                  </a:lnTo>
                  <a:lnTo>
                    <a:pt x="60" y="1334"/>
                  </a:lnTo>
                  <a:cubicBezTo>
                    <a:pt x="1" y="1394"/>
                    <a:pt x="1" y="1489"/>
                    <a:pt x="49" y="1548"/>
                  </a:cubicBezTo>
                  <a:cubicBezTo>
                    <a:pt x="84" y="1584"/>
                    <a:pt x="120" y="1608"/>
                    <a:pt x="179" y="1608"/>
                  </a:cubicBezTo>
                  <a:cubicBezTo>
                    <a:pt x="227" y="1608"/>
                    <a:pt x="251" y="1584"/>
                    <a:pt x="287" y="1560"/>
                  </a:cubicBezTo>
                  <a:lnTo>
                    <a:pt x="1322" y="513"/>
                  </a:lnTo>
                  <a:lnTo>
                    <a:pt x="1322" y="1394"/>
                  </a:lnTo>
                  <a:cubicBezTo>
                    <a:pt x="1322" y="1465"/>
                    <a:pt x="1382" y="1548"/>
                    <a:pt x="1465" y="1560"/>
                  </a:cubicBezTo>
                  <a:cubicBezTo>
                    <a:pt x="1471" y="1561"/>
                    <a:pt x="1478" y="1562"/>
                    <a:pt x="1484" y="1562"/>
                  </a:cubicBezTo>
                  <a:cubicBezTo>
                    <a:pt x="1562" y="1562"/>
                    <a:pt x="1644" y="1493"/>
                    <a:pt x="1644" y="1394"/>
                  </a:cubicBezTo>
                  <a:lnTo>
                    <a:pt x="1644" y="144"/>
                  </a:lnTo>
                  <a:cubicBezTo>
                    <a:pt x="1644" y="72"/>
                    <a:pt x="157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5"/>
            <p:cNvSpPr/>
            <p:nvPr/>
          </p:nvSpPr>
          <p:spPr>
            <a:xfrm>
              <a:off x="2156050" y="3300163"/>
              <a:ext cx="39625" cy="35425"/>
            </a:xfrm>
            <a:custGeom>
              <a:avLst/>
              <a:gdLst/>
              <a:ahLst/>
              <a:cxnLst/>
              <a:rect l="l" t="t" r="r" b="b"/>
              <a:pathLst>
                <a:path w="1585" h="1417" extrusionOk="0">
                  <a:moveTo>
                    <a:pt x="1406" y="0"/>
                  </a:moveTo>
                  <a:cubicBezTo>
                    <a:pt x="1310" y="12"/>
                    <a:pt x="1251" y="83"/>
                    <a:pt x="1251" y="167"/>
                  </a:cubicBezTo>
                  <a:lnTo>
                    <a:pt x="1251" y="1095"/>
                  </a:lnTo>
                  <a:lnTo>
                    <a:pt x="179" y="1095"/>
                  </a:lnTo>
                  <a:cubicBezTo>
                    <a:pt x="108" y="1095"/>
                    <a:pt x="36" y="1155"/>
                    <a:pt x="25" y="1238"/>
                  </a:cubicBezTo>
                  <a:cubicBezTo>
                    <a:pt x="1" y="1322"/>
                    <a:pt x="72" y="1417"/>
                    <a:pt x="179" y="1417"/>
                  </a:cubicBezTo>
                  <a:lnTo>
                    <a:pt x="1418" y="1417"/>
                  </a:lnTo>
                  <a:cubicBezTo>
                    <a:pt x="1513" y="1417"/>
                    <a:pt x="1584" y="1334"/>
                    <a:pt x="1584" y="1250"/>
                  </a:cubicBezTo>
                  <a:lnTo>
                    <a:pt x="1584" y="167"/>
                  </a:lnTo>
                  <a:cubicBezTo>
                    <a:pt x="1584" y="72"/>
                    <a:pt x="1513" y="0"/>
                    <a:pt x="1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5"/>
            <p:cNvSpPr/>
            <p:nvPr/>
          </p:nvSpPr>
          <p:spPr>
            <a:xfrm>
              <a:off x="2156200" y="3299988"/>
              <a:ext cx="39325" cy="35775"/>
            </a:xfrm>
            <a:custGeom>
              <a:avLst/>
              <a:gdLst/>
              <a:ahLst/>
              <a:cxnLst/>
              <a:rect l="l" t="t" r="r" b="b"/>
              <a:pathLst>
                <a:path w="1573" h="1431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262"/>
                  </a:lnTo>
                  <a:cubicBezTo>
                    <a:pt x="1" y="1346"/>
                    <a:pt x="60" y="1417"/>
                    <a:pt x="131" y="1429"/>
                  </a:cubicBezTo>
                  <a:cubicBezTo>
                    <a:pt x="138" y="1430"/>
                    <a:pt x="145" y="1430"/>
                    <a:pt x="152" y="1430"/>
                  </a:cubicBezTo>
                  <a:cubicBezTo>
                    <a:pt x="238" y="1430"/>
                    <a:pt x="310" y="1362"/>
                    <a:pt x="310" y="1262"/>
                  </a:cubicBezTo>
                  <a:lnTo>
                    <a:pt x="310" y="334"/>
                  </a:lnTo>
                  <a:lnTo>
                    <a:pt x="1382" y="334"/>
                  </a:lnTo>
                  <a:cubicBezTo>
                    <a:pt x="1465" y="334"/>
                    <a:pt x="1536" y="274"/>
                    <a:pt x="1548" y="191"/>
                  </a:cubicBezTo>
                  <a:cubicBezTo>
                    <a:pt x="1572" y="72"/>
                    <a:pt x="1489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5"/>
            <p:cNvSpPr/>
            <p:nvPr/>
          </p:nvSpPr>
          <p:spPr>
            <a:xfrm>
              <a:off x="2171825" y="3313350"/>
              <a:ext cx="8075" cy="9050"/>
            </a:xfrm>
            <a:custGeom>
              <a:avLst/>
              <a:gdLst/>
              <a:ahLst/>
              <a:cxnLst/>
              <a:rect l="l" t="t" r="r" b="b"/>
              <a:pathLst>
                <a:path w="323" h="362" extrusionOk="0">
                  <a:moveTo>
                    <a:pt x="144" y="1"/>
                  </a:moveTo>
                  <a:cubicBezTo>
                    <a:pt x="72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44" y="358"/>
                  </a:cubicBezTo>
                  <a:cubicBezTo>
                    <a:pt x="153" y="361"/>
                    <a:pt x="163" y="362"/>
                    <a:pt x="173" y="362"/>
                  </a:cubicBezTo>
                  <a:cubicBezTo>
                    <a:pt x="248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5"/>
            <p:cNvSpPr/>
            <p:nvPr/>
          </p:nvSpPr>
          <p:spPr>
            <a:xfrm>
              <a:off x="2171975" y="3313350"/>
              <a:ext cx="7775" cy="9050"/>
            </a:xfrm>
            <a:custGeom>
              <a:avLst/>
              <a:gdLst/>
              <a:ahLst/>
              <a:cxnLst/>
              <a:rect l="l" t="t" r="r" b="b"/>
              <a:pathLst>
                <a:path w="311" h="362" extrusionOk="0">
                  <a:moveTo>
                    <a:pt x="132" y="1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32" y="358"/>
                  </a:cubicBezTo>
                  <a:cubicBezTo>
                    <a:pt x="143" y="361"/>
                    <a:pt x="154" y="362"/>
                    <a:pt x="165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5"/>
            <p:cNvSpPr/>
            <p:nvPr/>
          </p:nvSpPr>
          <p:spPr>
            <a:xfrm>
              <a:off x="2162150" y="3313988"/>
              <a:ext cx="27425" cy="7775"/>
            </a:xfrm>
            <a:custGeom>
              <a:avLst/>
              <a:gdLst/>
              <a:ahLst/>
              <a:cxnLst/>
              <a:rect l="l" t="t" r="r" b="b"/>
              <a:pathLst>
                <a:path w="1097" h="311" extrusionOk="0">
                  <a:moveTo>
                    <a:pt x="179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930" y="310"/>
                  </a:lnTo>
                  <a:cubicBezTo>
                    <a:pt x="1001" y="310"/>
                    <a:pt x="1072" y="251"/>
                    <a:pt x="1096" y="179"/>
                  </a:cubicBezTo>
                  <a:cubicBezTo>
                    <a:pt x="1096" y="84"/>
                    <a:pt x="1013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5"/>
            <p:cNvSpPr/>
            <p:nvPr/>
          </p:nvSpPr>
          <p:spPr>
            <a:xfrm>
              <a:off x="2162150" y="3313988"/>
              <a:ext cx="27425" cy="7775"/>
            </a:xfrm>
            <a:custGeom>
              <a:avLst/>
              <a:gdLst/>
              <a:ahLst/>
              <a:cxnLst/>
              <a:rect l="l" t="t" r="r" b="b"/>
              <a:pathLst>
                <a:path w="1097" h="311" extrusionOk="0">
                  <a:moveTo>
                    <a:pt x="179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15"/>
                    <a:pt x="72" y="311"/>
                    <a:pt x="179" y="311"/>
                  </a:cubicBezTo>
                  <a:lnTo>
                    <a:pt x="930" y="311"/>
                  </a:lnTo>
                  <a:cubicBezTo>
                    <a:pt x="1001" y="311"/>
                    <a:pt x="1072" y="251"/>
                    <a:pt x="1096" y="180"/>
                  </a:cubicBezTo>
                  <a:cubicBezTo>
                    <a:pt x="1096" y="84"/>
                    <a:pt x="1013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2162150" y="3314000"/>
              <a:ext cx="27425" cy="7750"/>
            </a:xfrm>
            <a:custGeom>
              <a:avLst/>
              <a:gdLst/>
              <a:ahLst/>
              <a:cxnLst/>
              <a:rect l="l" t="t" r="r" b="b"/>
              <a:pathLst>
                <a:path w="1097" h="310" extrusionOk="0">
                  <a:moveTo>
                    <a:pt x="179" y="0"/>
                  </a:moveTo>
                  <a:cubicBezTo>
                    <a:pt x="108" y="0"/>
                    <a:pt x="37" y="60"/>
                    <a:pt x="13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930" y="310"/>
                  </a:lnTo>
                  <a:cubicBezTo>
                    <a:pt x="1001" y="310"/>
                    <a:pt x="1072" y="250"/>
                    <a:pt x="1096" y="179"/>
                  </a:cubicBezTo>
                  <a:cubicBezTo>
                    <a:pt x="1096" y="72"/>
                    <a:pt x="1013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2171975" y="3313338"/>
              <a:ext cx="7775" cy="9075"/>
            </a:xfrm>
            <a:custGeom>
              <a:avLst/>
              <a:gdLst/>
              <a:ahLst/>
              <a:cxnLst/>
              <a:rect l="l" t="t" r="r" b="b"/>
              <a:pathLst>
                <a:path w="311" h="363" extrusionOk="0">
                  <a:moveTo>
                    <a:pt x="132" y="1"/>
                  </a:moveTo>
                  <a:cubicBezTo>
                    <a:pt x="60" y="36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41" y="361"/>
                    <a:pt x="151" y="362"/>
                    <a:pt x="161" y="362"/>
                  </a:cubicBezTo>
                  <a:cubicBezTo>
                    <a:pt x="236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2171975" y="3313338"/>
              <a:ext cx="7775" cy="9075"/>
            </a:xfrm>
            <a:custGeom>
              <a:avLst/>
              <a:gdLst/>
              <a:ahLst/>
              <a:cxnLst/>
              <a:rect l="l" t="t" r="r" b="b"/>
              <a:pathLst>
                <a:path w="311" h="363" extrusionOk="0">
                  <a:moveTo>
                    <a:pt x="132" y="1"/>
                  </a:moveTo>
                  <a:cubicBezTo>
                    <a:pt x="60" y="36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43" y="361"/>
                    <a:pt x="154" y="362"/>
                    <a:pt x="164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2162000" y="3313988"/>
              <a:ext cx="27725" cy="7775"/>
            </a:xfrm>
            <a:custGeom>
              <a:avLst/>
              <a:gdLst/>
              <a:ahLst/>
              <a:cxnLst/>
              <a:rect l="l" t="t" r="r" b="b"/>
              <a:pathLst>
                <a:path w="1109" h="311" extrusionOk="0">
                  <a:moveTo>
                    <a:pt x="179" y="1"/>
                  </a:moveTo>
                  <a:cubicBezTo>
                    <a:pt x="108" y="1"/>
                    <a:pt x="36" y="60"/>
                    <a:pt x="13" y="132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929" y="310"/>
                  </a:lnTo>
                  <a:cubicBezTo>
                    <a:pt x="1001" y="310"/>
                    <a:pt x="1072" y="251"/>
                    <a:pt x="1084" y="179"/>
                  </a:cubicBezTo>
                  <a:cubicBezTo>
                    <a:pt x="1108" y="72"/>
                    <a:pt x="1025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2162000" y="3313988"/>
              <a:ext cx="27725" cy="7775"/>
            </a:xfrm>
            <a:custGeom>
              <a:avLst/>
              <a:gdLst/>
              <a:ahLst/>
              <a:cxnLst/>
              <a:rect l="l" t="t" r="r" b="b"/>
              <a:pathLst>
                <a:path w="1109" h="311" extrusionOk="0">
                  <a:moveTo>
                    <a:pt x="179" y="1"/>
                  </a:moveTo>
                  <a:cubicBezTo>
                    <a:pt x="108" y="1"/>
                    <a:pt x="36" y="61"/>
                    <a:pt x="13" y="132"/>
                  </a:cubicBezTo>
                  <a:cubicBezTo>
                    <a:pt x="1" y="227"/>
                    <a:pt x="72" y="311"/>
                    <a:pt x="179" y="311"/>
                  </a:cubicBezTo>
                  <a:lnTo>
                    <a:pt x="929" y="311"/>
                  </a:lnTo>
                  <a:cubicBezTo>
                    <a:pt x="1001" y="311"/>
                    <a:pt x="1072" y="251"/>
                    <a:pt x="1084" y="180"/>
                  </a:cubicBezTo>
                  <a:cubicBezTo>
                    <a:pt x="1108" y="72"/>
                    <a:pt x="1025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2162000" y="3314000"/>
              <a:ext cx="27725" cy="7750"/>
            </a:xfrm>
            <a:custGeom>
              <a:avLst/>
              <a:gdLst/>
              <a:ahLst/>
              <a:cxnLst/>
              <a:rect l="l" t="t" r="r" b="b"/>
              <a:pathLst>
                <a:path w="1109" h="310" extrusionOk="0">
                  <a:moveTo>
                    <a:pt x="179" y="0"/>
                  </a:moveTo>
                  <a:cubicBezTo>
                    <a:pt x="108" y="0"/>
                    <a:pt x="36" y="60"/>
                    <a:pt x="13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929" y="310"/>
                  </a:lnTo>
                  <a:cubicBezTo>
                    <a:pt x="1001" y="310"/>
                    <a:pt x="1072" y="250"/>
                    <a:pt x="1084" y="179"/>
                  </a:cubicBezTo>
                  <a:cubicBezTo>
                    <a:pt x="1108" y="72"/>
                    <a:pt x="1025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1" name="Google Shape;1391;p35"/>
          <p:cNvGrpSpPr/>
          <p:nvPr/>
        </p:nvGrpSpPr>
        <p:grpSpPr>
          <a:xfrm>
            <a:off x="3420007" y="1725060"/>
            <a:ext cx="397295" cy="371626"/>
            <a:chOff x="2561613" y="3196725"/>
            <a:chExt cx="272400" cy="254800"/>
          </a:xfrm>
        </p:grpSpPr>
        <p:sp>
          <p:nvSpPr>
            <p:cNvPr id="1392" name="Google Shape;1392;p35"/>
            <p:cNvSpPr/>
            <p:nvPr/>
          </p:nvSpPr>
          <p:spPr>
            <a:xfrm>
              <a:off x="2561613" y="3196725"/>
              <a:ext cx="244700" cy="211950"/>
            </a:xfrm>
            <a:custGeom>
              <a:avLst/>
              <a:gdLst/>
              <a:ahLst/>
              <a:cxnLst/>
              <a:rect l="l" t="t" r="r" b="b"/>
              <a:pathLst>
                <a:path w="9788" h="8478" extrusionOk="0">
                  <a:moveTo>
                    <a:pt x="9252" y="322"/>
                  </a:moveTo>
                  <a:cubicBezTo>
                    <a:pt x="9371" y="322"/>
                    <a:pt x="9478" y="417"/>
                    <a:pt x="9478" y="536"/>
                  </a:cubicBezTo>
                  <a:lnTo>
                    <a:pt x="9478" y="1429"/>
                  </a:lnTo>
                  <a:lnTo>
                    <a:pt x="311" y="1429"/>
                  </a:lnTo>
                  <a:lnTo>
                    <a:pt x="311" y="536"/>
                  </a:lnTo>
                  <a:cubicBezTo>
                    <a:pt x="311" y="417"/>
                    <a:pt x="418" y="322"/>
                    <a:pt x="537" y="322"/>
                  </a:cubicBezTo>
                  <a:close/>
                  <a:moveTo>
                    <a:pt x="537" y="0"/>
                  </a:moveTo>
                  <a:cubicBezTo>
                    <a:pt x="239" y="0"/>
                    <a:pt x="1" y="238"/>
                    <a:pt x="1" y="536"/>
                  </a:cubicBezTo>
                  <a:lnTo>
                    <a:pt x="1" y="8311"/>
                  </a:lnTo>
                  <a:cubicBezTo>
                    <a:pt x="1" y="8394"/>
                    <a:pt x="72" y="8477"/>
                    <a:pt x="156" y="8477"/>
                  </a:cubicBezTo>
                  <a:lnTo>
                    <a:pt x="1739" y="8477"/>
                  </a:lnTo>
                  <a:cubicBezTo>
                    <a:pt x="1763" y="8477"/>
                    <a:pt x="1787" y="8454"/>
                    <a:pt x="1799" y="8442"/>
                  </a:cubicBezTo>
                  <a:cubicBezTo>
                    <a:pt x="1918" y="8311"/>
                    <a:pt x="1823" y="8156"/>
                    <a:pt x="1692" y="8156"/>
                  </a:cubicBezTo>
                  <a:lnTo>
                    <a:pt x="322" y="8156"/>
                  </a:lnTo>
                  <a:cubicBezTo>
                    <a:pt x="311" y="8156"/>
                    <a:pt x="311" y="8156"/>
                    <a:pt x="311" y="8144"/>
                  </a:cubicBezTo>
                  <a:lnTo>
                    <a:pt x="311" y="1750"/>
                  </a:lnTo>
                  <a:lnTo>
                    <a:pt x="9478" y="1750"/>
                  </a:lnTo>
                  <a:lnTo>
                    <a:pt x="9478" y="2465"/>
                  </a:lnTo>
                  <a:cubicBezTo>
                    <a:pt x="9478" y="2536"/>
                    <a:pt x="9538" y="2608"/>
                    <a:pt x="9609" y="2620"/>
                  </a:cubicBezTo>
                  <a:cubicBezTo>
                    <a:pt x="9620" y="2622"/>
                    <a:pt x="9631" y="2624"/>
                    <a:pt x="9642" y="2624"/>
                  </a:cubicBezTo>
                  <a:cubicBezTo>
                    <a:pt x="9723" y="2624"/>
                    <a:pt x="9788" y="2549"/>
                    <a:pt x="9788" y="2465"/>
                  </a:cubicBezTo>
                  <a:lnTo>
                    <a:pt x="9788" y="536"/>
                  </a:lnTo>
                  <a:cubicBezTo>
                    <a:pt x="9788" y="238"/>
                    <a:pt x="9550" y="0"/>
                    <a:pt x="9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2592588" y="3215175"/>
              <a:ext cx="136350" cy="7750"/>
            </a:xfrm>
            <a:custGeom>
              <a:avLst/>
              <a:gdLst/>
              <a:ahLst/>
              <a:cxnLst/>
              <a:rect l="l" t="t" r="r" b="b"/>
              <a:pathLst>
                <a:path w="5454" h="310" extrusionOk="0">
                  <a:moveTo>
                    <a:pt x="191" y="0"/>
                  </a:moveTo>
                  <a:cubicBezTo>
                    <a:pt x="107" y="0"/>
                    <a:pt x="36" y="60"/>
                    <a:pt x="24" y="131"/>
                  </a:cubicBezTo>
                  <a:cubicBezTo>
                    <a:pt x="0" y="215"/>
                    <a:pt x="84" y="310"/>
                    <a:pt x="191" y="310"/>
                  </a:cubicBezTo>
                  <a:lnTo>
                    <a:pt x="5287" y="310"/>
                  </a:lnTo>
                  <a:cubicBezTo>
                    <a:pt x="5370" y="310"/>
                    <a:pt x="5441" y="250"/>
                    <a:pt x="5453" y="179"/>
                  </a:cubicBezTo>
                  <a:cubicBezTo>
                    <a:pt x="5453" y="84"/>
                    <a:pt x="5382" y="0"/>
                    <a:pt x="5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2738138" y="3213975"/>
              <a:ext cx="7750" cy="9000"/>
            </a:xfrm>
            <a:custGeom>
              <a:avLst/>
              <a:gdLst/>
              <a:ahLst/>
              <a:cxnLst/>
              <a:rect l="l" t="t" r="r" b="b"/>
              <a:pathLst>
                <a:path w="310" h="360" extrusionOk="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2752413" y="3213975"/>
              <a:ext cx="7775" cy="9000"/>
            </a:xfrm>
            <a:custGeom>
              <a:avLst/>
              <a:gdLst/>
              <a:ahLst/>
              <a:cxnLst/>
              <a:rect l="l" t="t" r="r" b="b"/>
              <a:pathLst>
                <a:path w="311" h="360" extrusionOk="0">
                  <a:moveTo>
                    <a:pt x="132" y="1"/>
                  </a:moveTo>
                  <a:cubicBezTo>
                    <a:pt x="60" y="25"/>
                    <a:pt x="1" y="108"/>
                    <a:pt x="1" y="179"/>
                  </a:cubicBezTo>
                  <a:cubicBezTo>
                    <a:pt x="1" y="263"/>
                    <a:pt x="60" y="346"/>
                    <a:pt x="132" y="358"/>
                  </a:cubicBezTo>
                  <a:cubicBezTo>
                    <a:pt x="139" y="359"/>
                    <a:pt x="146" y="359"/>
                    <a:pt x="152" y="359"/>
                  </a:cubicBezTo>
                  <a:cubicBezTo>
                    <a:pt x="239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2767013" y="3213975"/>
              <a:ext cx="7750" cy="9000"/>
            </a:xfrm>
            <a:custGeom>
              <a:avLst/>
              <a:gdLst/>
              <a:ahLst/>
              <a:cxnLst/>
              <a:rect l="l" t="t" r="r" b="b"/>
              <a:pathLst>
                <a:path w="310" h="360" extrusionOk="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cubicBezTo>
                    <a:pt x="0" y="263"/>
                    <a:pt x="60" y="346"/>
                    <a:pt x="131" y="358"/>
                  </a:cubicBezTo>
                  <a:cubicBezTo>
                    <a:pt x="137" y="359"/>
                    <a:pt x="143" y="359"/>
                    <a:pt x="150" y="359"/>
                  </a:cubicBezTo>
                  <a:cubicBezTo>
                    <a:pt x="22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2616088" y="3270425"/>
              <a:ext cx="217925" cy="181100"/>
            </a:xfrm>
            <a:custGeom>
              <a:avLst/>
              <a:gdLst/>
              <a:ahLst/>
              <a:cxnLst/>
              <a:rect l="l" t="t" r="r" b="b"/>
              <a:pathLst>
                <a:path w="8717" h="7244" extrusionOk="0">
                  <a:moveTo>
                    <a:pt x="4945" y="301"/>
                  </a:moveTo>
                  <a:cubicBezTo>
                    <a:pt x="5571" y="301"/>
                    <a:pt x="6073" y="812"/>
                    <a:pt x="6073" y="1434"/>
                  </a:cubicBezTo>
                  <a:cubicBezTo>
                    <a:pt x="6061" y="1565"/>
                    <a:pt x="6049" y="1672"/>
                    <a:pt x="6013" y="1791"/>
                  </a:cubicBezTo>
                  <a:cubicBezTo>
                    <a:pt x="5926" y="1786"/>
                    <a:pt x="5839" y="1784"/>
                    <a:pt x="5752" y="1784"/>
                  </a:cubicBezTo>
                  <a:cubicBezTo>
                    <a:pt x="5601" y="1784"/>
                    <a:pt x="5450" y="1792"/>
                    <a:pt x="5299" y="1815"/>
                  </a:cubicBezTo>
                  <a:cubicBezTo>
                    <a:pt x="5216" y="1838"/>
                    <a:pt x="5120" y="1898"/>
                    <a:pt x="5085" y="1969"/>
                  </a:cubicBezTo>
                  <a:cubicBezTo>
                    <a:pt x="5037" y="2041"/>
                    <a:pt x="5001" y="2148"/>
                    <a:pt x="5037" y="2231"/>
                  </a:cubicBezTo>
                  <a:lnTo>
                    <a:pt x="5109" y="2565"/>
                  </a:lnTo>
                  <a:cubicBezTo>
                    <a:pt x="5055" y="2571"/>
                    <a:pt x="4998" y="2574"/>
                    <a:pt x="4943" y="2574"/>
                  </a:cubicBezTo>
                  <a:cubicBezTo>
                    <a:pt x="4888" y="2574"/>
                    <a:pt x="4835" y="2571"/>
                    <a:pt x="4787" y="2565"/>
                  </a:cubicBezTo>
                  <a:lnTo>
                    <a:pt x="4870" y="2231"/>
                  </a:lnTo>
                  <a:lnTo>
                    <a:pt x="4870" y="2136"/>
                  </a:lnTo>
                  <a:cubicBezTo>
                    <a:pt x="4870" y="2077"/>
                    <a:pt x="4859" y="2017"/>
                    <a:pt x="4823" y="1969"/>
                  </a:cubicBezTo>
                  <a:cubicBezTo>
                    <a:pt x="4787" y="1898"/>
                    <a:pt x="4692" y="1838"/>
                    <a:pt x="4609" y="1815"/>
                  </a:cubicBezTo>
                  <a:cubicBezTo>
                    <a:pt x="4453" y="1791"/>
                    <a:pt x="4288" y="1773"/>
                    <a:pt x="4126" y="1773"/>
                  </a:cubicBezTo>
                  <a:cubicBezTo>
                    <a:pt x="4039" y="1773"/>
                    <a:pt x="3953" y="1778"/>
                    <a:pt x="3870" y="1791"/>
                  </a:cubicBezTo>
                  <a:cubicBezTo>
                    <a:pt x="3847" y="1684"/>
                    <a:pt x="3835" y="1577"/>
                    <a:pt x="3811" y="1457"/>
                  </a:cubicBezTo>
                  <a:cubicBezTo>
                    <a:pt x="3799" y="850"/>
                    <a:pt x="4287" y="326"/>
                    <a:pt x="4882" y="303"/>
                  </a:cubicBezTo>
                  <a:cubicBezTo>
                    <a:pt x="4904" y="301"/>
                    <a:pt x="4925" y="301"/>
                    <a:pt x="4945" y="301"/>
                  </a:cubicBezTo>
                  <a:close/>
                  <a:moveTo>
                    <a:pt x="5192" y="2874"/>
                  </a:moveTo>
                  <a:lnTo>
                    <a:pt x="5478" y="4041"/>
                  </a:lnTo>
                  <a:cubicBezTo>
                    <a:pt x="5299" y="4113"/>
                    <a:pt x="5120" y="4136"/>
                    <a:pt x="4942" y="4136"/>
                  </a:cubicBezTo>
                  <a:cubicBezTo>
                    <a:pt x="4763" y="4136"/>
                    <a:pt x="4585" y="4113"/>
                    <a:pt x="4406" y="4041"/>
                  </a:cubicBezTo>
                  <a:lnTo>
                    <a:pt x="4704" y="2874"/>
                  </a:lnTo>
                  <a:cubicBezTo>
                    <a:pt x="4775" y="2886"/>
                    <a:pt x="4859" y="2886"/>
                    <a:pt x="4942" y="2886"/>
                  </a:cubicBezTo>
                  <a:cubicBezTo>
                    <a:pt x="5037" y="2886"/>
                    <a:pt x="5109" y="2886"/>
                    <a:pt x="5192" y="2874"/>
                  </a:cubicBezTo>
                  <a:close/>
                  <a:moveTo>
                    <a:pt x="5561" y="4351"/>
                  </a:moveTo>
                  <a:lnTo>
                    <a:pt x="5752" y="5136"/>
                  </a:lnTo>
                  <a:cubicBezTo>
                    <a:pt x="5513" y="5303"/>
                    <a:pt x="5228" y="5387"/>
                    <a:pt x="4942" y="5387"/>
                  </a:cubicBezTo>
                  <a:cubicBezTo>
                    <a:pt x="4668" y="5387"/>
                    <a:pt x="4382" y="5303"/>
                    <a:pt x="4144" y="5136"/>
                  </a:cubicBezTo>
                  <a:lnTo>
                    <a:pt x="4335" y="4351"/>
                  </a:lnTo>
                  <a:cubicBezTo>
                    <a:pt x="4525" y="4422"/>
                    <a:pt x="4739" y="4458"/>
                    <a:pt x="4942" y="4458"/>
                  </a:cubicBezTo>
                  <a:cubicBezTo>
                    <a:pt x="5156" y="4458"/>
                    <a:pt x="5359" y="4422"/>
                    <a:pt x="5561" y="4351"/>
                  </a:cubicBezTo>
                  <a:close/>
                  <a:moveTo>
                    <a:pt x="5823" y="5470"/>
                  </a:moveTo>
                  <a:lnTo>
                    <a:pt x="5918" y="5827"/>
                  </a:lnTo>
                  <a:cubicBezTo>
                    <a:pt x="5632" y="6160"/>
                    <a:pt x="5287" y="6339"/>
                    <a:pt x="4930" y="6339"/>
                  </a:cubicBezTo>
                  <a:cubicBezTo>
                    <a:pt x="4573" y="6339"/>
                    <a:pt x="4228" y="6160"/>
                    <a:pt x="3954" y="5827"/>
                  </a:cubicBezTo>
                  <a:lnTo>
                    <a:pt x="4037" y="5470"/>
                  </a:lnTo>
                  <a:cubicBezTo>
                    <a:pt x="4311" y="5625"/>
                    <a:pt x="4620" y="5708"/>
                    <a:pt x="4930" y="5708"/>
                  </a:cubicBezTo>
                  <a:cubicBezTo>
                    <a:pt x="5240" y="5708"/>
                    <a:pt x="5537" y="5613"/>
                    <a:pt x="5823" y="5470"/>
                  </a:cubicBezTo>
                  <a:close/>
                  <a:moveTo>
                    <a:pt x="4097" y="2088"/>
                  </a:moveTo>
                  <a:cubicBezTo>
                    <a:pt x="4228" y="2088"/>
                    <a:pt x="4382" y="2100"/>
                    <a:pt x="4513" y="2112"/>
                  </a:cubicBezTo>
                  <a:cubicBezTo>
                    <a:pt x="4525" y="2112"/>
                    <a:pt x="4525" y="2112"/>
                    <a:pt x="4525" y="2136"/>
                  </a:cubicBezTo>
                  <a:lnTo>
                    <a:pt x="4525" y="2148"/>
                  </a:lnTo>
                  <a:lnTo>
                    <a:pt x="4037" y="4077"/>
                  </a:lnTo>
                  <a:lnTo>
                    <a:pt x="3358" y="6922"/>
                  </a:lnTo>
                  <a:cubicBezTo>
                    <a:pt x="3358" y="6922"/>
                    <a:pt x="3358" y="6934"/>
                    <a:pt x="3335" y="6934"/>
                  </a:cubicBezTo>
                  <a:lnTo>
                    <a:pt x="3323" y="6934"/>
                  </a:lnTo>
                  <a:cubicBezTo>
                    <a:pt x="2084" y="6541"/>
                    <a:pt x="1370" y="5232"/>
                    <a:pt x="1691" y="3982"/>
                  </a:cubicBezTo>
                  <a:cubicBezTo>
                    <a:pt x="1965" y="2862"/>
                    <a:pt x="2977" y="2088"/>
                    <a:pt x="4097" y="2088"/>
                  </a:cubicBezTo>
                  <a:close/>
                  <a:moveTo>
                    <a:pt x="7445" y="1"/>
                  </a:moveTo>
                  <a:cubicBezTo>
                    <a:pt x="7364" y="1"/>
                    <a:pt x="7299" y="77"/>
                    <a:pt x="7299" y="172"/>
                  </a:cubicBezTo>
                  <a:lnTo>
                    <a:pt x="7299" y="2231"/>
                  </a:lnTo>
                  <a:cubicBezTo>
                    <a:pt x="7002" y="2041"/>
                    <a:pt x="6668" y="1910"/>
                    <a:pt x="6335" y="1827"/>
                  </a:cubicBezTo>
                  <a:cubicBezTo>
                    <a:pt x="6359" y="1696"/>
                    <a:pt x="6394" y="1577"/>
                    <a:pt x="6394" y="1446"/>
                  </a:cubicBezTo>
                  <a:cubicBezTo>
                    <a:pt x="6394" y="672"/>
                    <a:pt x="5763" y="29"/>
                    <a:pt x="4990" y="5"/>
                  </a:cubicBezTo>
                  <a:cubicBezTo>
                    <a:pt x="4968" y="4"/>
                    <a:pt x="4947" y="4"/>
                    <a:pt x="4925" y="4"/>
                  </a:cubicBezTo>
                  <a:cubicBezTo>
                    <a:pt x="4133" y="4"/>
                    <a:pt x="3489" y="645"/>
                    <a:pt x="3489" y="1446"/>
                  </a:cubicBezTo>
                  <a:cubicBezTo>
                    <a:pt x="3489" y="1577"/>
                    <a:pt x="3501" y="1707"/>
                    <a:pt x="3549" y="1827"/>
                  </a:cubicBezTo>
                  <a:cubicBezTo>
                    <a:pt x="3204" y="1910"/>
                    <a:pt x="2894" y="2041"/>
                    <a:pt x="2596" y="2219"/>
                  </a:cubicBezTo>
                  <a:cubicBezTo>
                    <a:pt x="2001" y="2612"/>
                    <a:pt x="1572" y="3208"/>
                    <a:pt x="1406" y="3886"/>
                  </a:cubicBezTo>
                  <a:cubicBezTo>
                    <a:pt x="1299" y="4315"/>
                    <a:pt x="1287" y="4767"/>
                    <a:pt x="1394" y="5196"/>
                  </a:cubicBezTo>
                  <a:lnTo>
                    <a:pt x="179" y="5196"/>
                  </a:lnTo>
                  <a:cubicBezTo>
                    <a:pt x="108" y="5196"/>
                    <a:pt x="37" y="5256"/>
                    <a:pt x="25" y="5327"/>
                  </a:cubicBezTo>
                  <a:cubicBezTo>
                    <a:pt x="1" y="5422"/>
                    <a:pt x="84" y="5506"/>
                    <a:pt x="179" y="5506"/>
                  </a:cubicBezTo>
                  <a:lnTo>
                    <a:pt x="1489" y="5506"/>
                  </a:lnTo>
                  <a:cubicBezTo>
                    <a:pt x="1537" y="5637"/>
                    <a:pt x="1608" y="5791"/>
                    <a:pt x="1691" y="5922"/>
                  </a:cubicBezTo>
                  <a:cubicBezTo>
                    <a:pt x="2025" y="6553"/>
                    <a:pt x="2596" y="7006"/>
                    <a:pt x="3263" y="7232"/>
                  </a:cubicBezTo>
                  <a:cubicBezTo>
                    <a:pt x="3299" y="7244"/>
                    <a:pt x="3335" y="7244"/>
                    <a:pt x="3370" y="7244"/>
                  </a:cubicBezTo>
                  <a:cubicBezTo>
                    <a:pt x="3430" y="7244"/>
                    <a:pt x="3489" y="7232"/>
                    <a:pt x="3537" y="7208"/>
                  </a:cubicBezTo>
                  <a:cubicBezTo>
                    <a:pt x="3620" y="7161"/>
                    <a:pt x="3680" y="7089"/>
                    <a:pt x="3692" y="6994"/>
                  </a:cubicBezTo>
                  <a:lnTo>
                    <a:pt x="3906" y="6184"/>
                  </a:lnTo>
                  <a:cubicBezTo>
                    <a:pt x="4216" y="6482"/>
                    <a:pt x="4585" y="6637"/>
                    <a:pt x="4978" y="6637"/>
                  </a:cubicBezTo>
                  <a:cubicBezTo>
                    <a:pt x="5359" y="6637"/>
                    <a:pt x="5740" y="6482"/>
                    <a:pt x="6049" y="6184"/>
                  </a:cubicBezTo>
                  <a:lnTo>
                    <a:pt x="6252" y="6994"/>
                  </a:lnTo>
                  <a:cubicBezTo>
                    <a:pt x="6287" y="7089"/>
                    <a:pt x="6347" y="7161"/>
                    <a:pt x="6418" y="7208"/>
                  </a:cubicBezTo>
                  <a:cubicBezTo>
                    <a:pt x="6466" y="7232"/>
                    <a:pt x="6525" y="7244"/>
                    <a:pt x="6585" y="7244"/>
                  </a:cubicBezTo>
                  <a:cubicBezTo>
                    <a:pt x="6609" y="7244"/>
                    <a:pt x="6656" y="7244"/>
                    <a:pt x="6692" y="7232"/>
                  </a:cubicBezTo>
                  <a:cubicBezTo>
                    <a:pt x="6942" y="7149"/>
                    <a:pt x="7192" y="7030"/>
                    <a:pt x="7418" y="6863"/>
                  </a:cubicBezTo>
                  <a:cubicBezTo>
                    <a:pt x="7478" y="6815"/>
                    <a:pt x="7502" y="6732"/>
                    <a:pt x="7478" y="6649"/>
                  </a:cubicBezTo>
                  <a:cubicBezTo>
                    <a:pt x="7447" y="6594"/>
                    <a:pt x="7390" y="6570"/>
                    <a:pt x="7335" y="6570"/>
                  </a:cubicBezTo>
                  <a:cubicBezTo>
                    <a:pt x="7305" y="6570"/>
                    <a:pt x="7276" y="6577"/>
                    <a:pt x="7252" y="6589"/>
                  </a:cubicBezTo>
                  <a:cubicBezTo>
                    <a:pt x="7061" y="6732"/>
                    <a:pt x="6835" y="6851"/>
                    <a:pt x="6597" y="6922"/>
                  </a:cubicBezTo>
                  <a:lnTo>
                    <a:pt x="6585" y="6922"/>
                  </a:lnTo>
                  <a:lnTo>
                    <a:pt x="6573" y="6911"/>
                  </a:lnTo>
                  <a:lnTo>
                    <a:pt x="5382" y="2148"/>
                  </a:lnTo>
                  <a:lnTo>
                    <a:pt x="5382" y="2124"/>
                  </a:lnTo>
                  <a:lnTo>
                    <a:pt x="5394" y="2112"/>
                  </a:lnTo>
                  <a:cubicBezTo>
                    <a:pt x="5537" y="2087"/>
                    <a:pt x="5678" y="2075"/>
                    <a:pt x="5819" y="2075"/>
                  </a:cubicBezTo>
                  <a:cubicBezTo>
                    <a:pt x="6936" y="2075"/>
                    <a:pt x="7954" y="2847"/>
                    <a:pt x="8240" y="3958"/>
                  </a:cubicBezTo>
                  <a:cubicBezTo>
                    <a:pt x="8430" y="4744"/>
                    <a:pt x="8240" y="5577"/>
                    <a:pt x="7716" y="6196"/>
                  </a:cubicBezTo>
                  <a:cubicBezTo>
                    <a:pt x="7668" y="6256"/>
                    <a:pt x="7657" y="6339"/>
                    <a:pt x="7716" y="6399"/>
                  </a:cubicBezTo>
                  <a:cubicBezTo>
                    <a:pt x="7746" y="6434"/>
                    <a:pt x="7790" y="6452"/>
                    <a:pt x="7835" y="6452"/>
                  </a:cubicBezTo>
                  <a:cubicBezTo>
                    <a:pt x="7880" y="6452"/>
                    <a:pt x="7924" y="6434"/>
                    <a:pt x="7954" y="6399"/>
                  </a:cubicBezTo>
                  <a:cubicBezTo>
                    <a:pt x="8490" y="5732"/>
                    <a:pt x="8716" y="4779"/>
                    <a:pt x="8490" y="3898"/>
                  </a:cubicBezTo>
                  <a:cubicBezTo>
                    <a:pt x="8359" y="3339"/>
                    <a:pt x="8038" y="2850"/>
                    <a:pt x="7609" y="2469"/>
                  </a:cubicBezTo>
                  <a:lnTo>
                    <a:pt x="7609" y="172"/>
                  </a:lnTo>
                  <a:cubicBezTo>
                    <a:pt x="7609" y="88"/>
                    <a:pt x="7549" y="17"/>
                    <a:pt x="7478" y="5"/>
                  </a:cubicBezTo>
                  <a:cubicBezTo>
                    <a:pt x="7467" y="2"/>
                    <a:pt x="7456" y="1"/>
                    <a:pt x="7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2782188" y="3363400"/>
              <a:ext cx="35450" cy="35150"/>
            </a:xfrm>
            <a:custGeom>
              <a:avLst/>
              <a:gdLst/>
              <a:ahLst/>
              <a:cxnLst/>
              <a:rect l="l" t="t" r="r" b="b"/>
              <a:pathLst>
                <a:path w="1418" h="1406" extrusionOk="0">
                  <a:moveTo>
                    <a:pt x="703" y="322"/>
                  </a:moveTo>
                  <a:cubicBezTo>
                    <a:pt x="905" y="322"/>
                    <a:pt x="1084" y="501"/>
                    <a:pt x="1084" y="703"/>
                  </a:cubicBezTo>
                  <a:cubicBezTo>
                    <a:pt x="1084" y="929"/>
                    <a:pt x="917" y="1096"/>
                    <a:pt x="703" y="1096"/>
                  </a:cubicBezTo>
                  <a:cubicBezTo>
                    <a:pt x="489" y="1096"/>
                    <a:pt x="310" y="917"/>
                    <a:pt x="310" y="703"/>
                  </a:cubicBezTo>
                  <a:cubicBezTo>
                    <a:pt x="310" y="501"/>
                    <a:pt x="489" y="322"/>
                    <a:pt x="703" y="322"/>
                  </a:cubicBezTo>
                  <a:close/>
                  <a:moveTo>
                    <a:pt x="703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96"/>
                    <a:pt x="310" y="1406"/>
                    <a:pt x="703" y="1406"/>
                  </a:cubicBezTo>
                  <a:cubicBezTo>
                    <a:pt x="1084" y="1406"/>
                    <a:pt x="1394" y="1096"/>
                    <a:pt x="1394" y="703"/>
                  </a:cubicBezTo>
                  <a:cubicBezTo>
                    <a:pt x="1417" y="322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2661938" y="3363400"/>
              <a:ext cx="35450" cy="35150"/>
            </a:xfrm>
            <a:custGeom>
              <a:avLst/>
              <a:gdLst/>
              <a:ahLst/>
              <a:cxnLst/>
              <a:rect l="l" t="t" r="r" b="b"/>
              <a:pathLst>
                <a:path w="1418" h="1406" extrusionOk="0">
                  <a:moveTo>
                    <a:pt x="703" y="322"/>
                  </a:moveTo>
                  <a:cubicBezTo>
                    <a:pt x="905" y="322"/>
                    <a:pt x="1084" y="501"/>
                    <a:pt x="1084" y="703"/>
                  </a:cubicBezTo>
                  <a:cubicBezTo>
                    <a:pt x="1084" y="929"/>
                    <a:pt x="929" y="1096"/>
                    <a:pt x="703" y="1096"/>
                  </a:cubicBezTo>
                  <a:cubicBezTo>
                    <a:pt x="489" y="1096"/>
                    <a:pt x="310" y="917"/>
                    <a:pt x="310" y="703"/>
                  </a:cubicBezTo>
                  <a:cubicBezTo>
                    <a:pt x="310" y="501"/>
                    <a:pt x="489" y="322"/>
                    <a:pt x="703" y="322"/>
                  </a:cubicBezTo>
                  <a:close/>
                  <a:moveTo>
                    <a:pt x="703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96"/>
                    <a:pt x="310" y="1406"/>
                    <a:pt x="703" y="1406"/>
                  </a:cubicBezTo>
                  <a:cubicBezTo>
                    <a:pt x="1084" y="1406"/>
                    <a:pt x="1405" y="1096"/>
                    <a:pt x="1405" y="703"/>
                  </a:cubicBezTo>
                  <a:cubicBezTo>
                    <a:pt x="1417" y="322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2710738" y="3257450"/>
              <a:ext cx="7775" cy="17600"/>
            </a:xfrm>
            <a:custGeom>
              <a:avLst/>
              <a:gdLst/>
              <a:ahLst/>
              <a:cxnLst/>
              <a:rect l="l" t="t" r="r" b="b"/>
              <a:pathLst>
                <a:path w="311" h="704" extrusionOk="0">
                  <a:moveTo>
                    <a:pt x="132" y="0"/>
                  </a:moveTo>
                  <a:cubicBezTo>
                    <a:pt x="61" y="12"/>
                    <a:pt x="1" y="95"/>
                    <a:pt x="1" y="167"/>
                  </a:cubicBezTo>
                  <a:lnTo>
                    <a:pt x="1" y="536"/>
                  </a:lnTo>
                  <a:cubicBezTo>
                    <a:pt x="1" y="607"/>
                    <a:pt x="61" y="691"/>
                    <a:pt x="132" y="703"/>
                  </a:cubicBezTo>
                  <a:cubicBezTo>
                    <a:pt x="139" y="703"/>
                    <a:pt x="146" y="704"/>
                    <a:pt x="153" y="704"/>
                  </a:cubicBezTo>
                  <a:cubicBezTo>
                    <a:pt x="239" y="704"/>
                    <a:pt x="311" y="635"/>
                    <a:pt x="311" y="536"/>
                  </a:cubicBezTo>
                  <a:lnTo>
                    <a:pt x="311" y="167"/>
                  </a:lnTo>
                  <a:cubicBezTo>
                    <a:pt x="311" y="71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2760463" y="3257450"/>
              <a:ext cx="7750" cy="17600"/>
            </a:xfrm>
            <a:custGeom>
              <a:avLst/>
              <a:gdLst/>
              <a:ahLst/>
              <a:cxnLst/>
              <a:rect l="l" t="t" r="r" b="b"/>
              <a:pathLst>
                <a:path w="310" h="704" extrusionOk="0">
                  <a:moveTo>
                    <a:pt x="131" y="0"/>
                  </a:moveTo>
                  <a:cubicBezTo>
                    <a:pt x="60" y="12"/>
                    <a:pt x="0" y="95"/>
                    <a:pt x="0" y="167"/>
                  </a:cubicBezTo>
                  <a:lnTo>
                    <a:pt x="0" y="536"/>
                  </a:lnTo>
                  <a:cubicBezTo>
                    <a:pt x="0" y="607"/>
                    <a:pt x="60" y="691"/>
                    <a:pt x="131" y="703"/>
                  </a:cubicBezTo>
                  <a:cubicBezTo>
                    <a:pt x="138" y="703"/>
                    <a:pt x="145" y="704"/>
                    <a:pt x="152" y="704"/>
                  </a:cubicBezTo>
                  <a:cubicBezTo>
                    <a:pt x="238" y="704"/>
                    <a:pt x="310" y="635"/>
                    <a:pt x="310" y="536"/>
                  </a:cubicBezTo>
                  <a:lnTo>
                    <a:pt x="310" y="167"/>
                  </a:lnTo>
                  <a:cubicBezTo>
                    <a:pt x="310" y="71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2585138" y="3275600"/>
              <a:ext cx="95875" cy="34250"/>
            </a:xfrm>
            <a:custGeom>
              <a:avLst/>
              <a:gdLst/>
              <a:ahLst/>
              <a:cxnLst/>
              <a:rect l="l" t="t" r="r" b="b"/>
              <a:pathLst>
                <a:path w="3835" h="1370" extrusionOk="0">
                  <a:moveTo>
                    <a:pt x="1941" y="322"/>
                  </a:moveTo>
                  <a:lnTo>
                    <a:pt x="2703" y="1072"/>
                  </a:lnTo>
                  <a:lnTo>
                    <a:pt x="1941" y="1072"/>
                  </a:lnTo>
                  <a:lnTo>
                    <a:pt x="1179" y="322"/>
                  </a:lnTo>
                  <a:close/>
                  <a:moveTo>
                    <a:pt x="3465" y="322"/>
                  </a:moveTo>
                  <a:cubicBezTo>
                    <a:pt x="3489" y="322"/>
                    <a:pt x="3525" y="346"/>
                    <a:pt x="3525" y="369"/>
                  </a:cubicBezTo>
                  <a:lnTo>
                    <a:pt x="3525" y="1012"/>
                  </a:lnTo>
                  <a:cubicBezTo>
                    <a:pt x="3525" y="1048"/>
                    <a:pt x="3489" y="1072"/>
                    <a:pt x="3465" y="1072"/>
                  </a:cubicBezTo>
                  <a:lnTo>
                    <a:pt x="3132" y="1072"/>
                  </a:lnTo>
                  <a:cubicBezTo>
                    <a:pt x="3132" y="1072"/>
                    <a:pt x="3132" y="1060"/>
                    <a:pt x="3120" y="1060"/>
                  </a:cubicBezTo>
                  <a:lnTo>
                    <a:pt x="2370" y="322"/>
                  </a:lnTo>
                  <a:close/>
                  <a:moveTo>
                    <a:pt x="763" y="334"/>
                  </a:moveTo>
                  <a:lnTo>
                    <a:pt x="1525" y="1096"/>
                  </a:lnTo>
                  <a:lnTo>
                    <a:pt x="382" y="1096"/>
                  </a:lnTo>
                  <a:lnTo>
                    <a:pt x="382" y="1072"/>
                  </a:lnTo>
                  <a:cubicBezTo>
                    <a:pt x="346" y="1072"/>
                    <a:pt x="322" y="1048"/>
                    <a:pt x="322" y="1012"/>
                  </a:cubicBezTo>
                  <a:lnTo>
                    <a:pt x="322" y="393"/>
                  </a:lnTo>
                  <a:cubicBezTo>
                    <a:pt x="322" y="357"/>
                    <a:pt x="346" y="334"/>
                    <a:pt x="382" y="334"/>
                  </a:cubicBezTo>
                  <a:close/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lnTo>
                    <a:pt x="1" y="1000"/>
                  </a:lnTo>
                  <a:cubicBezTo>
                    <a:pt x="1" y="1215"/>
                    <a:pt x="167" y="1370"/>
                    <a:pt x="382" y="1370"/>
                  </a:cubicBezTo>
                  <a:lnTo>
                    <a:pt x="3441" y="1370"/>
                  </a:lnTo>
                  <a:cubicBezTo>
                    <a:pt x="3656" y="1370"/>
                    <a:pt x="3822" y="1215"/>
                    <a:pt x="3822" y="1000"/>
                  </a:cubicBezTo>
                  <a:lnTo>
                    <a:pt x="3822" y="381"/>
                  </a:lnTo>
                  <a:cubicBezTo>
                    <a:pt x="3834" y="167"/>
                    <a:pt x="3656" y="0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2596738" y="3323225"/>
              <a:ext cx="7775" cy="9050"/>
            </a:xfrm>
            <a:custGeom>
              <a:avLst/>
              <a:gdLst/>
              <a:ahLst/>
              <a:cxnLst/>
              <a:rect l="l" t="t" r="r" b="b"/>
              <a:pathLst>
                <a:path w="311" h="362" extrusionOk="0">
                  <a:moveTo>
                    <a:pt x="132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32" y="357"/>
                  </a:cubicBezTo>
                  <a:cubicBezTo>
                    <a:pt x="143" y="360"/>
                    <a:pt x="154" y="362"/>
                    <a:pt x="165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2608663" y="3323225"/>
              <a:ext cx="8050" cy="9050"/>
            </a:xfrm>
            <a:custGeom>
              <a:avLst/>
              <a:gdLst/>
              <a:ahLst/>
              <a:cxnLst/>
              <a:rect l="l" t="t" r="r" b="b"/>
              <a:pathLst>
                <a:path w="322" h="362" extrusionOk="0">
                  <a:moveTo>
                    <a:pt x="143" y="0"/>
                  </a:moveTo>
                  <a:cubicBezTo>
                    <a:pt x="60" y="24"/>
                    <a:pt x="0" y="96"/>
                    <a:pt x="0" y="179"/>
                  </a:cubicBezTo>
                  <a:lnTo>
                    <a:pt x="0" y="203"/>
                  </a:lnTo>
                  <a:cubicBezTo>
                    <a:pt x="0" y="274"/>
                    <a:pt x="60" y="346"/>
                    <a:pt x="143" y="357"/>
                  </a:cubicBezTo>
                  <a:cubicBezTo>
                    <a:pt x="153" y="360"/>
                    <a:pt x="163" y="362"/>
                    <a:pt x="173" y="362"/>
                  </a:cubicBezTo>
                  <a:cubicBezTo>
                    <a:pt x="247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2593188" y="3339300"/>
              <a:ext cx="27100" cy="7750"/>
            </a:xfrm>
            <a:custGeom>
              <a:avLst/>
              <a:gdLst/>
              <a:ahLst/>
              <a:cxnLst/>
              <a:rect l="l" t="t" r="r" b="b"/>
              <a:pathLst>
                <a:path w="1084" h="310" extrusionOk="0">
                  <a:moveTo>
                    <a:pt x="179" y="0"/>
                  </a:moveTo>
                  <a:cubicBezTo>
                    <a:pt x="107" y="0"/>
                    <a:pt x="24" y="60"/>
                    <a:pt x="12" y="131"/>
                  </a:cubicBezTo>
                  <a:cubicBezTo>
                    <a:pt x="0" y="226"/>
                    <a:pt x="71" y="310"/>
                    <a:pt x="179" y="310"/>
                  </a:cubicBezTo>
                  <a:lnTo>
                    <a:pt x="917" y="310"/>
                  </a:lnTo>
                  <a:cubicBezTo>
                    <a:pt x="1000" y="310"/>
                    <a:pt x="1072" y="250"/>
                    <a:pt x="1083" y="179"/>
                  </a:cubicBezTo>
                  <a:cubicBezTo>
                    <a:pt x="1083" y="72"/>
                    <a:pt x="1012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2593188" y="3350900"/>
              <a:ext cx="50625" cy="7775"/>
            </a:xfrm>
            <a:custGeom>
              <a:avLst/>
              <a:gdLst/>
              <a:ahLst/>
              <a:cxnLst/>
              <a:rect l="l" t="t" r="r" b="b"/>
              <a:pathLst>
                <a:path w="2025" h="311" extrusionOk="0">
                  <a:moveTo>
                    <a:pt x="179" y="1"/>
                  </a:moveTo>
                  <a:cubicBezTo>
                    <a:pt x="107" y="1"/>
                    <a:pt x="24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1857" y="310"/>
                  </a:lnTo>
                  <a:cubicBezTo>
                    <a:pt x="1929" y="310"/>
                    <a:pt x="2012" y="251"/>
                    <a:pt x="2024" y="179"/>
                  </a:cubicBezTo>
                  <a:cubicBezTo>
                    <a:pt x="2024" y="72"/>
                    <a:pt x="1953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2593188" y="3362800"/>
              <a:ext cx="50625" cy="7775"/>
            </a:xfrm>
            <a:custGeom>
              <a:avLst/>
              <a:gdLst/>
              <a:ahLst/>
              <a:cxnLst/>
              <a:rect l="l" t="t" r="r" b="b"/>
              <a:pathLst>
                <a:path w="2025" h="311" extrusionOk="0">
                  <a:moveTo>
                    <a:pt x="179" y="1"/>
                  </a:moveTo>
                  <a:cubicBezTo>
                    <a:pt x="107" y="1"/>
                    <a:pt x="24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1857" y="310"/>
                  </a:lnTo>
                  <a:cubicBezTo>
                    <a:pt x="1929" y="310"/>
                    <a:pt x="2012" y="251"/>
                    <a:pt x="2024" y="179"/>
                  </a:cubicBezTo>
                  <a:cubicBezTo>
                    <a:pt x="2024" y="84"/>
                    <a:pt x="1953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8" name="Google Shape;1408;p35"/>
          <p:cNvGrpSpPr/>
          <p:nvPr/>
        </p:nvGrpSpPr>
        <p:grpSpPr>
          <a:xfrm>
            <a:off x="3420167" y="3511946"/>
            <a:ext cx="397311" cy="359556"/>
            <a:chOff x="3132238" y="3196725"/>
            <a:chExt cx="269400" cy="243800"/>
          </a:xfrm>
        </p:grpSpPr>
        <p:sp>
          <p:nvSpPr>
            <p:cNvPr id="1409" name="Google Shape;1409;p35"/>
            <p:cNvSpPr/>
            <p:nvPr/>
          </p:nvSpPr>
          <p:spPr>
            <a:xfrm>
              <a:off x="3132238" y="3196725"/>
              <a:ext cx="269400" cy="243800"/>
            </a:xfrm>
            <a:custGeom>
              <a:avLst/>
              <a:gdLst/>
              <a:ahLst/>
              <a:cxnLst/>
              <a:rect l="l" t="t" r="r" b="b"/>
              <a:pathLst>
                <a:path w="10776" h="9752" extrusionOk="0">
                  <a:moveTo>
                    <a:pt x="6525" y="8061"/>
                  </a:moveTo>
                  <a:cubicBezTo>
                    <a:pt x="6620" y="8477"/>
                    <a:pt x="6858" y="9025"/>
                    <a:pt x="7382" y="9406"/>
                  </a:cubicBezTo>
                  <a:lnTo>
                    <a:pt x="7382" y="9430"/>
                  </a:lnTo>
                  <a:lnTo>
                    <a:pt x="3453" y="9430"/>
                  </a:lnTo>
                  <a:lnTo>
                    <a:pt x="3453" y="9406"/>
                  </a:lnTo>
                  <a:cubicBezTo>
                    <a:pt x="3977" y="9013"/>
                    <a:pt x="4215" y="8477"/>
                    <a:pt x="4310" y="8061"/>
                  </a:cubicBezTo>
                  <a:close/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lnTo>
                    <a:pt x="0" y="7561"/>
                  </a:lnTo>
                  <a:cubicBezTo>
                    <a:pt x="0" y="7846"/>
                    <a:pt x="226" y="8073"/>
                    <a:pt x="512" y="8073"/>
                  </a:cubicBezTo>
                  <a:lnTo>
                    <a:pt x="3989" y="8073"/>
                  </a:lnTo>
                  <a:cubicBezTo>
                    <a:pt x="3882" y="8430"/>
                    <a:pt x="3679" y="8858"/>
                    <a:pt x="3263" y="9168"/>
                  </a:cubicBezTo>
                  <a:cubicBezTo>
                    <a:pt x="3143" y="9263"/>
                    <a:pt x="3096" y="9430"/>
                    <a:pt x="3167" y="9573"/>
                  </a:cubicBezTo>
                  <a:cubicBezTo>
                    <a:pt x="3227" y="9692"/>
                    <a:pt x="3346" y="9751"/>
                    <a:pt x="3465" y="9751"/>
                  </a:cubicBezTo>
                  <a:lnTo>
                    <a:pt x="7382" y="9751"/>
                  </a:lnTo>
                  <a:cubicBezTo>
                    <a:pt x="7513" y="9751"/>
                    <a:pt x="7632" y="9680"/>
                    <a:pt x="7680" y="9561"/>
                  </a:cubicBezTo>
                  <a:cubicBezTo>
                    <a:pt x="7739" y="9430"/>
                    <a:pt x="7692" y="9263"/>
                    <a:pt x="7573" y="9168"/>
                  </a:cubicBezTo>
                  <a:cubicBezTo>
                    <a:pt x="7156" y="8858"/>
                    <a:pt x="6953" y="8430"/>
                    <a:pt x="6846" y="8073"/>
                  </a:cubicBezTo>
                  <a:lnTo>
                    <a:pt x="8394" y="8073"/>
                  </a:lnTo>
                  <a:cubicBezTo>
                    <a:pt x="8466" y="8073"/>
                    <a:pt x="8537" y="8013"/>
                    <a:pt x="8561" y="7942"/>
                  </a:cubicBezTo>
                  <a:cubicBezTo>
                    <a:pt x="8573" y="7846"/>
                    <a:pt x="8501" y="7763"/>
                    <a:pt x="8394" y="7763"/>
                  </a:cubicBezTo>
                  <a:lnTo>
                    <a:pt x="488" y="7763"/>
                  </a:lnTo>
                  <a:cubicBezTo>
                    <a:pt x="381" y="7763"/>
                    <a:pt x="310" y="7668"/>
                    <a:pt x="310" y="7584"/>
                  </a:cubicBezTo>
                  <a:lnTo>
                    <a:pt x="310" y="6632"/>
                  </a:lnTo>
                  <a:lnTo>
                    <a:pt x="1500" y="6632"/>
                  </a:lnTo>
                  <a:cubicBezTo>
                    <a:pt x="1572" y="6632"/>
                    <a:pt x="1655" y="6572"/>
                    <a:pt x="1667" y="6489"/>
                  </a:cubicBezTo>
                  <a:cubicBezTo>
                    <a:pt x="1679" y="6406"/>
                    <a:pt x="1608" y="6310"/>
                    <a:pt x="1500" y="6310"/>
                  </a:cubicBezTo>
                  <a:lnTo>
                    <a:pt x="310" y="6310"/>
                  </a:lnTo>
                  <a:lnTo>
                    <a:pt x="310" y="953"/>
                  </a:lnTo>
                  <a:cubicBezTo>
                    <a:pt x="310" y="619"/>
                    <a:pt x="596" y="345"/>
                    <a:pt x="917" y="345"/>
                  </a:cubicBezTo>
                  <a:lnTo>
                    <a:pt x="2715" y="345"/>
                  </a:lnTo>
                  <a:lnTo>
                    <a:pt x="2715" y="6310"/>
                  </a:lnTo>
                  <a:lnTo>
                    <a:pt x="2191" y="6310"/>
                  </a:lnTo>
                  <a:cubicBezTo>
                    <a:pt x="2120" y="6310"/>
                    <a:pt x="2036" y="6370"/>
                    <a:pt x="2024" y="6453"/>
                  </a:cubicBezTo>
                  <a:cubicBezTo>
                    <a:pt x="2012" y="6537"/>
                    <a:pt x="2084" y="6632"/>
                    <a:pt x="2191" y="6632"/>
                  </a:cubicBezTo>
                  <a:lnTo>
                    <a:pt x="10478" y="6632"/>
                  </a:lnTo>
                  <a:lnTo>
                    <a:pt x="10478" y="7703"/>
                  </a:lnTo>
                  <a:cubicBezTo>
                    <a:pt x="10478" y="7727"/>
                    <a:pt x="10454" y="7763"/>
                    <a:pt x="10418" y="7763"/>
                  </a:cubicBezTo>
                  <a:lnTo>
                    <a:pt x="9025" y="7763"/>
                  </a:lnTo>
                  <a:cubicBezTo>
                    <a:pt x="9001" y="7763"/>
                    <a:pt x="8989" y="7763"/>
                    <a:pt x="8978" y="7775"/>
                  </a:cubicBezTo>
                  <a:cubicBezTo>
                    <a:pt x="8847" y="7906"/>
                    <a:pt x="8930" y="8073"/>
                    <a:pt x="9061" y="8073"/>
                  </a:cubicBezTo>
                  <a:lnTo>
                    <a:pt x="10609" y="8073"/>
                  </a:lnTo>
                  <a:cubicBezTo>
                    <a:pt x="10704" y="8073"/>
                    <a:pt x="10775" y="8001"/>
                    <a:pt x="10775" y="7906"/>
                  </a:cubicBezTo>
                  <a:lnTo>
                    <a:pt x="10775" y="953"/>
                  </a:lnTo>
                  <a:cubicBezTo>
                    <a:pt x="10775" y="417"/>
                    <a:pt x="10359" y="0"/>
                    <a:pt x="9835" y="0"/>
                  </a:cubicBezTo>
                  <a:lnTo>
                    <a:pt x="4108" y="0"/>
                  </a:lnTo>
                  <a:cubicBezTo>
                    <a:pt x="4036" y="0"/>
                    <a:pt x="3965" y="60"/>
                    <a:pt x="3941" y="143"/>
                  </a:cubicBezTo>
                  <a:cubicBezTo>
                    <a:pt x="3929" y="226"/>
                    <a:pt x="4001" y="322"/>
                    <a:pt x="4108" y="322"/>
                  </a:cubicBezTo>
                  <a:lnTo>
                    <a:pt x="9835" y="322"/>
                  </a:lnTo>
                  <a:cubicBezTo>
                    <a:pt x="10180" y="322"/>
                    <a:pt x="10454" y="595"/>
                    <a:pt x="10454" y="929"/>
                  </a:cubicBezTo>
                  <a:lnTo>
                    <a:pt x="10454" y="6287"/>
                  </a:lnTo>
                  <a:lnTo>
                    <a:pt x="3013" y="6287"/>
                  </a:lnTo>
                  <a:lnTo>
                    <a:pt x="3013" y="322"/>
                  </a:lnTo>
                  <a:lnTo>
                    <a:pt x="3453" y="322"/>
                  </a:lnTo>
                  <a:cubicBezTo>
                    <a:pt x="3524" y="322"/>
                    <a:pt x="3608" y="274"/>
                    <a:pt x="3620" y="203"/>
                  </a:cubicBezTo>
                  <a:cubicBezTo>
                    <a:pt x="3632" y="95"/>
                    <a:pt x="3560" y="0"/>
                    <a:pt x="3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3257538" y="3366075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334"/>
                  </a:moveTo>
                  <a:cubicBezTo>
                    <a:pt x="441" y="334"/>
                    <a:pt x="465" y="358"/>
                    <a:pt x="465" y="406"/>
                  </a:cubicBezTo>
                  <a:cubicBezTo>
                    <a:pt x="465" y="453"/>
                    <a:pt x="417" y="477"/>
                    <a:pt x="394" y="477"/>
                  </a:cubicBezTo>
                  <a:cubicBezTo>
                    <a:pt x="346" y="477"/>
                    <a:pt x="322" y="453"/>
                    <a:pt x="322" y="406"/>
                  </a:cubicBezTo>
                  <a:cubicBezTo>
                    <a:pt x="322" y="358"/>
                    <a:pt x="346" y="334"/>
                    <a:pt x="394" y="334"/>
                  </a:cubicBezTo>
                  <a:close/>
                  <a:moveTo>
                    <a:pt x="394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20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3158138" y="3246425"/>
              <a:ext cx="8050" cy="8975"/>
            </a:xfrm>
            <a:custGeom>
              <a:avLst/>
              <a:gdLst/>
              <a:ahLst/>
              <a:cxnLst/>
              <a:rect l="l" t="t" r="r" b="b"/>
              <a:pathLst>
                <a:path w="322" h="359" extrusionOk="0">
                  <a:moveTo>
                    <a:pt x="143" y="1"/>
                  </a:moveTo>
                  <a:cubicBezTo>
                    <a:pt x="72" y="24"/>
                    <a:pt x="0" y="96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34"/>
                    <a:pt x="143" y="358"/>
                  </a:cubicBezTo>
                  <a:cubicBezTo>
                    <a:pt x="149" y="359"/>
                    <a:pt x="155" y="359"/>
                    <a:pt x="161" y="359"/>
                  </a:cubicBezTo>
                  <a:cubicBezTo>
                    <a:pt x="240" y="359"/>
                    <a:pt x="322" y="290"/>
                    <a:pt x="322" y="191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3170938" y="3246425"/>
              <a:ext cx="7750" cy="8975"/>
            </a:xfrm>
            <a:custGeom>
              <a:avLst/>
              <a:gdLst/>
              <a:ahLst/>
              <a:cxnLst/>
              <a:rect l="l" t="t" r="r" b="b"/>
              <a:pathLst>
                <a:path w="310" h="359" extrusionOk="0">
                  <a:moveTo>
                    <a:pt x="131" y="1"/>
                  </a:moveTo>
                  <a:cubicBezTo>
                    <a:pt x="60" y="24"/>
                    <a:pt x="0" y="96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34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0"/>
                    <a:pt x="310" y="191"/>
                  </a:cubicBezTo>
                  <a:lnTo>
                    <a:pt x="310" y="155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3154863" y="3261900"/>
              <a:ext cx="27400" cy="7775"/>
            </a:xfrm>
            <a:custGeom>
              <a:avLst/>
              <a:gdLst/>
              <a:ahLst/>
              <a:cxnLst/>
              <a:rect l="l" t="t" r="r" b="b"/>
              <a:pathLst>
                <a:path w="1096" h="311" extrusionOk="0">
                  <a:moveTo>
                    <a:pt x="179" y="1"/>
                  </a:moveTo>
                  <a:cubicBezTo>
                    <a:pt x="107" y="1"/>
                    <a:pt x="36" y="60"/>
                    <a:pt x="24" y="132"/>
                  </a:cubicBezTo>
                  <a:cubicBezTo>
                    <a:pt x="0" y="227"/>
                    <a:pt x="83" y="310"/>
                    <a:pt x="179" y="310"/>
                  </a:cubicBezTo>
                  <a:lnTo>
                    <a:pt x="929" y="310"/>
                  </a:lnTo>
                  <a:cubicBezTo>
                    <a:pt x="1000" y="310"/>
                    <a:pt x="1072" y="251"/>
                    <a:pt x="1095" y="179"/>
                  </a:cubicBezTo>
                  <a:cubicBezTo>
                    <a:pt x="1095" y="96"/>
                    <a:pt x="101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3154863" y="3274100"/>
              <a:ext cx="27400" cy="8075"/>
            </a:xfrm>
            <a:custGeom>
              <a:avLst/>
              <a:gdLst/>
              <a:ahLst/>
              <a:cxnLst/>
              <a:rect l="l" t="t" r="r" b="b"/>
              <a:pathLst>
                <a:path w="1096" h="323" extrusionOk="0">
                  <a:moveTo>
                    <a:pt x="179" y="1"/>
                  </a:moveTo>
                  <a:cubicBezTo>
                    <a:pt x="107" y="1"/>
                    <a:pt x="36" y="60"/>
                    <a:pt x="24" y="144"/>
                  </a:cubicBezTo>
                  <a:cubicBezTo>
                    <a:pt x="0" y="227"/>
                    <a:pt x="83" y="322"/>
                    <a:pt x="179" y="322"/>
                  </a:cubicBezTo>
                  <a:lnTo>
                    <a:pt x="929" y="322"/>
                  </a:lnTo>
                  <a:cubicBezTo>
                    <a:pt x="1000" y="322"/>
                    <a:pt x="1072" y="263"/>
                    <a:pt x="1095" y="179"/>
                  </a:cubicBezTo>
                  <a:cubicBezTo>
                    <a:pt x="1095" y="84"/>
                    <a:pt x="101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3154863" y="3285725"/>
              <a:ext cx="27400" cy="7750"/>
            </a:xfrm>
            <a:custGeom>
              <a:avLst/>
              <a:gdLst/>
              <a:ahLst/>
              <a:cxnLst/>
              <a:rect l="l" t="t" r="r" b="b"/>
              <a:pathLst>
                <a:path w="1096" h="310" extrusionOk="0">
                  <a:moveTo>
                    <a:pt x="179" y="0"/>
                  </a:moveTo>
                  <a:cubicBezTo>
                    <a:pt x="107" y="0"/>
                    <a:pt x="36" y="60"/>
                    <a:pt x="24" y="131"/>
                  </a:cubicBezTo>
                  <a:cubicBezTo>
                    <a:pt x="0" y="226"/>
                    <a:pt x="83" y="310"/>
                    <a:pt x="179" y="310"/>
                  </a:cubicBezTo>
                  <a:lnTo>
                    <a:pt x="929" y="310"/>
                  </a:lnTo>
                  <a:cubicBezTo>
                    <a:pt x="1000" y="310"/>
                    <a:pt x="1072" y="250"/>
                    <a:pt x="1095" y="179"/>
                  </a:cubicBezTo>
                  <a:cubicBezTo>
                    <a:pt x="1095" y="72"/>
                    <a:pt x="1012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3238188" y="3235850"/>
              <a:ext cx="23850" cy="33375"/>
            </a:xfrm>
            <a:custGeom>
              <a:avLst/>
              <a:gdLst/>
              <a:ahLst/>
              <a:cxnLst/>
              <a:rect l="l" t="t" r="r" b="b"/>
              <a:pathLst>
                <a:path w="954" h="1335" extrusionOk="0">
                  <a:moveTo>
                    <a:pt x="475" y="277"/>
                  </a:moveTo>
                  <a:cubicBezTo>
                    <a:pt x="558" y="277"/>
                    <a:pt x="632" y="351"/>
                    <a:pt x="632" y="435"/>
                  </a:cubicBezTo>
                  <a:lnTo>
                    <a:pt x="632" y="864"/>
                  </a:lnTo>
                  <a:cubicBezTo>
                    <a:pt x="632" y="957"/>
                    <a:pt x="560" y="1023"/>
                    <a:pt x="478" y="1023"/>
                  </a:cubicBezTo>
                  <a:cubicBezTo>
                    <a:pt x="466" y="1023"/>
                    <a:pt x="454" y="1022"/>
                    <a:pt x="441" y="1019"/>
                  </a:cubicBezTo>
                  <a:cubicBezTo>
                    <a:pt x="358" y="995"/>
                    <a:pt x="322" y="924"/>
                    <a:pt x="322" y="852"/>
                  </a:cubicBezTo>
                  <a:lnTo>
                    <a:pt x="322" y="447"/>
                  </a:lnTo>
                  <a:cubicBezTo>
                    <a:pt x="322" y="376"/>
                    <a:pt x="358" y="304"/>
                    <a:pt x="441" y="281"/>
                  </a:cubicBezTo>
                  <a:cubicBezTo>
                    <a:pt x="453" y="278"/>
                    <a:pt x="464" y="277"/>
                    <a:pt x="475" y="277"/>
                  </a:cubicBezTo>
                  <a:close/>
                  <a:moveTo>
                    <a:pt x="485" y="0"/>
                  </a:moveTo>
                  <a:cubicBezTo>
                    <a:pt x="459" y="0"/>
                    <a:pt x="433" y="2"/>
                    <a:pt x="406" y="7"/>
                  </a:cubicBezTo>
                  <a:cubicBezTo>
                    <a:pt x="168" y="19"/>
                    <a:pt x="1" y="221"/>
                    <a:pt x="1" y="459"/>
                  </a:cubicBezTo>
                  <a:lnTo>
                    <a:pt x="1" y="852"/>
                  </a:lnTo>
                  <a:cubicBezTo>
                    <a:pt x="1" y="1090"/>
                    <a:pt x="168" y="1293"/>
                    <a:pt x="406" y="1328"/>
                  </a:cubicBezTo>
                  <a:cubicBezTo>
                    <a:pt x="432" y="1333"/>
                    <a:pt x="459" y="1335"/>
                    <a:pt x="485" y="1335"/>
                  </a:cubicBezTo>
                  <a:cubicBezTo>
                    <a:pt x="746" y="1335"/>
                    <a:pt x="953" y="1124"/>
                    <a:pt x="953" y="864"/>
                  </a:cubicBezTo>
                  <a:lnTo>
                    <a:pt x="953" y="459"/>
                  </a:lnTo>
                  <a:cubicBezTo>
                    <a:pt x="953" y="210"/>
                    <a:pt x="746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3300713" y="3235850"/>
              <a:ext cx="23825" cy="33375"/>
            </a:xfrm>
            <a:custGeom>
              <a:avLst/>
              <a:gdLst/>
              <a:ahLst/>
              <a:cxnLst/>
              <a:rect l="l" t="t" r="r" b="b"/>
              <a:pathLst>
                <a:path w="953" h="1335" extrusionOk="0">
                  <a:moveTo>
                    <a:pt x="474" y="277"/>
                  </a:moveTo>
                  <a:cubicBezTo>
                    <a:pt x="557" y="277"/>
                    <a:pt x="631" y="351"/>
                    <a:pt x="631" y="435"/>
                  </a:cubicBezTo>
                  <a:lnTo>
                    <a:pt x="631" y="864"/>
                  </a:lnTo>
                  <a:cubicBezTo>
                    <a:pt x="631" y="957"/>
                    <a:pt x="559" y="1023"/>
                    <a:pt x="478" y="1023"/>
                  </a:cubicBezTo>
                  <a:cubicBezTo>
                    <a:pt x="466" y="1023"/>
                    <a:pt x="453" y="1022"/>
                    <a:pt x="441" y="1019"/>
                  </a:cubicBezTo>
                  <a:cubicBezTo>
                    <a:pt x="357" y="995"/>
                    <a:pt x="322" y="924"/>
                    <a:pt x="322" y="852"/>
                  </a:cubicBezTo>
                  <a:lnTo>
                    <a:pt x="322" y="447"/>
                  </a:lnTo>
                  <a:cubicBezTo>
                    <a:pt x="322" y="376"/>
                    <a:pt x="357" y="304"/>
                    <a:pt x="441" y="281"/>
                  </a:cubicBezTo>
                  <a:cubicBezTo>
                    <a:pt x="452" y="278"/>
                    <a:pt x="463" y="277"/>
                    <a:pt x="474" y="277"/>
                  </a:cubicBezTo>
                  <a:close/>
                  <a:moveTo>
                    <a:pt x="484" y="0"/>
                  </a:moveTo>
                  <a:cubicBezTo>
                    <a:pt x="458" y="0"/>
                    <a:pt x="432" y="2"/>
                    <a:pt x="405" y="7"/>
                  </a:cubicBezTo>
                  <a:cubicBezTo>
                    <a:pt x="167" y="19"/>
                    <a:pt x="0" y="221"/>
                    <a:pt x="0" y="459"/>
                  </a:cubicBezTo>
                  <a:lnTo>
                    <a:pt x="0" y="852"/>
                  </a:lnTo>
                  <a:cubicBezTo>
                    <a:pt x="0" y="1090"/>
                    <a:pt x="167" y="1293"/>
                    <a:pt x="405" y="1328"/>
                  </a:cubicBezTo>
                  <a:cubicBezTo>
                    <a:pt x="432" y="1333"/>
                    <a:pt x="458" y="1335"/>
                    <a:pt x="484" y="1335"/>
                  </a:cubicBezTo>
                  <a:cubicBezTo>
                    <a:pt x="746" y="1335"/>
                    <a:pt x="953" y="1124"/>
                    <a:pt x="953" y="864"/>
                  </a:cubicBezTo>
                  <a:lnTo>
                    <a:pt x="953" y="459"/>
                  </a:lnTo>
                  <a:cubicBezTo>
                    <a:pt x="953" y="210"/>
                    <a:pt x="746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3269738" y="3235125"/>
              <a:ext cx="8075" cy="33675"/>
            </a:xfrm>
            <a:custGeom>
              <a:avLst/>
              <a:gdLst/>
              <a:ahLst/>
              <a:cxnLst/>
              <a:rect l="l" t="t" r="r" b="b"/>
              <a:pathLst>
                <a:path w="323" h="1347" extrusionOk="0">
                  <a:moveTo>
                    <a:pt x="144" y="0"/>
                  </a:moveTo>
                  <a:cubicBezTo>
                    <a:pt x="49" y="12"/>
                    <a:pt x="1" y="95"/>
                    <a:pt x="1" y="179"/>
                  </a:cubicBezTo>
                  <a:lnTo>
                    <a:pt x="1" y="1179"/>
                  </a:lnTo>
                  <a:cubicBezTo>
                    <a:pt x="1" y="1250"/>
                    <a:pt x="60" y="1322"/>
                    <a:pt x="144" y="1345"/>
                  </a:cubicBezTo>
                  <a:cubicBezTo>
                    <a:pt x="150" y="1346"/>
                    <a:pt x="156" y="1347"/>
                    <a:pt x="162" y="1347"/>
                  </a:cubicBezTo>
                  <a:cubicBezTo>
                    <a:pt x="241" y="1347"/>
                    <a:pt x="322" y="1278"/>
                    <a:pt x="322" y="1179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3285238" y="3235125"/>
              <a:ext cx="7750" cy="33675"/>
            </a:xfrm>
            <a:custGeom>
              <a:avLst/>
              <a:gdLst/>
              <a:ahLst/>
              <a:cxnLst/>
              <a:rect l="l" t="t" r="r" b="b"/>
              <a:pathLst>
                <a:path w="310" h="1347" extrusionOk="0">
                  <a:moveTo>
                    <a:pt x="131" y="0"/>
                  </a:moveTo>
                  <a:cubicBezTo>
                    <a:pt x="48" y="12"/>
                    <a:pt x="0" y="95"/>
                    <a:pt x="0" y="179"/>
                  </a:cubicBezTo>
                  <a:lnTo>
                    <a:pt x="0" y="1179"/>
                  </a:lnTo>
                  <a:cubicBezTo>
                    <a:pt x="0" y="1250"/>
                    <a:pt x="60" y="1322"/>
                    <a:pt x="131" y="1345"/>
                  </a:cubicBezTo>
                  <a:cubicBezTo>
                    <a:pt x="138" y="1346"/>
                    <a:pt x="145" y="1347"/>
                    <a:pt x="152" y="1347"/>
                  </a:cubicBezTo>
                  <a:cubicBezTo>
                    <a:pt x="238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3332563" y="3235125"/>
              <a:ext cx="7750" cy="33675"/>
            </a:xfrm>
            <a:custGeom>
              <a:avLst/>
              <a:gdLst/>
              <a:ahLst/>
              <a:cxnLst/>
              <a:rect l="l" t="t" r="r" b="b"/>
              <a:pathLst>
                <a:path w="310" h="1347" extrusionOk="0">
                  <a:moveTo>
                    <a:pt x="131" y="0"/>
                  </a:moveTo>
                  <a:cubicBezTo>
                    <a:pt x="60" y="12"/>
                    <a:pt x="0" y="95"/>
                    <a:pt x="0" y="179"/>
                  </a:cubicBezTo>
                  <a:lnTo>
                    <a:pt x="0" y="1179"/>
                  </a:lnTo>
                  <a:cubicBezTo>
                    <a:pt x="0" y="1250"/>
                    <a:pt x="60" y="1322"/>
                    <a:pt x="131" y="1345"/>
                  </a:cubicBezTo>
                  <a:cubicBezTo>
                    <a:pt x="137" y="1346"/>
                    <a:pt x="143" y="1347"/>
                    <a:pt x="149" y="1347"/>
                  </a:cubicBezTo>
                  <a:cubicBezTo>
                    <a:pt x="228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3348038" y="3235125"/>
              <a:ext cx="7750" cy="33675"/>
            </a:xfrm>
            <a:custGeom>
              <a:avLst/>
              <a:gdLst/>
              <a:ahLst/>
              <a:cxnLst/>
              <a:rect l="l" t="t" r="r" b="b"/>
              <a:pathLst>
                <a:path w="310" h="1347" extrusionOk="0">
                  <a:moveTo>
                    <a:pt x="131" y="0"/>
                  </a:moveTo>
                  <a:cubicBezTo>
                    <a:pt x="60" y="12"/>
                    <a:pt x="0" y="95"/>
                    <a:pt x="0" y="179"/>
                  </a:cubicBezTo>
                  <a:lnTo>
                    <a:pt x="0" y="1179"/>
                  </a:lnTo>
                  <a:cubicBezTo>
                    <a:pt x="0" y="1250"/>
                    <a:pt x="60" y="1322"/>
                    <a:pt x="131" y="1345"/>
                  </a:cubicBezTo>
                  <a:cubicBezTo>
                    <a:pt x="138" y="1346"/>
                    <a:pt x="145" y="1347"/>
                    <a:pt x="152" y="1347"/>
                  </a:cubicBezTo>
                  <a:cubicBezTo>
                    <a:pt x="238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3333138" y="3272525"/>
              <a:ext cx="23850" cy="33550"/>
            </a:xfrm>
            <a:custGeom>
              <a:avLst/>
              <a:gdLst/>
              <a:ahLst/>
              <a:cxnLst/>
              <a:rect l="l" t="t" r="r" b="b"/>
              <a:pathLst>
                <a:path w="954" h="1342" extrusionOk="0">
                  <a:moveTo>
                    <a:pt x="495" y="282"/>
                  </a:moveTo>
                  <a:cubicBezTo>
                    <a:pt x="575" y="282"/>
                    <a:pt x="644" y="364"/>
                    <a:pt x="644" y="445"/>
                  </a:cubicBezTo>
                  <a:lnTo>
                    <a:pt x="644" y="873"/>
                  </a:lnTo>
                  <a:cubicBezTo>
                    <a:pt x="644" y="962"/>
                    <a:pt x="579" y="1026"/>
                    <a:pt x="503" y="1026"/>
                  </a:cubicBezTo>
                  <a:cubicBezTo>
                    <a:pt x="487" y="1026"/>
                    <a:pt x="470" y="1023"/>
                    <a:pt x="453" y="1016"/>
                  </a:cubicBezTo>
                  <a:cubicBezTo>
                    <a:pt x="370" y="1004"/>
                    <a:pt x="334" y="933"/>
                    <a:pt x="334" y="861"/>
                  </a:cubicBezTo>
                  <a:lnTo>
                    <a:pt x="334" y="457"/>
                  </a:lnTo>
                  <a:cubicBezTo>
                    <a:pt x="334" y="385"/>
                    <a:pt x="370" y="302"/>
                    <a:pt x="453" y="290"/>
                  </a:cubicBezTo>
                  <a:cubicBezTo>
                    <a:pt x="467" y="285"/>
                    <a:pt x="481" y="282"/>
                    <a:pt x="495" y="282"/>
                  </a:cubicBezTo>
                  <a:close/>
                  <a:moveTo>
                    <a:pt x="470" y="0"/>
                  </a:moveTo>
                  <a:cubicBezTo>
                    <a:pt x="449" y="0"/>
                    <a:pt x="428" y="2"/>
                    <a:pt x="406" y="4"/>
                  </a:cubicBezTo>
                  <a:cubicBezTo>
                    <a:pt x="180" y="28"/>
                    <a:pt x="1" y="230"/>
                    <a:pt x="1" y="469"/>
                  </a:cubicBezTo>
                  <a:lnTo>
                    <a:pt x="1" y="861"/>
                  </a:lnTo>
                  <a:cubicBezTo>
                    <a:pt x="1" y="1100"/>
                    <a:pt x="168" y="1302"/>
                    <a:pt x="406" y="1338"/>
                  </a:cubicBezTo>
                  <a:cubicBezTo>
                    <a:pt x="428" y="1340"/>
                    <a:pt x="449" y="1342"/>
                    <a:pt x="470" y="1342"/>
                  </a:cubicBezTo>
                  <a:cubicBezTo>
                    <a:pt x="739" y="1342"/>
                    <a:pt x="953" y="1138"/>
                    <a:pt x="953" y="873"/>
                  </a:cubicBezTo>
                  <a:lnTo>
                    <a:pt x="953" y="469"/>
                  </a:lnTo>
                  <a:cubicBezTo>
                    <a:pt x="953" y="204"/>
                    <a:pt x="739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3270638" y="3272025"/>
              <a:ext cx="7775" cy="33475"/>
            </a:xfrm>
            <a:custGeom>
              <a:avLst/>
              <a:gdLst/>
              <a:ahLst/>
              <a:cxnLst/>
              <a:rect l="l" t="t" r="r" b="b"/>
              <a:pathLst>
                <a:path w="311" h="1339" extrusionOk="0">
                  <a:moveTo>
                    <a:pt x="132" y="0"/>
                  </a:moveTo>
                  <a:cubicBezTo>
                    <a:pt x="60" y="12"/>
                    <a:pt x="1" y="84"/>
                    <a:pt x="1" y="179"/>
                  </a:cubicBezTo>
                  <a:lnTo>
                    <a:pt x="1" y="1179"/>
                  </a:lnTo>
                  <a:cubicBezTo>
                    <a:pt x="1" y="1251"/>
                    <a:pt x="60" y="1322"/>
                    <a:pt x="132" y="1334"/>
                  </a:cubicBezTo>
                  <a:cubicBezTo>
                    <a:pt x="143" y="1337"/>
                    <a:pt x="154" y="1338"/>
                    <a:pt x="164" y="1338"/>
                  </a:cubicBezTo>
                  <a:cubicBezTo>
                    <a:pt x="245" y="1338"/>
                    <a:pt x="310" y="1263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3285813" y="3272025"/>
              <a:ext cx="8075" cy="33475"/>
            </a:xfrm>
            <a:custGeom>
              <a:avLst/>
              <a:gdLst/>
              <a:ahLst/>
              <a:cxnLst/>
              <a:rect l="l" t="t" r="r" b="b"/>
              <a:pathLst>
                <a:path w="323" h="1339" extrusionOk="0">
                  <a:moveTo>
                    <a:pt x="144" y="0"/>
                  </a:moveTo>
                  <a:cubicBezTo>
                    <a:pt x="60" y="12"/>
                    <a:pt x="1" y="84"/>
                    <a:pt x="1" y="179"/>
                  </a:cubicBezTo>
                  <a:lnTo>
                    <a:pt x="1" y="1179"/>
                  </a:lnTo>
                  <a:cubicBezTo>
                    <a:pt x="1" y="1251"/>
                    <a:pt x="60" y="1322"/>
                    <a:pt x="144" y="1334"/>
                  </a:cubicBezTo>
                  <a:cubicBezTo>
                    <a:pt x="153" y="1337"/>
                    <a:pt x="163" y="1338"/>
                    <a:pt x="173" y="1338"/>
                  </a:cubicBezTo>
                  <a:cubicBezTo>
                    <a:pt x="248" y="1338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3239388" y="3272025"/>
              <a:ext cx="7775" cy="33475"/>
            </a:xfrm>
            <a:custGeom>
              <a:avLst/>
              <a:gdLst/>
              <a:ahLst/>
              <a:cxnLst/>
              <a:rect l="l" t="t" r="r" b="b"/>
              <a:pathLst>
                <a:path w="311" h="1339" extrusionOk="0">
                  <a:moveTo>
                    <a:pt x="131" y="0"/>
                  </a:moveTo>
                  <a:cubicBezTo>
                    <a:pt x="60" y="12"/>
                    <a:pt x="0" y="84"/>
                    <a:pt x="0" y="179"/>
                  </a:cubicBezTo>
                  <a:lnTo>
                    <a:pt x="0" y="1179"/>
                  </a:lnTo>
                  <a:cubicBezTo>
                    <a:pt x="0" y="1251"/>
                    <a:pt x="60" y="1322"/>
                    <a:pt x="131" y="1334"/>
                  </a:cubicBezTo>
                  <a:cubicBezTo>
                    <a:pt x="143" y="1337"/>
                    <a:pt x="154" y="1338"/>
                    <a:pt x="164" y="1338"/>
                  </a:cubicBezTo>
                  <a:cubicBezTo>
                    <a:pt x="245" y="1338"/>
                    <a:pt x="310" y="1263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3254863" y="3272025"/>
              <a:ext cx="8075" cy="33475"/>
            </a:xfrm>
            <a:custGeom>
              <a:avLst/>
              <a:gdLst/>
              <a:ahLst/>
              <a:cxnLst/>
              <a:rect l="l" t="t" r="r" b="b"/>
              <a:pathLst>
                <a:path w="323" h="1339" extrusionOk="0">
                  <a:moveTo>
                    <a:pt x="143" y="0"/>
                  </a:moveTo>
                  <a:cubicBezTo>
                    <a:pt x="72" y="12"/>
                    <a:pt x="1" y="84"/>
                    <a:pt x="1" y="179"/>
                  </a:cubicBezTo>
                  <a:lnTo>
                    <a:pt x="1" y="1179"/>
                  </a:lnTo>
                  <a:cubicBezTo>
                    <a:pt x="1" y="1251"/>
                    <a:pt x="60" y="1322"/>
                    <a:pt x="143" y="1334"/>
                  </a:cubicBezTo>
                  <a:cubicBezTo>
                    <a:pt x="153" y="1337"/>
                    <a:pt x="163" y="1338"/>
                    <a:pt x="173" y="1338"/>
                  </a:cubicBezTo>
                  <a:cubicBezTo>
                    <a:pt x="248" y="1338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3317663" y="3272625"/>
              <a:ext cx="7775" cy="33675"/>
            </a:xfrm>
            <a:custGeom>
              <a:avLst/>
              <a:gdLst/>
              <a:ahLst/>
              <a:cxnLst/>
              <a:rect l="l" t="t" r="r" b="b"/>
              <a:pathLst>
                <a:path w="311" h="1347" extrusionOk="0">
                  <a:moveTo>
                    <a:pt x="132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1179"/>
                  </a:lnTo>
                  <a:cubicBezTo>
                    <a:pt x="1" y="1250"/>
                    <a:pt x="60" y="1334"/>
                    <a:pt x="132" y="1346"/>
                  </a:cubicBezTo>
                  <a:cubicBezTo>
                    <a:pt x="138" y="1347"/>
                    <a:pt x="144" y="1347"/>
                    <a:pt x="150" y="1347"/>
                  </a:cubicBezTo>
                  <a:cubicBezTo>
                    <a:pt x="229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84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3302188" y="3272625"/>
              <a:ext cx="8075" cy="33675"/>
            </a:xfrm>
            <a:custGeom>
              <a:avLst/>
              <a:gdLst/>
              <a:ahLst/>
              <a:cxnLst/>
              <a:rect l="l" t="t" r="r" b="b"/>
              <a:pathLst>
                <a:path w="323" h="1347" extrusionOk="0">
                  <a:moveTo>
                    <a:pt x="144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1179"/>
                  </a:lnTo>
                  <a:cubicBezTo>
                    <a:pt x="1" y="1250"/>
                    <a:pt x="60" y="1334"/>
                    <a:pt x="144" y="1346"/>
                  </a:cubicBezTo>
                  <a:cubicBezTo>
                    <a:pt x="150" y="1347"/>
                    <a:pt x="156" y="1347"/>
                    <a:pt x="162" y="1347"/>
                  </a:cubicBezTo>
                  <a:cubicBezTo>
                    <a:pt x="240" y="1347"/>
                    <a:pt x="322" y="1278"/>
                    <a:pt x="322" y="1179"/>
                  </a:cubicBezTo>
                  <a:lnTo>
                    <a:pt x="322" y="167"/>
                  </a:lnTo>
                  <a:cubicBezTo>
                    <a:pt x="322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3279263" y="3321725"/>
              <a:ext cx="7775" cy="9075"/>
            </a:xfrm>
            <a:custGeom>
              <a:avLst/>
              <a:gdLst/>
              <a:ahLst/>
              <a:cxnLst/>
              <a:rect l="l" t="t" r="r" b="b"/>
              <a:pathLst>
                <a:path w="311" h="363" extrusionOk="0">
                  <a:moveTo>
                    <a:pt x="132" y="1"/>
                  </a:moveTo>
                  <a:cubicBezTo>
                    <a:pt x="60" y="36"/>
                    <a:pt x="1" y="108"/>
                    <a:pt x="1" y="179"/>
                  </a:cubicBezTo>
                  <a:cubicBezTo>
                    <a:pt x="1" y="275"/>
                    <a:pt x="60" y="346"/>
                    <a:pt x="132" y="358"/>
                  </a:cubicBezTo>
                  <a:cubicBezTo>
                    <a:pt x="142" y="361"/>
                    <a:pt x="152" y="362"/>
                    <a:pt x="162" y="362"/>
                  </a:cubicBezTo>
                  <a:cubicBezTo>
                    <a:pt x="236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3293263" y="3321725"/>
              <a:ext cx="8050" cy="9075"/>
            </a:xfrm>
            <a:custGeom>
              <a:avLst/>
              <a:gdLst/>
              <a:ahLst/>
              <a:cxnLst/>
              <a:rect l="l" t="t" r="r" b="b"/>
              <a:pathLst>
                <a:path w="322" h="363" extrusionOk="0">
                  <a:moveTo>
                    <a:pt x="143" y="1"/>
                  </a:moveTo>
                  <a:cubicBezTo>
                    <a:pt x="60" y="36"/>
                    <a:pt x="1" y="108"/>
                    <a:pt x="1" y="179"/>
                  </a:cubicBezTo>
                  <a:cubicBezTo>
                    <a:pt x="1" y="275"/>
                    <a:pt x="60" y="346"/>
                    <a:pt x="143" y="358"/>
                  </a:cubicBezTo>
                  <a:cubicBezTo>
                    <a:pt x="153" y="361"/>
                    <a:pt x="163" y="362"/>
                    <a:pt x="173" y="362"/>
                  </a:cubicBezTo>
                  <a:cubicBezTo>
                    <a:pt x="248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3307563" y="3321725"/>
              <a:ext cx="7750" cy="9075"/>
            </a:xfrm>
            <a:custGeom>
              <a:avLst/>
              <a:gdLst/>
              <a:ahLst/>
              <a:cxnLst/>
              <a:rect l="l" t="t" r="r" b="b"/>
              <a:pathLst>
                <a:path w="310" h="363" extrusionOk="0">
                  <a:moveTo>
                    <a:pt x="131" y="1"/>
                  </a:moveTo>
                  <a:cubicBezTo>
                    <a:pt x="60" y="36"/>
                    <a:pt x="0" y="108"/>
                    <a:pt x="0" y="179"/>
                  </a:cubicBezTo>
                  <a:cubicBezTo>
                    <a:pt x="0" y="275"/>
                    <a:pt x="60" y="346"/>
                    <a:pt x="131" y="358"/>
                  </a:cubicBezTo>
                  <a:cubicBezTo>
                    <a:pt x="142" y="361"/>
                    <a:pt x="153" y="362"/>
                    <a:pt x="164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2" name="Google Shape;1432;p35"/>
          <p:cNvGrpSpPr/>
          <p:nvPr/>
        </p:nvGrpSpPr>
        <p:grpSpPr>
          <a:xfrm>
            <a:off x="5326582" y="3520847"/>
            <a:ext cx="397295" cy="341357"/>
            <a:chOff x="3626638" y="3196425"/>
            <a:chExt cx="270600" cy="232500"/>
          </a:xfrm>
        </p:grpSpPr>
        <p:sp>
          <p:nvSpPr>
            <p:cNvPr id="1433" name="Google Shape;1433;p35"/>
            <p:cNvSpPr/>
            <p:nvPr/>
          </p:nvSpPr>
          <p:spPr>
            <a:xfrm>
              <a:off x="3626638" y="3196425"/>
              <a:ext cx="270300" cy="232200"/>
            </a:xfrm>
            <a:custGeom>
              <a:avLst/>
              <a:gdLst/>
              <a:ahLst/>
              <a:cxnLst/>
              <a:rect l="l" t="t" r="r" b="b"/>
              <a:pathLst>
                <a:path w="10812" h="9288" extrusionOk="0">
                  <a:moveTo>
                    <a:pt x="2727" y="3441"/>
                  </a:moveTo>
                  <a:lnTo>
                    <a:pt x="3013" y="4584"/>
                  </a:lnTo>
                  <a:lnTo>
                    <a:pt x="2727" y="5275"/>
                  </a:lnTo>
                  <a:cubicBezTo>
                    <a:pt x="2715" y="5299"/>
                    <a:pt x="2703" y="5334"/>
                    <a:pt x="2703" y="5358"/>
                  </a:cubicBezTo>
                  <a:lnTo>
                    <a:pt x="2703" y="8989"/>
                  </a:lnTo>
                  <a:lnTo>
                    <a:pt x="2382" y="8989"/>
                  </a:lnTo>
                  <a:lnTo>
                    <a:pt x="2382" y="5358"/>
                  </a:lnTo>
                  <a:cubicBezTo>
                    <a:pt x="2382" y="5346"/>
                    <a:pt x="2382" y="5310"/>
                    <a:pt x="2370" y="5299"/>
                  </a:cubicBezTo>
                  <a:lnTo>
                    <a:pt x="2072" y="4596"/>
                  </a:lnTo>
                  <a:lnTo>
                    <a:pt x="2346" y="3441"/>
                  </a:lnTo>
                  <a:close/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9120"/>
                  </a:lnTo>
                  <a:cubicBezTo>
                    <a:pt x="1" y="9216"/>
                    <a:pt x="84" y="9287"/>
                    <a:pt x="167" y="9287"/>
                  </a:cubicBezTo>
                  <a:lnTo>
                    <a:pt x="3751" y="9287"/>
                  </a:lnTo>
                  <a:cubicBezTo>
                    <a:pt x="3775" y="9287"/>
                    <a:pt x="3799" y="9275"/>
                    <a:pt x="3811" y="9263"/>
                  </a:cubicBezTo>
                  <a:cubicBezTo>
                    <a:pt x="3930" y="9120"/>
                    <a:pt x="3846" y="8966"/>
                    <a:pt x="3715" y="8966"/>
                  </a:cubicBezTo>
                  <a:lnTo>
                    <a:pt x="2965" y="8966"/>
                  </a:lnTo>
                  <a:lnTo>
                    <a:pt x="2965" y="5370"/>
                  </a:lnTo>
                  <a:lnTo>
                    <a:pt x="3275" y="4644"/>
                  </a:lnTo>
                  <a:cubicBezTo>
                    <a:pt x="3299" y="4620"/>
                    <a:pt x="3299" y="4584"/>
                    <a:pt x="3299" y="4537"/>
                  </a:cubicBezTo>
                  <a:lnTo>
                    <a:pt x="2977" y="3215"/>
                  </a:lnTo>
                  <a:cubicBezTo>
                    <a:pt x="2965" y="3144"/>
                    <a:pt x="2906" y="3096"/>
                    <a:pt x="2834" y="3096"/>
                  </a:cubicBezTo>
                  <a:lnTo>
                    <a:pt x="2191" y="3096"/>
                  </a:lnTo>
                  <a:cubicBezTo>
                    <a:pt x="2120" y="3096"/>
                    <a:pt x="2060" y="3144"/>
                    <a:pt x="2048" y="3215"/>
                  </a:cubicBezTo>
                  <a:lnTo>
                    <a:pt x="1727" y="4537"/>
                  </a:lnTo>
                  <a:cubicBezTo>
                    <a:pt x="1715" y="4572"/>
                    <a:pt x="1727" y="4596"/>
                    <a:pt x="1751" y="4644"/>
                  </a:cubicBezTo>
                  <a:lnTo>
                    <a:pt x="2048" y="5370"/>
                  </a:lnTo>
                  <a:lnTo>
                    <a:pt x="2048" y="8978"/>
                  </a:lnTo>
                  <a:lnTo>
                    <a:pt x="382" y="8978"/>
                  </a:lnTo>
                  <a:cubicBezTo>
                    <a:pt x="358" y="8978"/>
                    <a:pt x="346" y="8966"/>
                    <a:pt x="346" y="8942"/>
                  </a:cubicBezTo>
                  <a:lnTo>
                    <a:pt x="346" y="1893"/>
                  </a:lnTo>
                  <a:lnTo>
                    <a:pt x="10478" y="1893"/>
                  </a:lnTo>
                  <a:lnTo>
                    <a:pt x="10478" y="2632"/>
                  </a:lnTo>
                  <a:cubicBezTo>
                    <a:pt x="10478" y="2655"/>
                    <a:pt x="10478" y="2667"/>
                    <a:pt x="10502" y="2667"/>
                  </a:cubicBezTo>
                  <a:cubicBezTo>
                    <a:pt x="10548" y="2713"/>
                    <a:pt x="10598" y="2733"/>
                    <a:pt x="10644" y="2733"/>
                  </a:cubicBezTo>
                  <a:cubicBezTo>
                    <a:pt x="10729" y="2733"/>
                    <a:pt x="10799" y="2665"/>
                    <a:pt x="10799" y="2572"/>
                  </a:cubicBezTo>
                  <a:lnTo>
                    <a:pt x="10799" y="179"/>
                  </a:lnTo>
                  <a:cubicBezTo>
                    <a:pt x="10811" y="96"/>
                    <a:pt x="10740" y="12"/>
                    <a:pt x="10633" y="12"/>
                  </a:cubicBezTo>
                  <a:lnTo>
                    <a:pt x="3430" y="12"/>
                  </a:lnTo>
                  <a:cubicBezTo>
                    <a:pt x="3418" y="12"/>
                    <a:pt x="3394" y="12"/>
                    <a:pt x="3394" y="36"/>
                  </a:cubicBezTo>
                  <a:cubicBezTo>
                    <a:pt x="3263" y="167"/>
                    <a:pt x="3358" y="334"/>
                    <a:pt x="3489" y="334"/>
                  </a:cubicBezTo>
                  <a:lnTo>
                    <a:pt x="10216" y="334"/>
                  </a:lnTo>
                  <a:cubicBezTo>
                    <a:pt x="10359" y="334"/>
                    <a:pt x="10466" y="453"/>
                    <a:pt x="10466" y="584"/>
                  </a:cubicBezTo>
                  <a:lnTo>
                    <a:pt x="10466" y="1584"/>
                  </a:lnTo>
                  <a:lnTo>
                    <a:pt x="334" y="1584"/>
                  </a:lnTo>
                  <a:lnTo>
                    <a:pt x="334" y="393"/>
                  </a:lnTo>
                  <a:cubicBezTo>
                    <a:pt x="334" y="346"/>
                    <a:pt x="358" y="310"/>
                    <a:pt x="405" y="310"/>
                  </a:cubicBezTo>
                  <a:lnTo>
                    <a:pt x="2882" y="310"/>
                  </a:lnTo>
                  <a:cubicBezTo>
                    <a:pt x="2894" y="310"/>
                    <a:pt x="2906" y="310"/>
                    <a:pt x="2906" y="298"/>
                  </a:cubicBezTo>
                  <a:cubicBezTo>
                    <a:pt x="3037" y="167"/>
                    <a:pt x="2953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5"/>
            <p:cNvSpPr/>
            <p:nvPr/>
          </p:nvSpPr>
          <p:spPr>
            <a:xfrm>
              <a:off x="3732913" y="3273475"/>
              <a:ext cx="164325" cy="155450"/>
            </a:xfrm>
            <a:custGeom>
              <a:avLst/>
              <a:gdLst/>
              <a:ahLst/>
              <a:cxnLst/>
              <a:rect l="l" t="t" r="r" b="b"/>
              <a:pathLst>
                <a:path w="6573" h="6218" extrusionOk="0">
                  <a:moveTo>
                    <a:pt x="3441" y="1312"/>
                  </a:moveTo>
                  <a:cubicBezTo>
                    <a:pt x="4036" y="1669"/>
                    <a:pt x="4393" y="2288"/>
                    <a:pt x="4393" y="2990"/>
                  </a:cubicBezTo>
                  <a:cubicBezTo>
                    <a:pt x="4393" y="3800"/>
                    <a:pt x="3905" y="4514"/>
                    <a:pt x="3143" y="4824"/>
                  </a:cubicBezTo>
                  <a:cubicBezTo>
                    <a:pt x="3060" y="4836"/>
                    <a:pt x="3012" y="4895"/>
                    <a:pt x="3012" y="4955"/>
                  </a:cubicBezTo>
                  <a:lnTo>
                    <a:pt x="3012" y="5907"/>
                  </a:lnTo>
                  <a:lnTo>
                    <a:pt x="2536" y="5907"/>
                  </a:lnTo>
                  <a:lnTo>
                    <a:pt x="2536" y="4360"/>
                  </a:lnTo>
                  <a:cubicBezTo>
                    <a:pt x="2536" y="4288"/>
                    <a:pt x="2477" y="4217"/>
                    <a:pt x="2405" y="4193"/>
                  </a:cubicBezTo>
                  <a:cubicBezTo>
                    <a:pt x="2399" y="4192"/>
                    <a:pt x="2393" y="4192"/>
                    <a:pt x="2387" y="4192"/>
                  </a:cubicBezTo>
                  <a:cubicBezTo>
                    <a:pt x="2308" y="4192"/>
                    <a:pt x="2227" y="4260"/>
                    <a:pt x="2227" y="4360"/>
                  </a:cubicBezTo>
                  <a:lnTo>
                    <a:pt x="2227" y="5919"/>
                  </a:lnTo>
                  <a:lnTo>
                    <a:pt x="1750" y="5919"/>
                  </a:lnTo>
                  <a:lnTo>
                    <a:pt x="1750" y="4967"/>
                  </a:lnTo>
                  <a:cubicBezTo>
                    <a:pt x="1750" y="4907"/>
                    <a:pt x="1703" y="4848"/>
                    <a:pt x="1643" y="4824"/>
                  </a:cubicBezTo>
                  <a:cubicBezTo>
                    <a:pt x="881" y="4526"/>
                    <a:pt x="393" y="3800"/>
                    <a:pt x="393" y="2990"/>
                  </a:cubicBezTo>
                  <a:cubicBezTo>
                    <a:pt x="393" y="2312"/>
                    <a:pt x="750" y="1681"/>
                    <a:pt x="1345" y="1312"/>
                  </a:cubicBezTo>
                  <a:lnTo>
                    <a:pt x="1345" y="2681"/>
                  </a:lnTo>
                  <a:cubicBezTo>
                    <a:pt x="1345" y="2764"/>
                    <a:pt x="1417" y="2848"/>
                    <a:pt x="1512" y="2848"/>
                  </a:cubicBezTo>
                  <a:lnTo>
                    <a:pt x="3286" y="2848"/>
                  </a:lnTo>
                  <a:cubicBezTo>
                    <a:pt x="3370" y="2848"/>
                    <a:pt x="3441" y="2764"/>
                    <a:pt x="3441" y="2681"/>
                  </a:cubicBezTo>
                  <a:lnTo>
                    <a:pt x="3441" y="1312"/>
                  </a:lnTo>
                  <a:close/>
                  <a:moveTo>
                    <a:pt x="6400" y="1"/>
                  </a:moveTo>
                  <a:cubicBezTo>
                    <a:pt x="6394" y="1"/>
                    <a:pt x="6388" y="1"/>
                    <a:pt x="6382" y="2"/>
                  </a:cubicBezTo>
                  <a:cubicBezTo>
                    <a:pt x="6310" y="14"/>
                    <a:pt x="6251" y="73"/>
                    <a:pt x="6251" y="169"/>
                  </a:cubicBezTo>
                  <a:lnTo>
                    <a:pt x="6251" y="5884"/>
                  </a:lnTo>
                  <a:cubicBezTo>
                    <a:pt x="6251" y="5896"/>
                    <a:pt x="6227" y="5907"/>
                    <a:pt x="6215" y="5907"/>
                  </a:cubicBezTo>
                  <a:lnTo>
                    <a:pt x="3346" y="5907"/>
                  </a:lnTo>
                  <a:lnTo>
                    <a:pt x="3346" y="5062"/>
                  </a:lnTo>
                  <a:cubicBezTo>
                    <a:pt x="4132" y="4693"/>
                    <a:pt x="4643" y="3883"/>
                    <a:pt x="4643" y="2979"/>
                  </a:cubicBezTo>
                  <a:cubicBezTo>
                    <a:pt x="4643" y="2574"/>
                    <a:pt x="4536" y="2193"/>
                    <a:pt x="4346" y="1836"/>
                  </a:cubicBezTo>
                  <a:cubicBezTo>
                    <a:pt x="4143" y="1502"/>
                    <a:pt x="3881" y="1216"/>
                    <a:pt x="3572" y="1014"/>
                  </a:cubicBezTo>
                  <a:cubicBezTo>
                    <a:pt x="3525" y="986"/>
                    <a:pt x="3470" y="971"/>
                    <a:pt x="3415" y="971"/>
                  </a:cubicBezTo>
                  <a:cubicBezTo>
                    <a:pt x="3330" y="971"/>
                    <a:pt x="3244" y="1006"/>
                    <a:pt x="3179" y="1085"/>
                  </a:cubicBezTo>
                  <a:cubicBezTo>
                    <a:pt x="3131" y="1145"/>
                    <a:pt x="3119" y="1204"/>
                    <a:pt x="3119" y="1276"/>
                  </a:cubicBezTo>
                  <a:lnTo>
                    <a:pt x="3119" y="2514"/>
                  </a:lnTo>
                  <a:lnTo>
                    <a:pt x="1679" y="2514"/>
                  </a:lnTo>
                  <a:lnTo>
                    <a:pt x="1679" y="1276"/>
                  </a:lnTo>
                  <a:cubicBezTo>
                    <a:pt x="1679" y="1204"/>
                    <a:pt x="1667" y="1145"/>
                    <a:pt x="1619" y="1085"/>
                  </a:cubicBezTo>
                  <a:cubicBezTo>
                    <a:pt x="1552" y="1011"/>
                    <a:pt x="1462" y="974"/>
                    <a:pt x="1375" y="974"/>
                  </a:cubicBezTo>
                  <a:cubicBezTo>
                    <a:pt x="1322" y="974"/>
                    <a:pt x="1271" y="987"/>
                    <a:pt x="1226" y="1014"/>
                  </a:cubicBezTo>
                  <a:cubicBezTo>
                    <a:pt x="905" y="1204"/>
                    <a:pt x="631" y="1490"/>
                    <a:pt x="452" y="1836"/>
                  </a:cubicBezTo>
                  <a:cubicBezTo>
                    <a:pt x="262" y="2169"/>
                    <a:pt x="155" y="2574"/>
                    <a:pt x="155" y="2979"/>
                  </a:cubicBezTo>
                  <a:cubicBezTo>
                    <a:pt x="155" y="3871"/>
                    <a:pt x="667" y="4669"/>
                    <a:pt x="1453" y="5062"/>
                  </a:cubicBezTo>
                  <a:lnTo>
                    <a:pt x="1453" y="5907"/>
                  </a:lnTo>
                  <a:lnTo>
                    <a:pt x="179" y="5907"/>
                  </a:lnTo>
                  <a:cubicBezTo>
                    <a:pt x="95" y="5907"/>
                    <a:pt x="24" y="5967"/>
                    <a:pt x="12" y="6038"/>
                  </a:cubicBezTo>
                  <a:cubicBezTo>
                    <a:pt x="0" y="6134"/>
                    <a:pt x="71" y="6217"/>
                    <a:pt x="179" y="6217"/>
                  </a:cubicBezTo>
                  <a:lnTo>
                    <a:pt x="6227" y="6217"/>
                  </a:lnTo>
                  <a:cubicBezTo>
                    <a:pt x="6429" y="6217"/>
                    <a:pt x="6572" y="6074"/>
                    <a:pt x="6572" y="5884"/>
                  </a:cubicBezTo>
                  <a:lnTo>
                    <a:pt x="6572" y="169"/>
                  </a:lnTo>
                  <a:cubicBezTo>
                    <a:pt x="6561" y="69"/>
                    <a:pt x="6479" y="1"/>
                    <a:pt x="6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5"/>
            <p:cNvSpPr/>
            <p:nvPr/>
          </p:nvSpPr>
          <p:spPr>
            <a:xfrm>
              <a:off x="3662363" y="3217250"/>
              <a:ext cx="148850" cy="7775"/>
            </a:xfrm>
            <a:custGeom>
              <a:avLst/>
              <a:gdLst/>
              <a:ahLst/>
              <a:cxnLst/>
              <a:rect l="l" t="t" r="r" b="b"/>
              <a:pathLst>
                <a:path w="5954" h="311" extrusionOk="0">
                  <a:moveTo>
                    <a:pt x="179" y="1"/>
                  </a:moveTo>
                  <a:cubicBezTo>
                    <a:pt x="107" y="1"/>
                    <a:pt x="36" y="60"/>
                    <a:pt x="24" y="132"/>
                  </a:cubicBezTo>
                  <a:cubicBezTo>
                    <a:pt x="0" y="227"/>
                    <a:pt x="84" y="310"/>
                    <a:pt x="179" y="310"/>
                  </a:cubicBezTo>
                  <a:lnTo>
                    <a:pt x="5799" y="310"/>
                  </a:lnTo>
                  <a:cubicBezTo>
                    <a:pt x="5870" y="310"/>
                    <a:pt x="5941" y="251"/>
                    <a:pt x="5953" y="179"/>
                  </a:cubicBezTo>
                  <a:cubicBezTo>
                    <a:pt x="5953" y="96"/>
                    <a:pt x="5882" y="1"/>
                    <a:pt x="5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5"/>
            <p:cNvSpPr/>
            <p:nvPr/>
          </p:nvSpPr>
          <p:spPr>
            <a:xfrm>
              <a:off x="3822188" y="3215775"/>
              <a:ext cx="7775" cy="8975"/>
            </a:xfrm>
            <a:custGeom>
              <a:avLst/>
              <a:gdLst/>
              <a:ahLst/>
              <a:cxnLst/>
              <a:rect l="l" t="t" r="r" b="b"/>
              <a:pathLst>
                <a:path w="311" h="359" extrusionOk="0">
                  <a:moveTo>
                    <a:pt x="132" y="0"/>
                  </a:moveTo>
                  <a:cubicBezTo>
                    <a:pt x="60" y="36"/>
                    <a:pt x="1" y="107"/>
                    <a:pt x="1" y="179"/>
                  </a:cubicBezTo>
                  <a:lnTo>
                    <a:pt x="1" y="191"/>
                  </a:lnTo>
                  <a:cubicBezTo>
                    <a:pt x="1" y="274"/>
                    <a:pt x="60" y="345"/>
                    <a:pt x="132" y="357"/>
                  </a:cubicBezTo>
                  <a:cubicBezTo>
                    <a:pt x="138" y="358"/>
                    <a:pt x="144" y="359"/>
                    <a:pt x="150" y="359"/>
                  </a:cubicBezTo>
                  <a:cubicBezTo>
                    <a:pt x="229" y="359"/>
                    <a:pt x="310" y="290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5"/>
            <p:cNvSpPr/>
            <p:nvPr/>
          </p:nvSpPr>
          <p:spPr>
            <a:xfrm>
              <a:off x="3837688" y="3215775"/>
              <a:ext cx="7750" cy="8975"/>
            </a:xfrm>
            <a:custGeom>
              <a:avLst/>
              <a:gdLst/>
              <a:ahLst/>
              <a:cxnLst/>
              <a:rect l="l" t="t" r="r" b="b"/>
              <a:pathLst>
                <a:path w="310" h="359" extrusionOk="0">
                  <a:moveTo>
                    <a:pt x="131" y="0"/>
                  </a:moveTo>
                  <a:cubicBezTo>
                    <a:pt x="60" y="36"/>
                    <a:pt x="0" y="107"/>
                    <a:pt x="0" y="179"/>
                  </a:cubicBezTo>
                  <a:lnTo>
                    <a:pt x="0" y="191"/>
                  </a:lnTo>
                  <a:cubicBezTo>
                    <a:pt x="0" y="274"/>
                    <a:pt x="60" y="345"/>
                    <a:pt x="131" y="357"/>
                  </a:cubicBezTo>
                  <a:cubicBezTo>
                    <a:pt x="138" y="358"/>
                    <a:pt x="145" y="359"/>
                    <a:pt x="152" y="359"/>
                  </a:cubicBezTo>
                  <a:cubicBezTo>
                    <a:pt x="238" y="359"/>
                    <a:pt x="310" y="290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>
              <a:off x="3853738" y="3215775"/>
              <a:ext cx="7775" cy="8975"/>
            </a:xfrm>
            <a:custGeom>
              <a:avLst/>
              <a:gdLst/>
              <a:ahLst/>
              <a:cxnLst/>
              <a:rect l="l" t="t" r="r" b="b"/>
              <a:pathLst>
                <a:path w="311" h="359" extrusionOk="0">
                  <a:moveTo>
                    <a:pt x="132" y="0"/>
                  </a:moveTo>
                  <a:cubicBezTo>
                    <a:pt x="61" y="36"/>
                    <a:pt x="1" y="107"/>
                    <a:pt x="1" y="179"/>
                  </a:cubicBezTo>
                  <a:lnTo>
                    <a:pt x="1" y="191"/>
                  </a:lnTo>
                  <a:cubicBezTo>
                    <a:pt x="1" y="274"/>
                    <a:pt x="61" y="345"/>
                    <a:pt x="132" y="357"/>
                  </a:cubicBezTo>
                  <a:cubicBezTo>
                    <a:pt x="139" y="358"/>
                    <a:pt x="146" y="359"/>
                    <a:pt x="153" y="359"/>
                  </a:cubicBezTo>
                  <a:cubicBezTo>
                    <a:pt x="239" y="359"/>
                    <a:pt x="311" y="290"/>
                    <a:pt x="311" y="191"/>
                  </a:cubicBezTo>
                  <a:lnTo>
                    <a:pt x="311" y="167"/>
                  </a:lnTo>
                  <a:cubicBezTo>
                    <a:pt x="311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5"/>
            <p:cNvSpPr/>
            <p:nvPr/>
          </p:nvSpPr>
          <p:spPr>
            <a:xfrm>
              <a:off x="3718913" y="3279375"/>
              <a:ext cx="21750" cy="21275"/>
            </a:xfrm>
            <a:custGeom>
              <a:avLst/>
              <a:gdLst/>
              <a:ahLst/>
              <a:cxnLst/>
              <a:rect l="l" t="t" r="r" b="b"/>
              <a:pathLst>
                <a:path w="870" h="851" extrusionOk="0">
                  <a:moveTo>
                    <a:pt x="435" y="0"/>
                  </a:moveTo>
                  <a:cubicBezTo>
                    <a:pt x="361" y="0"/>
                    <a:pt x="286" y="76"/>
                    <a:pt x="286" y="171"/>
                  </a:cubicBezTo>
                  <a:lnTo>
                    <a:pt x="286" y="266"/>
                  </a:lnTo>
                  <a:lnTo>
                    <a:pt x="179" y="266"/>
                  </a:lnTo>
                  <a:cubicBezTo>
                    <a:pt x="108" y="266"/>
                    <a:pt x="36" y="326"/>
                    <a:pt x="12" y="409"/>
                  </a:cubicBezTo>
                  <a:cubicBezTo>
                    <a:pt x="0" y="492"/>
                    <a:pt x="72" y="587"/>
                    <a:pt x="179" y="587"/>
                  </a:cubicBezTo>
                  <a:lnTo>
                    <a:pt x="286" y="587"/>
                  </a:lnTo>
                  <a:lnTo>
                    <a:pt x="286" y="683"/>
                  </a:lnTo>
                  <a:cubicBezTo>
                    <a:pt x="286" y="766"/>
                    <a:pt x="346" y="838"/>
                    <a:pt x="417" y="849"/>
                  </a:cubicBezTo>
                  <a:cubicBezTo>
                    <a:pt x="424" y="850"/>
                    <a:pt x="431" y="851"/>
                    <a:pt x="438" y="851"/>
                  </a:cubicBezTo>
                  <a:cubicBezTo>
                    <a:pt x="524" y="851"/>
                    <a:pt x="596" y="782"/>
                    <a:pt x="596" y="683"/>
                  </a:cubicBezTo>
                  <a:lnTo>
                    <a:pt x="596" y="587"/>
                  </a:lnTo>
                  <a:lnTo>
                    <a:pt x="703" y="587"/>
                  </a:lnTo>
                  <a:cubicBezTo>
                    <a:pt x="798" y="587"/>
                    <a:pt x="870" y="504"/>
                    <a:pt x="870" y="409"/>
                  </a:cubicBezTo>
                  <a:cubicBezTo>
                    <a:pt x="858" y="326"/>
                    <a:pt x="774" y="266"/>
                    <a:pt x="703" y="266"/>
                  </a:cubicBezTo>
                  <a:lnTo>
                    <a:pt x="596" y="266"/>
                  </a:lnTo>
                  <a:lnTo>
                    <a:pt x="596" y="171"/>
                  </a:lnTo>
                  <a:cubicBezTo>
                    <a:pt x="596" y="87"/>
                    <a:pt x="536" y="16"/>
                    <a:pt x="465" y="4"/>
                  </a:cubicBezTo>
                  <a:cubicBezTo>
                    <a:pt x="455" y="1"/>
                    <a:pt x="445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5"/>
            <p:cNvSpPr/>
            <p:nvPr/>
          </p:nvSpPr>
          <p:spPr>
            <a:xfrm>
              <a:off x="3833513" y="3279375"/>
              <a:ext cx="21750" cy="21275"/>
            </a:xfrm>
            <a:custGeom>
              <a:avLst/>
              <a:gdLst/>
              <a:ahLst/>
              <a:cxnLst/>
              <a:rect l="l" t="t" r="r" b="b"/>
              <a:pathLst>
                <a:path w="870" h="851" extrusionOk="0">
                  <a:moveTo>
                    <a:pt x="435" y="0"/>
                  </a:moveTo>
                  <a:cubicBezTo>
                    <a:pt x="360" y="0"/>
                    <a:pt x="286" y="76"/>
                    <a:pt x="286" y="171"/>
                  </a:cubicBezTo>
                  <a:lnTo>
                    <a:pt x="286" y="266"/>
                  </a:lnTo>
                  <a:lnTo>
                    <a:pt x="179" y="266"/>
                  </a:lnTo>
                  <a:cubicBezTo>
                    <a:pt x="108" y="266"/>
                    <a:pt x="36" y="326"/>
                    <a:pt x="12" y="409"/>
                  </a:cubicBezTo>
                  <a:cubicBezTo>
                    <a:pt x="0" y="492"/>
                    <a:pt x="72" y="587"/>
                    <a:pt x="179" y="587"/>
                  </a:cubicBezTo>
                  <a:lnTo>
                    <a:pt x="286" y="587"/>
                  </a:lnTo>
                  <a:lnTo>
                    <a:pt x="286" y="683"/>
                  </a:lnTo>
                  <a:cubicBezTo>
                    <a:pt x="286" y="766"/>
                    <a:pt x="346" y="838"/>
                    <a:pt x="417" y="849"/>
                  </a:cubicBezTo>
                  <a:cubicBezTo>
                    <a:pt x="424" y="850"/>
                    <a:pt x="431" y="851"/>
                    <a:pt x="438" y="851"/>
                  </a:cubicBezTo>
                  <a:cubicBezTo>
                    <a:pt x="524" y="851"/>
                    <a:pt x="596" y="782"/>
                    <a:pt x="596" y="683"/>
                  </a:cubicBezTo>
                  <a:lnTo>
                    <a:pt x="596" y="587"/>
                  </a:lnTo>
                  <a:lnTo>
                    <a:pt x="703" y="587"/>
                  </a:lnTo>
                  <a:cubicBezTo>
                    <a:pt x="798" y="587"/>
                    <a:pt x="870" y="504"/>
                    <a:pt x="870" y="409"/>
                  </a:cubicBezTo>
                  <a:cubicBezTo>
                    <a:pt x="858" y="326"/>
                    <a:pt x="774" y="266"/>
                    <a:pt x="703" y="266"/>
                  </a:cubicBezTo>
                  <a:lnTo>
                    <a:pt x="596" y="266"/>
                  </a:lnTo>
                  <a:lnTo>
                    <a:pt x="596" y="171"/>
                  </a:lnTo>
                  <a:cubicBezTo>
                    <a:pt x="596" y="87"/>
                    <a:pt x="536" y="16"/>
                    <a:pt x="465" y="4"/>
                  </a:cubicBezTo>
                  <a:cubicBezTo>
                    <a:pt x="455" y="1"/>
                    <a:pt x="445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363;p35">
            <a:extLst>
              <a:ext uri="{FF2B5EF4-FFF2-40B4-BE49-F238E27FC236}">
                <a16:creationId xmlns:a16="http://schemas.microsoft.com/office/drawing/2014/main" id="{AA936178-CB77-F6A5-B8AD-2186F656BAC2}"/>
              </a:ext>
            </a:extLst>
          </p:cNvPr>
          <p:cNvSpPr txBox="1">
            <a:spLocks/>
          </p:cNvSpPr>
          <p:nvPr/>
        </p:nvSpPr>
        <p:spPr>
          <a:xfrm>
            <a:off x="6017424" y="2891576"/>
            <a:ext cx="2862129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Non-Functional Requirements related to Architecture.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3260-0F68-7105-4ACA-C2ED4DFB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700" y="413992"/>
            <a:ext cx="5610600" cy="1372200"/>
          </a:xfrm>
        </p:spPr>
        <p:txBody>
          <a:bodyPr/>
          <a:lstStyle/>
          <a:p>
            <a:r>
              <a:rPr lang="en-US" sz="2800" dirty="0"/>
              <a:t> Non-Functional Requirements related to Design</a:t>
            </a:r>
            <a:endParaRPr lang="en-CM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C8E35-F501-671E-C622-6D97D74D7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689" y="2653809"/>
            <a:ext cx="5610600" cy="7035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Performance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/>
              <a:t>Scalabilty</a:t>
            </a: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Reliability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Security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Usability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/>
              <a:t>Maintanability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92804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3260-0F68-7105-4ACA-C2ED4DFB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700" y="74945"/>
            <a:ext cx="5610600" cy="1372200"/>
          </a:xfrm>
        </p:spPr>
        <p:txBody>
          <a:bodyPr/>
          <a:lstStyle/>
          <a:p>
            <a:r>
              <a:rPr lang="en-US" sz="2800" dirty="0"/>
              <a:t> Non-Functional Requirements related to Architecture</a:t>
            </a:r>
            <a:endParaRPr lang="en-CM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C8E35-F501-671E-C622-6D97D74D7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092" y="2684631"/>
            <a:ext cx="5610600" cy="703500"/>
          </a:xfrm>
        </p:spPr>
        <p:txBody>
          <a:bodyPr/>
          <a:lstStyle/>
          <a:p>
            <a:pPr marL="139700" indent="0"/>
            <a:r>
              <a:rPr lang="en-US" dirty="0"/>
              <a:t>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/>
              <a:t>Scalabilty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Database </a:t>
            </a:r>
            <a:r>
              <a:rPr lang="en-US" dirty="0" err="1"/>
              <a:t>scalabilty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Image Processing Scalability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Performance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API response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Image Delivery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Availability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Server Redundancy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Disaster Recovery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Security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Data encryption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228241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3260-0F68-7105-4ACA-C2ED4DFB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700" y="74945"/>
            <a:ext cx="5610600" cy="1372200"/>
          </a:xfrm>
        </p:spPr>
        <p:txBody>
          <a:bodyPr/>
          <a:lstStyle/>
          <a:p>
            <a:r>
              <a:rPr lang="en-US" sz="2800" dirty="0"/>
              <a:t> Non-Functional Requirements related to Technology</a:t>
            </a:r>
            <a:endParaRPr lang="en-CM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C8E35-F501-671E-C622-6D97D74D7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948" y="2725728"/>
            <a:ext cx="5610600" cy="703500"/>
          </a:xfrm>
        </p:spPr>
        <p:txBody>
          <a:bodyPr/>
          <a:lstStyle/>
          <a:p>
            <a:pPr marL="139700" indent="0" algn="just"/>
            <a:r>
              <a:rPr lang="en-US" dirty="0"/>
              <a:t>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Image Processing Library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Efficiency, </a:t>
            </a:r>
            <a:r>
              <a:rPr lang="en-US" dirty="0" err="1"/>
              <a:t>openCv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 lite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Database Technology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Scalability – </a:t>
            </a:r>
            <a:r>
              <a:rPr lang="en-US" dirty="0" err="1"/>
              <a:t>Mongodb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Storage – Amazon cloud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Mobile development framework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Cross platform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React-native</a:t>
            </a:r>
          </a:p>
          <a:p>
            <a:pPr marL="139700" indent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3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3260-0F68-7105-4ACA-C2ED4DFB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700" y="74945"/>
            <a:ext cx="5610600" cy="1372200"/>
          </a:xfrm>
        </p:spPr>
        <p:txBody>
          <a:bodyPr/>
          <a:lstStyle/>
          <a:p>
            <a:r>
              <a:rPr lang="en-US" sz="2800" dirty="0"/>
              <a:t> Non-Functional Requirements related to Business</a:t>
            </a:r>
            <a:endParaRPr lang="en-CM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C8E35-F501-671E-C622-6D97D74D7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141" y="2674357"/>
            <a:ext cx="5610600" cy="703500"/>
          </a:xfrm>
        </p:spPr>
        <p:txBody>
          <a:bodyPr/>
          <a:lstStyle/>
          <a:p>
            <a:pPr marL="139700" indent="0" algn="just"/>
            <a:r>
              <a:rPr lang="en-US" dirty="0"/>
              <a:t>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Monetization strategy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Freemium Model, subscription model, partnership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Marketing and user acquisition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App store optimization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Social media marketing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Data management and analytics</a:t>
            </a:r>
          </a:p>
          <a:p>
            <a:pPr marL="4254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Data privacy compliance</a:t>
            </a:r>
          </a:p>
          <a:p>
            <a:pPr marL="4254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Data analytics</a:t>
            </a:r>
          </a:p>
          <a:p>
            <a:pPr marL="139700" indent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40200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225</Words>
  <Application>Microsoft Office PowerPoint</Application>
  <PresentationFormat>On-screen Show (16:9)</PresentationFormat>
  <Paragraphs>87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Barlow Condensed SemiBold</vt:lpstr>
      <vt:lpstr>Montserrat</vt:lpstr>
      <vt:lpstr>Barlow Condensed</vt:lpstr>
      <vt:lpstr>Wingdings</vt:lpstr>
      <vt:lpstr>Barlow</vt:lpstr>
      <vt:lpstr>Arial</vt:lpstr>
      <vt:lpstr>Software Developer Engineer Job Description by Slidesgo</vt:lpstr>
      <vt:lpstr> TASK TWO REQUIREMENTS GATHERING</vt:lpstr>
      <vt:lpstr>TABLE OF CONTENTS</vt:lpstr>
      <vt:lpstr>PowerPoint Presentation</vt:lpstr>
      <vt:lpstr>Functional Requirements</vt:lpstr>
      <vt:lpstr>Non-Functional Requirements related to Architecture.</vt:lpstr>
      <vt:lpstr> Non-Functional Requirements related to Design</vt:lpstr>
      <vt:lpstr> Non-Functional Requirements related to Architecture</vt:lpstr>
      <vt:lpstr> Non-Functional Requirements related to Technology</vt:lpstr>
      <vt:lpstr> Non-Functional Requirements related to Business</vt:lpstr>
      <vt:lpstr> Standards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DEVELOPER ENGINEER  JOB DESCRIPTION</dc:title>
  <cp:lastModifiedBy>INDAH MBAH</cp:lastModifiedBy>
  <cp:revision>3</cp:revision>
  <dcterms:modified xsi:type="dcterms:W3CDTF">2024-04-23T10:49:29Z</dcterms:modified>
</cp:coreProperties>
</file>