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90" r:id="rId6"/>
    <p:sldId id="299" r:id="rId7"/>
    <p:sldId id="300" r:id="rId8"/>
    <p:sldId id="273" r:id="rId9"/>
    <p:sldId id="292" r:id="rId10"/>
    <p:sldId id="293" r:id="rId11"/>
    <p:sldId id="294" r:id="rId12"/>
    <p:sldId id="295" r:id="rId13"/>
    <p:sldId id="259" r:id="rId14"/>
    <p:sldId id="296" r:id="rId15"/>
    <p:sldId id="277" r:id="rId16"/>
    <p:sldId id="297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729d9724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729d9724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729d9724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729d9724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85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40acf4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40acf4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729d97241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729d97241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61914" y="1421562"/>
            <a:ext cx="5492194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Archival and Retrieval of missing Items Using Image Matching (FindAm)</a:t>
            </a:r>
            <a:endParaRPr sz="40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287007" y="3911403"/>
            <a:ext cx="46031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Task 4: System modelling and Design</a:t>
            </a:r>
            <a:endParaRPr sz="2000" b="1"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5063203" y="1063945"/>
            <a:ext cx="3974549" cy="2797572"/>
            <a:chOff x="4354079" y="1172964"/>
            <a:chExt cx="3974549" cy="2797572"/>
          </a:xfrm>
        </p:grpSpPr>
        <p:sp>
          <p:nvSpPr>
            <p:cNvPr id="58" name="Google Shape;58;p15"/>
            <p:cNvSpPr/>
            <p:nvPr/>
          </p:nvSpPr>
          <p:spPr>
            <a:xfrm>
              <a:off x="4354079" y="3145666"/>
              <a:ext cx="2315949" cy="824870"/>
            </a:xfrm>
            <a:custGeom>
              <a:avLst/>
              <a:gdLst/>
              <a:ahLst/>
              <a:cxnLst/>
              <a:rect l="l" t="t" r="r" b="b"/>
              <a:pathLst>
                <a:path w="102193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253922" y="3145666"/>
              <a:ext cx="824892" cy="82487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012702" y="2475944"/>
              <a:ext cx="2315926" cy="824892"/>
            </a:xfrm>
            <a:custGeom>
              <a:avLst/>
              <a:gdLst/>
              <a:ahLst/>
              <a:cxnLst/>
              <a:rect l="l" t="t" r="r" b="b"/>
              <a:pathLst>
                <a:path w="102192" h="36399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603644" y="2475944"/>
              <a:ext cx="824892" cy="824892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012702" y="1172964"/>
              <a:ext cx="2315926" cy="824870"/>
            </a:xfrm>
            <a:custGeom>
              <a:avLst/>
              <a:gdLst/>
              <a:ahLst/>
              <a:cxnLst/>
              <a:rect l="l" t="t" r="r" b="b"/>
              <a:pathLst>
                <a:path w="102192" h="36398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603644" y="1172964"/>
              <a:ext cx="824892" cy="82487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54079" y="1822426"/>
              <a:ext cx="2315949" cy="824892"/>
            </a:xfrm>
            <a:custGeom>
              <a:avLst/>
              <a:gdLst/>
              <a:ahLst/>
              <a:cxnLst/>
              <a:rect l="l" t="t" r="r" b="b"/>
              <a:pathLst>
                <a:path w="102193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253922" y="1822426"/>
              <a:ext cx="824892" cy="824892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738737" y="1314595"/>
              <a:ext cx="1216795" cy="2513996"/>
            </a:xfrm>
            <a:custGeom>
              <a:avLst/>
              <a:gdLst/>
              <a:ahLst/>
              <a:cxnLst/>
              <a:rect l="l" t="t" r="r" b="b"/>
              <a:pathLst>
                <a:path w="53692" h="110932" extrusionOk="0">
                  <a:moveTo>
                    <a:pt x="12240" y="0"/>
                  </a:moveTo>
                  <a:cubicBezTo>
                    <a:pt x="5644" y="0"/>
                    <a:pt x="298" y="5346"/>
                    <a:pt x="286" y="11930"/>
                  </a:cubicBezTo>
                  <a:cubicBezTo>
                    <a:pt x="286" y="18312"/>
                    <a:pt x="5501" y="23694"/>
                    <a:pt x="11883" y="23884"/>
                  </a:cubicBezTo>
                  <a:lnTo>
                    <a:pt x="12038" y="23884"/>
                  </a:lnTo>
                  <a:cubicBezTo>
                    <a:pt x="16646" y="23956"/>
                    <a:pt x="21063" y="25670"/>
                    <a:pt x="24325" y="28933"/>
                  </a:cubicBezTo>
                  <a:lnTo>
                    <a:pt x="24480" y="29087"/>
                  </a:lnTo>
                  <a:cubicBezTo>
                    <a:pt x="27492" y="32100"/>
                    <a:pt x="29028" y="36219"/>
                    <a:pt x="28992" y="40482"/>
                  </a:cubicBezTo>
                  <a:cubicBezTo>
                    <a:pt x="28992" y="40517"/>
                    <a:pt x="28992" y="40565"/>
                    <a:pt x="28992" y="40601"/>
                  </a:cubicBezTo>
                  <a:cubicBezTo>
                    <a:pt x="28992" y="40624"/>
                    <a:pt x="28992" y="40648"/>
                    <a:pt x="28992" y="40660"/>
                  </a:cubicBezTo>
                  <a:cubicBezTo>
                    <a:pt x="29004" y="45077"/>
                    <a:pt x="27445" y="49340"/>
                    <a:pt x="24325" y="52447"/>
                  </a:cubicBezTo>
                  <a:lnTo>
                    <a:pt x="23932" y="52840"/>
                  </a:lnTo>
                  <a:cubicBezTo>
                    <a:pt x="21027" y="55757"/>
                    <a:pt x="17094" y="57513"/>
                    <a:pt x="12988" y="57513"/>
                  </a:cubicBezTo>
                  <a:cubicBezTo>
                    <a:pt x="12854" y="57513"/>
                    <a:pt x="12720" y="57511"/>
                    <a:pt x="12586" y="57508"/>
                  </a:cubicBezTo>
                  <a:cubicBezTo>
                    <a:pt x="12467" y="57502"/>
                    <a:pt x="12348" y="57499"/>
                    <a:pt x="12228" y="57499"/>
                  </a:cubicBezTo>
                  <a:cubicBezTo>
                    <a:pt x="12109" y="57499"/>
                    <a:pt x="11990" y="57502"/>
                    <a:pt x="11871" y="57508"/>
                  </a:cubicBezTo>
                  <a:cubicBezTo>
                    <a:pt x="5704" y="57686"/>
                    <a:pt x="572" y="62734"/>
                    <a:pt x="298" y="68902"/>
                  </a:cubicBezTo>
                  <a:cubicBezTo>
                    <a:pt x="1" y="75736"/>
                    <a:pt x="5454" y="81379"/>
                    <a:pt x="12228" y="81379"/>
                  </a:cubicBezTo>
                  <a:lnTo>
                    <a:pt x="12288" y="81379"/>
                  </a:lnTo>
                  <a:cubicBezTo>
                    <a:pt x="12321" y="81379"/>
                    <a:pt x="12353" y="81379"/>
                    <a:pt x="12386" y="81379"/>
                  </a:cubicBezTo>
                  <a:cubicBezTo>
                    <a:pt x="16114" y="81379"/>
                    <a:pt x="19729" y="82724"/>
                    <a:pt x="22373" y="85368"/>
                  </a:cubicBezTo>
                  <a:lnTo>
                    <a:pt x="23861" y="86856"/>
                  </a:lnTo>
                  <a:cubicBezTo>
                    <a:pt x="27159" y="90154"/>
                    <a:pt x="28861" y="94643"/>
                    <a:pt x="28992" y="99310"/>
                  </a:cubicBezTo>
                  <a:cubicBezTo>
                    <a:pt x="29004" y="99834"/>
                    <a:pt x="29052" y="100370"/>
                    <a:pt x="29135" y="100906"/>
                  </a:cubicBezTo>
                  <a:cubicBezTo>
                    <a:pt x="29945" y="106085"/>
                    <a:pt x="34184" y="110181"/>
                    <a:pt x="39387" y="110835"/>
                  </a:cubicBezTo>
                  <a:cubicBezTo>
                    <a:pt x="39906" y="110900"/>
                    <a:pt x="40420" y="110932"/>
                    <a:pt x="40927" y="110932"/>
                  </a:cubicBezTo>
                  <a:cubicBezTo>
                    <a:pt x="48036" y="110932"/>
                    <a:pt x="53692" y="104720"/>
                    <a:pt x="52769" y="97429"/>
                  </a:cubicBezTo>
                  <a:cubicBezTo>
                    <a:pt x="52102" y="92214"/>
                    <a:pt x="47959" y="87964"/>
                    <a:pt x="42768" y="87190"/>
                  </a:cubicBezTo>
                  <a:cubicBezTo>
                    <a:pt x="42232" y="87106"/>
                    <a:pt x="41708" y="87071"/>
                    <a:pt x="41184" y="87059"/>
                  </a:cubicBezTo>
                  <a:cubicBezTo>
                    <a:pt x="36470" y="86952"/>
                    <a:pt x="31921" y="85261"/>
                    <a:pt x="28588" y="81915"/>
                  </a:cubicBezTo>
                  <a:lnTo>
                    <a:pt x="28052" y="81391"/>
                  </a:lnTo>
                  <a:cubicBezTo>
                    <a:pt x="25182" y="78510"/>
                    <a:pt x="23789" y="74498"/>
                    <a:pt x="24135" y="70450"/>
                  </a:cubicBezTo>
                  <a:cubicBezTo>
                    <a:pt x="24159" y="70116"/>
                    <a:pt x="24170" y="69783"/>
                    <a:pt x="24170" y="69438"/>
                  </a:cubicBezTo>
                  <a:cubicBezTo>
                    <a:pt x="24170" y="69414"/>
                    <a:pt x="24170" y="69402"/>
                    <a:pt x="24170" y="69378"/>
                  </a:cubicBezTo>
                  <a:cubicBezTo>
                    <a:pt x="24147" y="64985"/>
                    <a:pt x="25718" y="60722"/>
                    <a:pt x="28826" y="57615"/>
                  </a:cubicBezTo>
                  <a:lnTo>
                    <a:pt x="29231" y="57210"/>
                  </a:lnTo>
                  <a:cubicBezTo>
                    <a:pt x="32148" y="54293"/>
                    <a:pt x="36081" y="52537"/>
                    <a:pt x="40186" y="52537"/>
                  </a:cubicBezTo>
                  <a:cubicBezTo>
                    <a:pt x="40320" y="52537"/>
                    <a:pt x="40455" y="52539"/>
                    <a:pt x="40589" y="52543"/>
                  </a:cubicBezTo>
                  <a:lnTo>
                    <a:pt x="41292" y="52543"/>
                  </a:lnTo>
                  <a:cubicBezTo>
                    <a:pt x="47459" y="52352"/>
                    <a:pt x="52591" y="47304"/>
                    <a:pt x="52853" y="41136"/>
                  </a:cubicBezTo>
                  <a:cubicBezTo>
                    <a:pt x="53150" y="34302"/>
                    <a:pt x="47697" y="28659"/>
                    <a:pt x="40923" y="28659"/>
                  </a:cubicBezTo>
                  <a:cubicBezTo>
                    <a:pt x="40827" y="28659"/>
                    <a:pt x="40720" y="28659"/>
                    <a:pt x="40625" y="28671"/>
                  </a:cubicBezTo>
                  <a:cubicBezTo>
                    <a:pt x="40491" y="28674"/>
                    <a:pt x="40358" y="28676"/>
                    <a:pt x="40225" y="28676"/>
                  </a:cubicBezTo>
                  <a:cubicBezTo>
                    <a:pt x="36105" y="28676"/>
                    <a:pt x="32137" y="27076"/>
                    <a:pt x="29219" y="24158"/>
                  </a:cubicBezTo>
                  <a:cubicBezTo>
                    <a:pt x="25933" y="20884"/>
                    <a:pt x="24230" y="16431"/>
                    <a:pt x="24170" y="11800"/>
                  </a:cubicBezTo>
                  <a:cubicBezTo>
                    <a:pt x="24170" y="11740"/>
                    <a:pt x="24170" y="11692"/>
                    <a:pt x="24170" y="11645"/>
                  </a:cubicBezTo>
                  <a:cubicBezTo>
                    <a:pt x="24016" y="5251"/>
                    <a:pt x="18634" y="12"/>
                    <a:pt x="1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514404" y="3595560"/>
              <a:ext cx="305948" cy="13045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575091" y="3389803"/>
              <a:ext cx="170197" cy="224582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896086" y="1418009"/>
              <a:ext cx="241951" cy="241104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961988" y="1680772"/>
              <a:ext cx="109299" cy="71754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492307" y="2066997"/>
              <a:ext cx="347888" cy="335629"/>
            </a:xfrm>
            <a:custGeom>
              <a:avLst/>
              <a:gdLst/>
              <a:ahLst/>
              <a:cxnLst/>
              <a:rect l="l" t="t" r="r" b="b"/>
              <a:pathLst>
                <a:path w="13139" h="12676" extrusionOk="0">
                  <a:moveTo>
                    <a:pt x="7184" y="1702"/>
                  </a:moveTo>
                  <a:cubicBezTo>
                    <a:pt x="7909" y="1702"/>
                    <a:pt x="8444" y="2237"/>
                    <a:pt x="8444" y="2962"/>
                  </a:cubicBezTo>
                  <a:cubicBezTo>
                    <a:pt x="8444" y="3623"/>
                    <a:pt x="7877" y="4222"/>
                    <a:pt x="7184" y="4222"/>
                  </a:cubicBezTo>
                  <a:cubicBezTo>
                    <a:pt x="6491" y="4222"/>
                    <a:pt x="5955" y="3655"/>
                    <a:pt x="5955" y="2962"/>
                  </a:cubicBezTo>
                  <a:cubicBezTo>
                    <a:pt x="5955" y="2237"/>
                    <a:pt x="6491" y="1702"/>
                    <a:pt x="7184" y="1702"/>
                  </a:cubicBezTo>
                  <a:close/>
                  <a:moveTo>
                    <a:pt x="3813" y="2521"/>
                  </a:moveTo>
                  <a:cubicBezTo>
                    <a:pt x="4506" y="2521"/>
                    <a:pt x="5073" y="3056"/>
                    <a:pt x="5073" y="3781"/>
                  </a:cubicBezTo>
                  <a:cubicBezTo>
                    <a:pt x="5073" y="4474"/>
                    <a:pt x="4506" y="5041"/>
                    <a:pt x="3813" y="5041"/>
                  </a:cubicBezTo>
                  <a:cubicBezTo>
                    <a:pt x="3088" y="5041"/>
                    <a:pt x="2553" y="4474"/>
                    <a:pt x="2553" y="3781"/>
                  </a:cubicBezTo>
                  <a:cubicBezTo>
                    <a:pt x="2521" y="3056"/>
                    <a:pt x="3088" y="2521"/>
                    <a:pt x="3813" y="2521"/>
                  </a:cubicBezTo>
                  <a:close/>
                  <a:moveTo>
                    <a:pt x="2931" y="5892"/>
                  </a:moveTo>
                  <a:cubicBezTo>
                    <a:pt x="3656" y="5892"/>
                    <a:pt x="4191" y="6459"/>
                    <a:pt x="4191" y="7152"/>
                  </a:cubicBezTo>
                  <a:cubicBezTo>
                    <a:pt x="4191" y="7877"/>
                    <a:pt x="3656" y="8412"/>
                    <a:pt x="2931" y="8412"/>
                  </a:cubicBezTo>
                  <a:cubicBezTo>
                    <a:pt x="2238" y="8412"/>
                    <a:pt x="1671" y="7877"/>
                    <a:pt x="1671" y="7152"/>
                  </a:cubicBezTo>
                  <a:cubicBezTo>
                    <a:pt x="1671" y="6459"/>
                    <a:pt x="2238" y="5892"/>
                    <a:pt x="2931" y="5892"/>
                  </a:cubicBezTo>
                  <a:close/>
                  <a:moveTo>
                    <a:pt x="5514" y="8475"/>
                  </a:moveTo>
                  <a:cubicBezTo>
                    <a:pt x="6207" y="8475"/>
                    <a:pt x="6775" y="9011"/>
                    <a:pt x="6775" y="9735"/>
                  </a:cubicBezTo>
                  <a:cubicBezTo>
                    <a:pt x="6775" y="10397"/>
                    <a:pt x="6176" y="10996"/>
                    <a:pt x="5514" y="10996"/>
                  </a:cubicBezTo>
                  <a:cubicBezTo>
                    <a:pt x="4790" y="10996"/>
                    <a:pt x="4254" y="10429"/>
                    <a:pt x="4254" y="9735"/>
                  </a:cubicBezTo>
                  <a:cubicBezTo>
                    <a:pt x="4254" y="9011"/>
                    <a:pt x="4790" y="8475"/>
                    <a:pt x="5514" y="8475"/>
                  </a:cubicBezTo>
                  <a:close/>
                  <a:moveTo>
                    <a:pt x="6333" y="0"/>
                  </a:moveTo>
                  <a:cubicBezTo>
                    <a:pt x="2836" y="0"/>
                    <a:pt x="1" y="2836"/>
                    <a:pt x="1" y="6333"/>
                  </a:cubicBezTo>
                  <a:cubicBezTo>
                    <a:pt x="1" y="9420"/>
                    <a:pt x="2143" y="11878"/>
                    <a:pt x="4916" y="12508"/>
                  </a:cubicBezTo>
                  <a:cubicBezTo>
                    <a:pt x="5408" y="12621"/>
                    <a:pt x="5838" y="12675"/>
                    <a:pt x="6211" y="12675"/>
                  </a:cubicBezTo>
                  <a:cubicBezTo>
                    <a:pt x="7914" y="12675"/>
                    <a:pt x="8444" y="11545"/>
                    <a:pt x="8444" y="9735"/>
                  </a:cubicBezTo>
                  <a:cubicBezTo>
                    <a:pt x="8444" y="9011"/>
                    <a:pt x="9011" y="8475"/>
                    <a:pt x="9705" y="8475"/>
                  </a:cubicBezTo>
                  <a:cubicBezTo>
                    <a:pt x="11878" y="8475"/>
                    <a:pt x="13139" y="7719"/>
                    <a:pt x="12508" y="4915"/>
                  </a:cubicBezTo>
                  <a:cubicBezTo>
                    <a:pt x="11878" y="2206"/>
                    <a:pt x="9452" y="0"/>
                    <a:pt x="6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851089" y="2720311"/>
              <a:ext cx="100959" cy="1630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912835" y="2762411"/>
              <a:ext cx="229401" cy="293688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114699" y="2828313"/>
              <a:ext cx="68418" cy="75832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15"/>
            <p:cNvCxnSpPr/>
            <p:nvPr/>
          </p:nvCxnSpPr>
          <p:spPr>
            <a:xfrm>
              <a:off x="6513277" y="1418092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513277" y="1556239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6513277" y="169438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4640857" y="209868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4640857" y="2236833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4640857" y="2374980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4640857" y="3431209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4640857" y="356935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4640857" y="3707503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6513277" y="2766019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6513277" y="290416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6513277" y="3042314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A68B-5790-07B2-CC47-EF70F1B6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Authentication sequence</a:t>
            </a:r>
            <a:endParaRPr lang="en-CM" sz="1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AE609-AA36-B4FE-F279-C3B08445F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079" y="1208350"/>
            <a:ext cx="8729330" cy="393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8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F71E-F899-8877-D741-7C1264DF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Archival sequence</a:t>
            </a:r>
            <a:endParaRPr lang="en-CM" sz="20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144153-BF3E-808B-8BA1-A710FFFD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813"/>
          <a:stretch/>
        </p:blipFill>
        <p:spPr bwMode="auto">
          <a:xfrm>
            <a:off x="710274" y="1208349"/>
            <a:ext cx="8433725" cy="3799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5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13A-1AFD-423E-71B9-C28D86FF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54" y="90082"/>
            <a:ext cx="77235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Retrieving Sequence</a:t>
            </a:r>
            <a:endParaRPr lang="en-CM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ACC6B-5F8E-AA63-0BEC-098599C7D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56" y="571282"/>
            <a:ext cx="8995143" cy="4572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64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848498" y="387794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1181976" y="1712947"/>
            <a:ext cx="2635535" cy="1073465"/>
            <a:chOff x="1258163" y="1712947"/>
            <a:chExt cx="2635535" cy="1073465"/>
          </a:xfrm>
        </p:grpSpPr>
        <p:sp>
          <p:nvSpPr>
            <p:cNvPr id="190" name="Google Shape;190;p18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  <a:b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3" name="Google Shape;193;p18"/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194" name="Google Shape;194;p18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" name="Google Shape;196;p18"/>
          <p:cNvGrpSpPr/>
          <p:nvPr/>
        </p:nvGrpSpPr>
        <p:grpSpPr>
          <a:xfrm>
            <a:off x="2483188" y="2708964"/>
            <a:ext cx="2627713" cy="1073448"/>
            <a:chOff x="2559375" y="2708964"/>
            <a:chExt cx="2627713" cy="1073448"/>
          </a:xfrm>
        </p:grpSpPr>
        <p:sp>
          <p:nvSpPr>
            <p:cNvPr id="197" name="Google Shape;197;p18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Reward</a:t>
              </a:r>
              <a:b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0" name="Google Shape;200;p18"/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201" name="Google Shape;201;p18"/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" name="Google Shape;203;p18"/>
          <p:cNvGrpSpPr/>
          <p:nvPr/>
        </p:nvGrpSpPr>
        <p:grpSpPr>
          <a:xfrm>
            <a:off x="5334338" y="2708964"/>
            <a:ext cx="2627713" cy="1073448"/>
            <a:chOff x="5410525" y="2708964"/>
            <a:chExt cx="2627713" cy="1073448"/>
          </a:xfrm>
        </p:grpSpPr>
        <p:sp>
          <p:nvSpPr>
            <p:cNvPr id="204" name="Google Shape;204;p18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Notification</a:t>
              </a:r>
              <a:b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7" name="Google Shape;207;p18"/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</p:grpSpPr>
          <p:sp>
            <p:nvSpPr>
              <p:cNvPr id="208" name="Google Shape;208;p18"/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" name="Google Shape;210;p18"/>
          <p:cNvGrpSpPr/>
          <p:nvPr/>
        </p:nvGrpSpPr>
        <p:grpSpPr>
          <a:xfrm>
            <a:off x="4021301" y="1712947"/>
            <a:ext cx="2635535" cy="1073465"/>
            <a:chOff x="4097488" y="1712947"/>
            <a:chExt cx="2635535" cy="1073465"/>
          </a:xfrm>
        </p:grpSpPr>
        <p:sp>
          <p:nvSpPr>
            <p:cNvPr id="211" name="Google Shape;211;p18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Items</a:t>
              </a:r>
              <a:endParaRPr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14" name="Google Shape;214;p18"/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215" name="Google Shape;215;p18"/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w="28575" cap="rnd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A6C-B8F4-710A-8C38-19EE3B24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03" y="0"/>
            <a:ext cx="7723500" cy="481200"/>
          </a:xfrm>
        </p:spPr>
        <p:txBody>
          <a:bodyPr/>
          <a:lstStyle/>
          <a:p>
            <a:r>
              <a:rPr lang="en-US"/>
              <a:t>Class Diagram</a:t>
            </a:r>
            <a:endParaRPr lang="en-CM" dirty="0"/>
          </a:p>
        </p:txBody>
      </p:sp>
      <p:pic>
        <p:nvPicPr>
          <p:cNvPr id="3" name="Image 1">
            <a:extLst>
              <a:ext uri="{FF2B5EF4-FFF2-40B4-BE49-F238E27FC236}">
                <a16:creationId xmlns:a16="http://schemas.microsoft.com/office/drawing/2014/main" id="{D394DA7C-A7A0-C3F2-7ECB-FD4D191C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7" y="481199"/>
            <a:ext cx="8803758" cy="45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8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Diagram</a:t>
            </a:r>
            <a:endParaRPr dirty="0"/>
          </a:p>
        </p:txBody>
      </p:sp>
      <p:sp>
        <p:nvSpPr>
          <p:cNvPr id="1012" name="Google Shape;1012;p36"/>
          <p:cNvSpPr/>
          <p:nvPr/>
        </p:nvSpPr>
        <p:spPr>
          <a:xfrm>
            <a:off x="3092475" y="2709750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6"/>
          <p:cNvSpPr/>
          <p:nvPr/>
        </p:nvSpPr>
        <p:spPr>
          <a:xfrm>
            <a:off x="2962400" y="2840125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6"/>
          <p:cNvSpPr/>
          <p:nvPr/>
        </p:nvSpPr>
        <p:spPr>
          <a:xfrm>
            <a:off x="3060025" y="2720750"/>
            <a:ext cx="21775" cy="21750"/>
          </a:xfrm>
          <a:custGeom>
            <a:avLst/>
            <a:gdLst/>
            <a:ahLst/>
            <a:cxnLst/>
            <a:rect l="l" t="t" r="r" b="b"/>
            <a:pathLst>
              <a:path w="871" h="870" extrusionOk="0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3081775" y="2742475"/>
            <a:ext cx="21750" cy="21775"/>
          </a:xfrm>
          <a:custGeom>
            <a:avLst/>
            <a:gdLst/>
            <a:ahLst/>
            <a:cxnLst/>
            <a:rect l="l" t="t" r="r" b="b"/>
            <a:pathLst>
              <a:path w="870" h="871" extrusionOk="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6"/>
          <p:cNvSpPr/>
          <p:nvPr/>
        </p:nvSpPr>
        <p:spPr>
          <a:xfrm>
            <a:off x="2973125" y="2807675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2994850" y="2829400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6"/>
          <p:cNvSpPr/>
          <p:nvPr/>
        </p:nvSpPr>
        <p:spPr>
          <a:xfrm>
            <a:off x="3005875" y="2774925"/>
            <a:ext cx="43175" cy="43500"/>
          </a:xfrm>
          <a:custGeom>
            <a:avLst/>
            <a:gdLst/>
            <a:ahLst/>
            <a:cxnLst/>
            <a:rect l="l" t="t" r="r" b="b"/>
            <a:pathLst>
              <a:path w="1727" h="1740" extrusionOk="0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6"/>
          <p:cNvSpPr/>
          <p:nvPr/>
        </p:nvSpPr>
        <p:spPr>
          <a:xfrm>
            <a:off x="3027300" y="2753200"/>
            <a:ext cx="43475" cy="43475"/>
          </a:xfrm>
          <a:custGeom>
            <a:avLst/>
            <a:gdLst/>
            <a:ahLst/>
            <a:cxnLst/>
            <a:rect l="l" t="t" r="r" b="b"/>
            <a:pathLst>
              <a:path w="1739" h="1739" extrusionOk="0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6"/>
          <p:cNvSpPr/>
          <p:nvPr/>
        </p:nvSpPr>
        <p:spPr>
          <a:xfrm>
            <a:off x="3049025" y="3307725"/>
            <a:ext cx="14600" cy="14925"/>
          </a:xfrm>
          <a:custGeom>
            <a:avLst/>
            <a:gdLst/>
            <a:ahLst/>
            <a:cxnLst/>
            <a:rect l="l" t="t" r="r" b="b"/>
            <a:pathLst>
              <a:path w="584" h="597" extrusionOk="0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6"/>
          <p:cNvSpPr/>
          <p:nvPr/>
        </p:nvSpPr>
        <p:spPr>
          <a:xfrm>
            <a:off x="3034450" y="3381850"/>
            <a:ext cx="44075" cy="44075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6"/>
          <p:cNvSpPr/>
          <p:nvPr/>
        </p:nvSpPr>
        <p:spPr>
          <a:xfrm>
            <a:off x="2695400" y="3945600"/>
            <a:ext cx="17900" cy="17900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2245200" y="1156487"/>
            <a:ext cx="5650474" cy="1953425"/>
            <a:chOff x="2214100" y="1138950"/>
            <a:chExt cx="5650474" cy="1953425"/>
          </a:xfrm>
        </p:grpSpPr>
        <p:grpSp>
          <p:nvGrpSpPr>
            <p:cNvPr id="1024" name="Google Shape;1024;p36"/>
            <p:cNvGrpSpPr/>
            <p:nvPr/>
          </p:nvGrpSpPr>
          <p:grpSpPr>
            <a:xfrm>
              <a:off x="2290300" y="1138950"/>
              <a:ext cx="5574274" cy="1238275"/>
              <a:chOff x="2290300" y="1138950"/>
              <a:chExt cx="5574274" cy="1238275"/>
            </a:xfrm>
          </p:grpSpPr>
          <p:sp>
            <p:nvSpPr>
              <p:cNvPr id="1025" name="Google Shape;1025;p36"/>
              <p:cNvSpPr txBox="1"/>
              <p:nvPr/>
            </p:nvSpPr>
            <p:spPr>
              <a:xfrm>
                <a:off x="5682124" y="1273650"/>
                <a:ext cx="218245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CM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User Device (Mobile Phone)</a:t>
                </a:r>
                <a:endParaRPr lang="en-CM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app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Authentication module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matching module</a:t>
                </a: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avLst/>
                <a:gdLst/>
                <a:ahLst/>
                <a:cxnLst/>
                <a:rect l="l" t="t" r="r" b="b"/>
                <a:pathLst>
                  <a:path w="126529" h="49459" extrusionOk="0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36"/>
            <p:cNvSpPr/>
            <p:nvPr/>
          </p:nvSpPr>
          <p:spPr>
            <a:xfrm>
              <a:off x="2214100" y="1939525"/>
              <a:ext cx="809950" cy="1152850"/>
            </a:xfrm>
            <a:custGeom>
              <a:avLst/>
              <a:gdLst/>
              <a:ahLst/>
              <a:cxnLst/>
              <a:rect l="l" t="t" r="r" b="b"/>
              <a:pathLst>
                <a:path w="32398" h="46114" extrusionOk="0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422150" y="2138650"/>
              <a:ext cx="261675" cy="261675"/>
            </a:xfrm>
            <a:custGeom>
              <a:avLst/>
              <a:gdLst/>
              <a:ahLst/>
              <a:cxnLst/>
              <a:rect l="l" t="t" r="r" b="b"/>
              <a:pathLst>
                <a:path w="10467" h="10467" extrusionOk="0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6"/>
          <p:cNvGrpSpPr/>
          <p:nvPr/>
        </p:nvGrpSpPr>
        <p:grpSpPr>
          <a:xfrm>
            <a:off x="2214100" y="3113075"/>
            <a:ext cx="5344789" cy="1493775"/>
            <a:chOff x="2214100" y="3092350"/>
            <a:chExt cx="5344789" cy="1493775"/>
          </a:xfrm>
        </p:grpSpPr>
        <p:grpSp>
          <p:nvGrpSpPr>
            <p:cNvPr id="1031" name="Google Shape;1031;p36"/>
            <p:cNvGrpSpPr/>
            <p:nvPr/>
          </p:nvGrpSpPr>
          <p:grpSpPr>
            <a:xfrm>
              <a:off x="2290600" y="3911025"/>
              <a:ext cx="5268289" cy="675100"/>
              <a:chOff x="2290600" y="3911025"/>
              <a:chExt cx="5268289" cy="675100"/>
            </a:xfrm>
          </p:grpSpPr>
          <p:sp>
            <p:nvSpPr>
              <p:cNvPr id="1032" name="Google Shape;1032;p36"/>
              <p:cNvSpPr txBox="1"/>
              <p:nvPr/>
            </p:nvSpPr>
            <p:spPr>
              <a:xfrm>
                <a:off x="5682124" y="4074600"/>
                <a:ext cx="1876765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CM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Cloud Storage</a:t>
                </a:r>
                <a:endParaRPr lang="en-CM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3271075" y="3929175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storage service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2290600" y="3911025"/>
                <a:ext cx="3162925" cy="675100"/>
              </a:xfrm>
              <a:custGeom>
                <a:avLst/>
                <a:gdLst/>
                <a:ahLst/>
                <a:cxnLst/>
                <a:rect l="l" t="t" r="r" b="b"/>
                <a:pathLst>
                  <a:path w="126517" h="27004" extrusionOk="0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27430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36"/>
            <p:cNvSpPr/>
            <p:nvPr/>
          </p:nvSpPr>
          <p:spPr>
            <a:xfrm>
              <a:off x="2214100" y="3092350"/>
              <a:ext cx="797450" cy="1127525"/>
            </a:xfrm>
            <a:custGeom>
              <a:avLst/>
              <a:gdLst/>
              <a:ahLst/>
              <a:cxnLst/>
              <a:rect l="l" t="t" r="r" b="b"/>
              <a:pathLst>
                <a:path w="31898" h="45101" extrusionOk="0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2445675" y="3746600"/>
              <a:ext cx="303025" cy="303325"/>
            </a:xfrm>
            <a:custGeom>
              <a:avLst/>
              <a:gdLst/>
              <a:ahLst/>
              <a:cxnLst/>
              <a:rect l="l" t="t" r="r" b="b"/>
              <a:pathLst>
                <a:path w="12121" h="12133" extrusionOk="0">
                  <a:moveTo>
                    <a:pt x="1774" y="714"/>
                  </a:moveTo>
                  <a:cubicBezTo>
                    <a:pt x="1965" y="714"/>
                    <a:pt x="2132" y="869"/>
                    <a:pt x="2132" y="1072"/>
                  </a:cubicBezTo>
                  <a:cubicBezTo>
                    <a:pt x="2132" y="1262"/>
                    <a:pt x="1965" y="1429"/>
                    <a:pt x="1774" y="1429"/>
                  </a:cubicBezTo>
                  <a:cubicBezTo>
                    <a:pt x="1572" y="1429"/>
                    <a:pt x="1417" y="1262"/>
                    <a:pt x="1417" y="1072"/>
                  </a:cubicBezTo>
                  <a:cubicBezTo>
                    <a:pt x="1417" y="869"/>
                    <a:pt x="1572" y="714"/>
                    <a:pt x="1774" y="714"/>
                  </a:cubicBezTo>
                  <a:close/>
                  <a:moveTo>
                    <a:pt x="6037" y="714"/>
                  </a:moveTo>
                  <a:cubicBezTo>
                    <a:pt x="6239" y="714"/>
                    <a:pt x="6394" y="869"/>
                    <a:pt x="6394" y="1072"/>
                  </a:cubicBezTo>
                  <a:cubicBezTo>
                    <a:pt x="6394" y="1262"/>
                    <a:pt x="6239" y="1429"/>
                    <a:pt x="6037" y="1429"/>
                  </a:cubicBezTo>
                  <a:cubicBezTo>
                    <a:pt x="5846" y="1429"/>
                    <a:pt x="5680" y="1262"/>
                    <a:pt x="5680" y="1072"/>
                  </a:cubicBezTo>
                  <a:cubicBezTo>
                    <a:pt x="5680" y="869"/>
                    <a:pt x="5846" y="714"/>
                    <a:pt x="6037" y="714"/>
                  </a:cubicBezTo>
                  <a:close/>
                  <a:moveTo>
                    <a:pt x="4263" y="7811"/>
                  </a:moveTo>
                  <a:lnTo>
                    <a:pt x="4263" y="8203"/>
                  </a:lnTo>
                  <a:cubicBezTo>
                    <a:pt x="4263" y="8394"/>
                    <a:pt x="4096" y="8561"/>
                    <a:pt x="3906" y="8561"/>
                  </a:cubicBezTo>
                  <a:cubicBezTo>
                    <a:pt x="3715" y="8561"/>
                    <a:pt x="3549" y="8394"/>
                    <a:pt x="3549" y="8203"/>
                  </a:cubicBezTo>
                  <a:lnTo>
                    <a:pt x="3549" y="7811"/>
                  </a:lnTo>
                  <a:cubicBezTo>
                    <a:pt x="3668" y="7834"/>
                    <a:pt x="3787" y="7846"/>
                    <a:pt x="3906" y="7846"/>
                  </a:cubicBezTo>
                  <a:cubicBezTo>
                    <a:pt x="4025" y="7846"/>
                    <a:pt x="4144" y="7834"/>
                    <a:pt x="4263" y="7811"/>
                  </a:cubicBezTo>
                  <a:close/>
                  <a:moveTo>
                    <a:pt x="10347" y="6418"/>
                  </a:moveTo>
                  <a:cubicBezTo>
                    <a:pt x="10942" y="6418"/>
                    <a:pt x="11419" y="6906"/>
                    <a:pt x="11419" y="7489"/>
                  </a:cubicBezTo>
                  <a:cubicBezTo>
                    <a:pt x="11419" y="8073"/>
                    <a:pt x="10942" y="8561"/>
                    <a:pt x="10347" y="8561"/>
                  </a:cubicBezTo>
                  <a:cubicBezTo>
                    <a:pt x="9764" y="8561"/>
                    <a:pt x="9287" y="8073"/>
                    <a:pt x="9287" y="7489"/>
                  </a:cubicBezTo>
                  <a:cubicBezTo>
                    <a:pt x="9287" y="6906"/>
                    <a:pt x="9764" y="6418"/>
                    <a:pt x="10347" y="6418"/>
                  </a:cubicBezTo>
                  <a:close/>
                  <a:moveTo>
                    <a:pt x="1774" y="0"/>
                  </a:moveTo>
                  <a:cubicBezTo>
                    <a:pt x="1263" y="0"/>
                    <a:pt x="834" y="357"/>
                    <a:pt x="727" y="845"/>
                  </a:cubicBezTo>
                  <a:cubicBezTo>
                    <a:pt x="36" y="1226"/>
                    <a:pt x="0" y="1727"/>
                    <a:pt x="0" y="2512"/>
                  </a:cubicBezTo>
                  <a:cubicBezTo>
                    <a:pt x="0" y="3489"/>
                    <a:pt x="429" y="4798"/>
                    <a:pt x="1096" y="5858"/>
                  </a:cubicBezTo>
                  <a:cubicBezTo>
                    <a:pt x="1608" y="6679"/>
                    <a:pt x="2215" y="7263"/>
                    <a:pt x="2834" y="7584"/>
                  </a:cubicBezTo>
                  <a:lnTo>
                    <a:pt x="2834" y="8203"/>
                  </a:lnTo>
                  <a:cubicBezTo>
                    <a:pt x="2834" y="8668"/>
                    <a:pt x="3132" y="9061"/>
                    <a:pt x="3549" y="9204"/>
                  </a:cubicBezTo>
                  <a:lnTo>
                    <a:pt x="3549" y="10359"/>
                  </a:lnTo>
                  <a:cubicBezTo>
                    <a:pt x="3549" y="11335"/>
                    <a:pt x="4346" y="12133"/>
                    <a:pt x="5323" y="12133"/>
                  </a:cubicBezTo>
                  <a:cubicBezTo>
                    <a:pt x="6311" y="12133"/>
                    <a:pt x="7108" y="11335"/>
                    <a:pt x="7108" y="10359"/>
                  </a:cubicBezTo>
                  <a:lnTo>
                    <a:pt x="7108" y="8906"/>
                  </a:lnTo>
                  <a:cubicBezTo>
                    <a:pt x="7108" y="8323"/>
                    <a:pt x="7585" y="7846"/>
                    <a:pt x="8168" y="7846"/>
                  </a:cubicBezTo>
                  <a:lnTo>
                    <a:pt x="8609" y="7846"/>
                  </a:lnTo>
                  <a:cubicBezTo>
                    <a:pt x="8775" y="8656"/>
                    <a:pt x="9490" y="9263"/>
                    <a:pt x="10347" y="9263"/>
                  </a:cubicBezTo>
                  <a:cubicBezTo>
                    <a:pt x="11323" y="9263"/>
                    <a:pt x="12121" y="8465"/>
                    <a:pt x="12121" y="7489"/>
                  </a:cubicBezTo>
                  <a:cubicBezTo>
                    <a:pt x="12121" y="6513"/>
                    <a:pt x="11335" y="5715"/>
                    <a:pt x="10347" y="5715"/>
                  </a:cubicBezTo>
                  <a:cubicBezTo>
                    <a:pt x="9490" y="5715"/>
                    <a:pt x="8775" y="6322"/>
                    <a:pt x="8609" y="7132"/>
                  </a:cubicBezTo>
                  <a:lnTo>
                    <a:pt x="8168" y="7132"/>
                  </a:lnTo>
                  <a:cubicBezTo>
                    <a:pt x="7192" y="7132"/>
                    <a:pt x="6394" y="7930"/>
                    <a:pt x="6394" y="8906"/>
                  </a:cubicBezTo>
                  <a:lnTo>
                    <a:pt x="6394" y="10359"/>
                  </a:lnTo>
                  <a:cubicBezTo>
                    <a:pt x="6394" y="10942"/>
                    <a:pt x="5918" y="11418"/>
                    <a:pt x="5323" y="11418"/>
                  </a:cubicBezTo>
                  <a:cubicBezTo>
                    <a:pt x="4739" y="11418"/>
                    <a:pt x="4263" y="10942"/>
                    <a:pt x="4263" y="10359"/>
                  </a:cubicBezTo>
                  <a:lnTo>
                    <a:pt x="4263" y="9204"/>
                  </a:lnTo>
                  <a:cubicBezTo>
                    <a:pt x="4680" y="9061"/>
                    <a:pt x="4977" y="8668"/>
                    <a:pt x="4977" y="8203"/>
                  </a:cubicBezTo>
                  <a:lnTo>
                    <a:pt x="4977" y="7584"/>
                  </a:lnTo>
                  <a:cubicBezTo>
                    <a:pt x="5596" y="7263"/>
                    <a:pt x="6204" y="6679"/>
                    <a:pt x="6716" y="5858"/>
                  </a:cubicBezTo>
                  <a:cubicBezTo>
                    <a:pt x="7382" y="4798"/>
                    <a:pt x="7811" y="3489"/>
                    <a:pt x="7811" y="2512"/>
                  </a:cubicBezTo>
                  <a:cubicBezTo>
                    <a:pt x="7811" y="1727"/>
                    <a:pt x="7775" y="1226"/>
                    <a:pt x="7085" y="845"/>
                  </a:cubicBezTo>
                  <a:cubicBezTo>
                    <a:pt x="6978" y="357"/>
                    <a:pt x="6549" y="0"/>
                    <a:pt x="6037" y="0"/>
                  </a:cubicBezTo>
                  <a:cubicBezTo>
                    <a:pt x="5454" y="0"/>
                    <a:pt x="4977" y="476"/>
                    <a:pt x="4977" y="1072"/>
                  </a:cubicBezTo>
                  <a:cubicBezTo>
                    <a:pt x="4977" y="1655"/>
                    <a:pt x="5454" y="2131"/>
                    <a:pt x="6037" y="2131"/>
                  </a:cubicBezTo>
                  <a:cubicBezTo>
                    <a:pt x="6430" y="2131"/>
                    <a:pt x="6763" y="1929"/>
                    <a:pt x="6954" y="1619"/>
                  </a:cubicBezTo>
                  <a:cubicBezTo>
                    <a:pt x="7085" y="1774"/>
                    <a:pt x="7108" y="1988"/>
                    <a:pt x="7108" y="2512"/>
                  </a:cubicBezTo>
                  <a:cubicBezTo>
                    <a:pt x="7108" y="3346"/>
                    <a:pt x="6704" y="4536"/>
                    <a:pt x="6120" y="5477"/>
                  </a:cubicBezTo>
                  <a:cubicBezTo>
                    <a:pt x="5454" y="6525"/>
                    <a:pt x="4644" y="7132"/>
                    <a:pt x="3906" y="7132"/>
                  </a:cubicBezTo>
                  <a:cubicBezTo>
                    <a:pt x="3168" y="7132"/>
                    <a:pt x="2358" y="6525"/>
                    <a:pt x="1691" y="5477"/>
                  </a:cubicBezTo>
                  <a:cubicBezTo>
                    <a:pt x="1108" y="4536"/>
                    <a:pt x="703" y="3346"/>
                    <a:pt x="703" y="2512"/>
                  </a:cubicBezTo>
                  <a:cubicBezTo>
                    <a:pt x="703" y="1988"/>
                    <a:pt x="727" y="1774"/>
                    <a:pt x="858" y="1619"/>
                  </a:cubicBezTo>
                  <a:cubicBezTo>
                    <a:pt x="1048" y="1929"/>
                    <a:pt x="1382" y="2131"/>
                    <a:pt x="1774" y="2131"/>
                  </a:cubicBezTo>
                  <a:cubicBezTo>
                    <a:pt x="2358" y="2131"/>
                    <a:pt x="2834" y="1655"/>
                    <a:pt x="2834" y="1072"/>
                  </a:cubicBezTo>
                  <a:cubicBezTo>
                    <a:pt x="2834" y="476"/>
                    <a:pt x="2358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6"/>
          <p:cNvGrpSpPr/>
          <p:nvPr/>
        </p:nvGrpSpPr>
        <p:grpSpPr>
          <a:xfrm>
            <a:off x="2214100" y="2029125"/>
            <a:ext cx="5752741" cy="1083975"/>
            <a:chOff x="2214100" y="2008400"/>
            <a:chExt cx="5752741" cy="1083975"/>
          </a:xfrm>
        </p:grpSpPr>
        <p:grpSp>
          <p:nvGrpSpPr>
            <p:cNvPr id="1038" name="Google Shape;1038;p36"/>
            <p:cNvGrpSpPr/>
            <p:nvPr/>
          </p:nvGrpSpPr>
          <p:grpSpPr>
            <a:xfrm>
              <a:off x="3035625" y="2008400"/>
              <a:ext cx="4931216" cy="656075"/>
              <a:chOff x="3035625" y="2008400"/>
              <a:chExt cx="4931216" cy="656075"/>
            </a:xfrm>
          </p:grpSpPr>
          <p:sp>
            <p:nvSpPr>
              <p:cNvPr id="1039" name="Google Shape;1039;p36"/>
              <p:cNvSpPr txBox="1"/>
              <p:nvPr/>
            </p:nvSpPr>
            <p:spPr>
              <a:xfrm>
                <a:off x="6342325" y="2162900"/>
                <a:ext cx="1624516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CM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Web Server</a:t>
                </a:r>
                <a:endParaRPr lang="en-CM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lvl="0" algn="ctr"/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Application server</a:t>
                </a:r>
              </a:p>
              <a:p>
                <a:pPr lvl="0" algn="ctr"/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matching Service</a:t>
                </a:r>
              </a:p>
              <a:p>
                <a:pPr lvl="0" algn="ctr"/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Authentication service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36"/>
            <p:cNvSpPr/>
            <p:nvPr/>
          </p:nvSpPr>
          <p:spPr>
            <a:xfrm>
              <a:off x="2214100" y="2282425"/>
              <a:ext cx="1134975" cy="809950"/>
            </a:xfrm>
            <a:custGeom>
              <a:avLst/>
              <a:gdLst/>
              <a:ahLst/>
              <a:cxnLst/>
              <a:rect l="l" t="t" r="r" b="b"/>
              <a:pathLst>
                <a:path w="45399" h="32398" extrusionOk="0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906750" y="2634250"/>
              <a:ext cx="261950" cy="262250"/>
            </a:xfrm>
            <a:custGeom>
              <a:avLst/>
              <a:gdLst/>
              <a:ahLst/>
              <a:cxnLst/>
              <a:rect l="l" t="t" r="r" b="b"/>
              <a:pathLst>
                <a:path w="10478" h="10490" extrusionOk="0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2214100" y="3051575"/>
            <a:ext cx="6004989" cy="858925"/>
            <a:chOff x="2214100" y="3030850"/>
            <a:chExt cx="6004989" cy="858925"/>
          </a:xfrm>
        </p:grpSpPr>
        <p:grpSp>
          <p:nvGrpSpPr>
            <p:cNvPr id="1045" name="Google Shape;1045;p36"/>
            <p:cNvGrpSpPr/>
            <p:nvPr/>
          </p:nvGrpSpPr>
          <p:grpSpPr>
            <a:xfrm>
              <a:off x="3035625" y="3030850"/>
              <a:ext cx="5183464" cy="656075"/>
              <a:chOff x="3035625" y="3030850"/>
              <a:chExt cx="5183464" cy="656075"/>
            </a:xfrm>
          </p:grpSpPr>
          <p:sp>
            <p:nvSpPr>
              <p:cNvPr id="1046" name="Google Shape;1046;p36"/>
              <p:cNvSpPr txBox="1"/>
              <p:nvPr/>
            </p:nvSpPr>
            <p:spPr>
              <a:xfrm>
                <a:off x="6342324" y="3165379"/>
                <a:ext cx="1876765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CM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Database Server</a:t>
                </a:r>
                <a:endParaRPr lang="en-CM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Database Management System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metadata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" name="Google Shape;1049;p36"/>
            <p:cNvSpPr/>
            <p:nvPr/>
          </p:nvSpPr>
          <p:spPr>
            <a:xfrm>
              <a:off x="2214100" y="3092350"/>
              <a:ext cx="1134675" cy="797425"/>
            </a:xfrm>
            <a:custGeom>
              <a:avLst/>
              <a:gdLst/>
              <a:ahLst/>
              <a:cxnLst/>
              <a:rect l="l" t="t" r="r" b="b"/>
              <a:pathLst>
                <a:path w="45387" h="31897" extrusionOk="0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941700" y="3257850"/>
              <a:ext cx="195749" cy="303323"/>
            </a:xfrm>
            <a:custGeom>
              <a:avLst/>
              <a:gdLst/>
              <a:ahLst/>
              <a:cxnLst/>
              <a:rect l="l" t="t" r="r" b="b"/>
              <a:pathLst>
                <a:path w="6478" h="10038" extrusionOk="0">
                  <a:moveTo>
                    <a:pt x="3239" y="583"/>
                  </a:moveTo>
                  <a:cubicBezTo>
                    <a:pt x="3727" y="583"/>
                    <a:pt x="4120" y="976"/>
                    <a:pt x="4120" y="1465"/>
                  </a:cubicBezTo>
                  <a:lnTo>
                    <a:pt x="4120" y="1762"/>
                  </a:lnTo>
                  <a:lnTo>
                    <a:pt x="5001" y="1762"/>
                  </a:lnTo>
                  <a:cubicBezTo>
                    <a:pt x="5489" y="1762"/>
                    <a:pt x="5882" y="2155"/>
                    <a:pt x="5882" y="2643"/>
                  </a:cubicBezTo>
                  <a:lnTo>
                    <a:pt x="5882" y="2953"/>
                  </a:lnTo>
                  <a:lnTo>
                    <a:pt x="584" y="2953"/>
                  </a:lnTo>
                  <a:lnTo>
                    <a:pt x="584" y="2643"/>
                  </a:lnTo>
                  <a:cubicBezTo>
                    <a:pt x="584" y="2155"/>
                    <a:pt x="989" y="1762"/>
                    <a:pt x="1465" y="1762"/>
                  </a:cubicBezTo>
                  <a:lnTo>
                    <a:pt x="2358" y="1762"/>
                  </a:lnTo>
                  <a:lnTo>
                    <a:pt x="2358" y="1465"/>
                  </a:lnTo>
                  <a:cubicBezTo>
                    <a:pt x="2358" y="976"/>
                    <a:pt x="2751" y="583"/>
                    <a:pt x="3239" y="583"/>
                  </a:cubicBezTo>
                  <a:close/>
                  <a:moveTo>
                    <a:pt x="5882" y="3548"/>
                  </a:moveTo>
                  <a:lnTo>
                    <a:pt x="5882" y="6489"/>
                  </a:lnTo>
                  <a:lnTo>
                    <a:pt x="584" y="6489"/>
                  </a:lnTo>
                  <a:lnTo>
                    <a:pt x="584" y="3548"/>
                  </a:lnTo>
                  <a:close/>
                  <a:moveTo>
                    <a:pt x="5882" y="7072"/>
                  </a:moveTo>
                  <a:lnTo>
                    <a:pt x="5882" y="7370"/>
                  </a:lnTo>
                  <a:cubicBezTo>
                    <a:pt x="5882" y="7858"/>
                    <a:pt x="5477" y="8275"/>
                    <a:pt x="5001" y="8275"/>
                  </a:cubicBezTo>
                  <a:lnTo>
                    <a:pt x="3525" y="8275"/>
                  </a:lnTo>
                  <a:lnTo>
                    <a:pt x="3525" y="8858"/>
                  </a:lnTo>
                  <a:lnTo>
                    <a:pt x="2941" y="8858"/>
                  </a:lnTo>
                  <a:lnTo>
                    <a:pt x="2941" y="8275"/>
                  </a:lnTo>
                  <a:lnTo>
                    <a:pt x="1465" y="8275"/>
                  </a:lnTo>
                  <a:cubicBezTo>
                    <a:pt x="989" y="8275"/>
                    <a:pt x="584" y="7858"/>
                    <a:pt x="584" y="7370"/>
                  </a:cubicBezTo>
                  <a:lnTo>
                    <a:pt x="584" y="7072"/>
                  </a:lnTo>
                  <a:close/>
                  <a:moveTo>
                    <a:pt x="3239" y="0"/>
                  </a:moveTo>
                  <a:cubicBezTo>
                    <a:pt x="2525" y="0"/>
                    <a:pt x="1929" y="500"/>
                    <a:pt x="1798" y="1167"/>
                  </a:cubicBezTo>
                  <a:lnTo>
                    <a:pt x="1465" y="1167"/>
                  </a:lnTo>
                  <a:cubicBezTo>
                    <a:pt x="655" y="1167"/>
                    <a:pt x="1" y="1834"/>
                    <a:pt x="1" y="2643"/>
                  </a:cubicBezTo>
                  <a:lnTo>
                    <a:pt x="1" y="7370"/>
                  </a:lnTo>
                  <a:cubicBezTo>
                    <a:pt x="1" y="8180"/>
                    <a:pt x="655" y="8858"/>
                    <a:pt x="1465" y="8858"/>
                  </a:cubicBezTo>
                  <a:lnTo>
                    <a:pt x="2358" y="8858"/>
                  </a:lnTo>
                  <a:lnTo>
                    <a:pt x="2358" y="9454"/>
                  </a:lnTo>
                  <a:lnTo>
                    <a:pt x="2941" y="9454"/>
                  </a:lnTo>
                  <a:lnTo>
                    <a:pt x="2941" y="10037"/>
                  </a:lnTo>
                  <a:lnTo>
                    <a:pt x="3525" y="10037"/>
                  </a:lnTo>
                  <a:lnTo>
                    <a:pt x="3525" y="9454"/>
                  </a:lnTo>
                  <a:lnTo>
                    <a:pt x="4120" y="9454"/>
                  </a:lnTo>
                  <a:lnTo>
                    <a:pt x="4120" y="8858"/>
                  </a:lnTo>
                  <a:lnTo>
                    <a:pt x="5001" y="8858"/>
                  </a:lnTo>
                  <a:cubicBezTo>
                    <a:pt x="5811" y="8858"/>
                    <a:pt x="6478" y="8180"/>
                    <a:pt x="6478" y="7370"/>
                  </a:cubicBezTo>
                  <a:lnTo>
                    <a:pt x="6478" y="2643"/>
                  </a:lnTo>
                  <a:cubicBezTo>
                    <a:pt x="6478" y="1834"/>
                    <a:pt x="5811" y="1167"/>
                    <a:pt x="5001" y="1167"/>
                  </a:cubicBezTo>
                  <a:lnTo>
                    <a:pt x="4680" y="1167"/>
                  </a:lnTo>
                  <a:cubicBezTo>
                    <a:pt x="4537" y="500"/>
                    <a:pt x="3942" y="0"/>
                    <a:pt x="3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6"/>
          <p:cNvSpPr/>
          <p:nvPr/>
        </p:nvSpPr>
        <p:spPr>
          <a:xfrm>
            <a:off x="1306875" y="2435000"/>
            <a:ext cx="1567450" cy="1330850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Nodes and components</a:t>
            </a:r>
            <a:endParaRPr sz="20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>
            <a:extLst>
              <a:ext uri="{FF2B5EF4-FFF2-40B4-BE49-F238E27FC236}">
                <a16:creationId xmlns:a16="http://schemas.microsoft.com/office/drawing/2014/main" id="{55FF9D1D-72E6-D2F4-5186-3AC660DE4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78"/>
            <a:ext cx="8965324" cy="48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5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868780" y="2023229"/>
            <a:ext cx="5761363" cy="923350"/>
            <a:chOff x="710275" y="1837425"/>
            <a:chExt cx="5761363" cy="9233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111825" y="1837425"/>
              <a:ext cx="565850" cy="923350"/>
            </a:xfrm>
            <a:custGeom>
              <a:avLst/>
              <a:gdLst/>
              <a:ahLst/>
              <a:cxnLst/>
              <a:rect l="l" t="t" r="r" b="b"/>
              <a:pathLst>
                <a:path w="22634" h="36934" extrusionOk="0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438650" y="214982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610900" y="1922425"/>
              <a:ext cx="2853075" cy="753375"/>
            </a:xfrm>
            <a:custGeom>
              <a:avLst/>
              <a:gdLst/>
              <a:ahLst/>
              <a:cxnLst/>
              <a:rect l="l" t="t" r="r" b="b"/>
              <a:pathLst>
                <a:path w="114123" h="30135" extrusionOk="0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Context Diagram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710275" y="2084300"/>
              <a:ext cx="190062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Context mdel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2673613" y="2779308"/>
            <a:ext cx="5892317" cy="923350"/>
            <a:chOff x="2673613" y="2780700"/>
            <a:chExt cx="5892317" cy="92335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705425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 Case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Sequence Diagram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Class Diagram</a:t>
              </a: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533149" y="3027588"/>
              <a:ext cx="2032781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Interaction Model</a:t>
              </a:r>
              <a:endParaRPr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798786" y="3683275"/>
            <a:ext cx="5671939" cy="923575"/>
            <a:chOff x="798786" y="3683275"/>
            <a:chExt cx="5671939" cy="923575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111825" y="3683275"/>
              <a:ext cx="565850" cy="923575"/>
            </a:xfrm>
            <a:custGeom>
              <a:avLst/>
              <a:gdLst/>
              <a:ahLst/>
              <a:cxnLst/>
              <a:rect l="l" t="t" r="r" b="b"/>
              <a:pathLst>
                <a:path w="22634" h="36943" extrusionOk="0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438650" y="399587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610900" y="3768475"/>
              <a:ext cx="2853075" cy="753400"/>
            </a:xfrm>
            <a:custGeom>
              <a:avLst/>
              <a:gdLst/>
              <a:ahLst/>
              <a:cxnLst/>
              <a:rect l="l" t="t" r="r" b="b"/>
              <a:pathLst>
                <a:path w="114123" h="30136" extrusionOk="0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Deployment Diagram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798786" y="3934538"/>
              <a:ext cx="181211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Structural Model</a:t>
              </a:r>
              <a:endParaRPr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2673625" y="971150"/>
            <a:ext cx="5429851" cy="923575"/>
            <a:chOff x="2673625" y="934650"/>
            <a:chExt cx="5429851" cy="923575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533150" y="1170650"/>
              <a:ext cx="1570326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 sz="20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0"/>
          <p:cNvGrpSpPr/>
          <p:nvPr/>
        </p:nvGrpSpPr>
        <p:grpSpPr>
          <a:xfrm>
            <a:off x="2728664" y="719064"/>
            <a:ext cx="1651338" cy="2325956"/>
            <a:chOff x="983950" y="719064"/>
            <a:chExt cx="1651338" cy="2325956"/>
          </a:xfrm>
        </p:grpSpPr>
        <p:sp>
          <p:nvSpPr>
            <p:cNvPr id="253" name="Google Shape;253;p20"/>
            <p:cNvSpPr/>
            <p:nvPr/>
          </p:nvSpPr>
          <p:spPr>
            <a:xfrm>
              <a:off x="983950" y="719064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662945" y="1433175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064320" y="742544"/>
              <a:ext cx="1570969" cy="1264065"/>
            </a:xfrm>
            <a:custGeom>
              <a:avLst/>
              <a:gdLst/>
              <a:ahLst/>
              <a:cxnLst/>
              <a:rect l="l" t="t" r="r" b="b"/>
              <a:pathLst>
                <a:path w="68177" h="54858" extrusionOk="0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4135491" y="691630"/>
            <a:ext cx="2368184" cy="1652951"/>
            <a:chOff x="2422310" y="660100"/>
            <a:chExt cx="2368184" cy="1652951"/>
          </a:xfrm>
        </p:grpSpPr>
        <p:sp>
          <p:nvSpPr>
            <p:cNvPr id="259" name="Google Shape;259;p20"/>
            <p:cNvSpPr/>
            <p:nvPr/>
          </p:nvSpPr>
          <p:spPr>
            <a:xfrm>
              <a:off x="2422587" y="660100"/>
              <a:ext cx="2325956" cy="1438428"/>
            </a:xfrm>
            <a:custGeom>
              <a:avLst/>
              <a:gdLst/>
              <a:ahLst/>
              <a:cxnLst/>
              <a:rect l="l" t="t" r="r" b="b"/>
              <a:pathLst>
                <a:path w="100942" h="62425" extrusionOk="0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2422310" y="1338819"/>
              <a:ext cx="1612099" cy="759688"/>
            </a:xfrm>
            <a:custGeom>
              <a:avLst/>
              <a:gdLst/>
              <a:ahLst/>
              <a:cxnLst/>
              <a:rect l="l" t="t" r="r" b="b"/>
              <a:pathLst>
                <a:path w="69962" h="32969" extrusionOk="0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453568" y="742106"/>
              <a:ext cx="1336926" cy="1570945"/>
            </a:xfrm>
            <a:custGeom>
              <a:avLst/>
              <a:gdLst/>
              <a:ahLst/>
              <a:cxnLst/>
              <a:rect l="l" t="t" r="r" b="b"/>
              <a:pathLst>
                <a:path w="58020" h="68176" extrusionOk="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2768138" y="2824922"/>
            <a:ext cx="2377248" cy="1658454"/>
            <a:chOff x="991899" y="2824922"/>
            <a:chExt cx="2377248" cy="1658454"/>
          </a:xfrm>
        </p:grpSpPr>
        <p:sp>
          <p:nvSpPr>
            <p:cNvPr id="265" name="Google Shape;265;p20"/>
            <p:cNvSpPr/>
            <p:nvPr/>
          </p:nvSpPr>
          <p:spPr>
            <a:xfrm>
              <a:off x="1043213" y="3044925"/>
              <a:ext cx="2325680" cy="1438451"/>
            </a:xfrm>
            <a:custGeom>
              <a:avLst/>
              <a:gdLst/>
              <a:ahLst/>
              <a:cxnLst/>
              <a:rect l="l" t="t" r="r" b="b"/>
              <a:pathLst>
                <a:path w="100930" h="62426" extrusionOk="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1757048" y="3044925"/>
              <a:ext cx="1612099" cy="759711"/>
            </a:xfrm>
            <a:custGeom>
              <a:avLst/>
              <a:gdLst/>
              <a:ahLst/>
              <a:cxnLst/>
              <a:rect l="l" t="t" r="r" b="b"/>
              <a:pathLst>
                <a:path w="69962" h="32970" extrusionOk="0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991899" y="2824922"/>
              <a:ext cx="1336926" cy="1571199"/>
            </a:xfrm>
            <a:custGeom>
              <a:avLst/>
              <a:gdLst/>
              <a:ahLst/>
              <a:cxnLst/>
              <a:rect l="l" t="t" r="r" b="b"/>
              <a:pathLst>
                <a:path w="58020" h="68187" extrusionOk="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0" name="Google Shape;270;p20"/>
          <p:cNvGrpSpPr/>
          <p:nvPr/>
        </p:nvGrpSpPr>
        <p:grpSpPr>
          <a:xfrm>
            <a:off x="4860319" y="2129991"/>
            <a:ext cx="1660640" cy="2325956"/>
            <a:chOff x="3147135" y="2098461"/>
            <a:chExt cx="1660640" cy="2325956"/>
          </a:xfrm>
        </p:grpSpPr>
        <p:sp>
          <p:nvSpPr>
            <p:cNvPr id="271" name="Google Shape;271;p20"/>
            <p:cNvSpPr/>
            <p:nvPr/>
          </p:nvSpPr>
          <p:spPr>
            <a:xfrm>
              <a:off x="3368797" y="2098461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369074" y="2098461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47135" y="3131355"/>
              <a:ext cx="1570945" cy="1264135"/>
            </a:xfrm>
            <a:custGeom>
              <a:avLst/>
              <a:gdLst/>
              <a:ahLst/>
              <a:cxnLst/>
              <a:rect l="l" t="t" r="r" b="b"/>
              <a:pathLst>
                <a:path w="68176" h="54861" extrusionOk="0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3584272" y="1589007"/>
            <a:ext cx="1965479" cy="1965456"/>
            <a:chOff x="1913133" y="1589007"/>
            <a:chExt cx="1965479" cy="1965456"/>
          </a:xfrm>
        </p:grpSpPr>
        <p:sp>
          <p:nvSpPr>
            <p:cNvPr id="277" name="Google Shape;277;p20"/>
            <p:cNvSpPr/>
            <p:nvPr/>
          </p:nvSpPr>
          <p:spPr>
            <a:xfrm>
              <a:off x="1913133" y="1589007"/>
              <a:ext cx="1965479" cy="1965456"/>
            </a:xfrm>
            <a:custGeom>
              <a:avLst/>
              <a:gdLst/>
              <a:ahLst/>
              <a:cxnLst/>
              <a:rect l="l" t="t" r="r" b="b"/>
              <a:pathLst>
                <a:path w="85298" h="85297" extrusionOk="0">
                  <a:moveTo>
                    <a:pt x="42649" y="0"/>
                  </a:moveTo>
                  <a:cubicBezTo>
                    <a:pt x="19087" y="0"/>
                    <a:pt x="1" y="19098"/>
                    <a:pt x="1" y="42649"/>
                  </a:cubicBezTo>
                  <a:cubicBezTo>
                    <a:pt x="1" y="66199"/>
                    <a:pt x="19087" y="85297"/>
                    <a:pt x="42649" y="85297"/>
                  </a:cubicBezTo>
                  <a:cubicBezTo>
                    <a:pt x="66200" y="85297"/>
                    <a:pt x="85297" y="66199"/>
                    <a:pt x="85297" y="42649"/>
                  </a:cubicBezTo>
                  <a:cubicBezTo>
                    <a:pt x="85297" y="19098"/>
                    <a:pt x="66200" y="0"/>
                    <a:pt x="42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0"/>
            <p:cNvSpPr txBox="1"/>
            <p:nvPr/>
          </p:nvSpPr>
          <p:spPr>
            <a:xfrm>
              <a:off x="2070809" y="1929451"/>
              <a:ext cx="1791191" cy="118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External Factors (Entities)</a:t>
              </a:r>
              <a:endParaRPr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250;p20">
            <a:extLst>
              <a:ext uri="{FF2B5EF4-FFF2-40B4-BE49-F238E27FC236}">
                <a16:creationId xmlns:a16="http://schemas.microsoft.com/office/drawing/2014/main" id="{87B4C7B4-55CF-25B7-8739-F53AAEF5FFF1}"/>
              </a:ext>
            </a:extLst>
          </p:cNvPr>
          <p:cNvSpPr txBox="1"/>
          <p:nvPr/>
        </p:nvSpPr>
        <p:spPr>
          <a:xfrm>
            <a:off x="1517690" y="583646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Users</a:t>
            </a:r>
            <a:endParaRPr sz="20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" name="Google Shape;250;p20">
            <a:extLst>
              <a:ext uri="{FF2B5EF4-FFF2-40B4-BE49-F238E27FC236}">
                <a16:creationId xmlns:a16="http://schemas.microsoft.com/office/drawing/2014/main" id="{2C185ED5-1A86-6637-D628-706141B016D9}"/>
              </a:ext>
            </a:extLst>
          </p:cNvPr>
          <p:cNvSpPr txBox="1"/>
          <p:nvPr/>
        </p:nvSpPr>
        <p:spPr>
          <a:xfrm>
            <a:off x="6422715" y="505572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Image Database</a:t>
            </a:r>
            <a:endParaRPr sz="20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" name="Google Shape;250;p20">
            <a:extLst>
              <a:ext uri="{FF2B5EF4-FFF2-40B4-BE49-F238E27FC236}">
                <a16:creationId xmlns:a16="http://schemas.microsoft.com/office/drawing/2014/main" id="{23392F0B-25C6-D90D-BBC3-3BAB12D67FA0}"/>
              </a:ext>
            </a:extLst>
          </p:cNvPr>
          <p:cNvSpPr txBox="1"/>
          <p:nvPr/>
        </p:nvSpPr>
        <p:spPr>
          <a:xfrm>
            <a:off x="218862" y="2867174"/>
            <a:ext cx="3126492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Image recognition service</a:t>
            </a:r>
            <a:endParaRPr sz="20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250;p20">
            <a:extLst>
              <a:ext uri="{FF2B5EF4-FFF2-40B4-BE49-F238E27FC236}">
                <a16:creationId xmlns:a16="http://schemas.microsoft.com/office/drawing/2014/main" id="{0110C03D-74A9-976F-D55B-3CDD2565EA21}"/>
              </a:ext>
            </a:extLst>
          </p:cNvPr>
          <p:cNvSpPr txBox="1"/>
          <p:nvPr/>
        </p:nvSpPr>
        <p:spPr>
          <a:xfrm>
            <a:off x="6377770" y="2727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Payment service</a:t>
            </a:r>
            <a:endParaRPr sz="20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9A2FF-59D6-C62B-39F4-B7447D99C0D4}"/>
              </a:ext>
            </a:extLst>
          </p:cNvPr>
          <p:cNvSpPr txBox="1"/>
          <p:nvPr/>
        </p:nvSpPr>
        <p:spPr>
          <a:xfrm>
            <a:off x="-133164" y="1126091"/>
            <a:ext cx="32969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Aft>
                <a:spcPts val="800"/>
              </a:spcAft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M" sz="16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esponsible</a:t>
            </a:r>
            <a:r>
              <a:rPr lang="en-CM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uploading images, submitting search queries, and retrieving images upon successful payment</a:t>
            </a:r>
            <a:r>
              <a:rPr lang="en-CM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M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6DEC5-3040-DB3A-C1A3-86946355EC51}"/>
              </a:ext>
            </a:extLst>
          </p:cNvPr>
          <p:cNvSpPr txBox="1"/>
          <p:nvPr/>
        </p:nvSpPr>
        <p:spPr>
          <a:xfrm>
            <a:off x="243826" y="3451322"/>
            <a:ext cx="26274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M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analyses and recognizes content within uploaded images, returning descriptive data to the system.</a:t>
            </a:r>
            <a:endParaRPr lang="en-CM" sz="16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3888A-2ADF-80AD-FF4A-AE548EBF3183}"/>
              </a:ext>
            </a:extLst>
          </p:cNvPr>
          <p:cNvSpPr txBox="1"/>
          <p:nvPr/>
        </p:nvSpPr>
        <p:spPr>
          <a:xfrm>
            <a:off x="6336497" y="1048111"/>
            <a:ext cx="2484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M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database stores all images and meta data</a:t>
            </a:r>
            <a:endParaRPr lang="en-CM" sz="16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ED8E1-6CA9-E16C-AFB8-518E6F45186D}"/>
              </a:ext>
            </a:extLst>
          </p:cNvPr>
          <p:cNvSpPr txBox="1"/>
          <p:nvPr/>
        </p:nvSpPr>
        <p:spPr>
          <a:xfrm>
            <a:off x="6422715" y="3277453"/>
            <a:ext cx="27212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M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 payments for image retrieval, ensuring that retrievals are authorized only after successful payment</a:t>
            </a:r>
            <a:r>
              <a:rPr lang="en-CM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CM" dirty="0"/>
          </a:p>
        </p:txBody>
      </p:sp>
      <p:sp>
        <p:nvSpPr>
          <p:cNvPr id="16" name="Google Shape;250;p20">
            <a:extLst>
              <a:ext uri="{FF2B5EF4-FFF2-40B4-BE49-F238E27FC236}">
                <a16:creationId xmlns:a16="http://schemas.microsoft.com/office/drawing/2014/main" id="{CE4EC068-1DAF-BAA2-E918-B0FC0945EF41}"/>
              </a:ext>
            </a:extLst>
          </p:cNvPr>
          <p:cNvSpPr txBox="1"/>
          <p:nvPr/>
        </p:nvSpPr>
        <p:spPr>
          <a:xfrm>
            <a:off x="177475" y="-129636"/>
            <a:ext cx="304340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Context Diagram</a:t>
            </a:r>
            <a:endParaRPr sz="28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4887174" y="1009649"/>
            <a:ext cx="3550193" cy="2347220"/>
            <a:chOff x="4634912" y="1009649"/>
            <a:chExt cx="3550193" cy="2347220"/>
          </a:xfrm>
        </p:grpSpPr>
        <p:sp>
          <p:nvSpPr>
            <p:cNvPr id="121" name="Google Shape;121;p17"/>
            <p:cNvSpPr/>
            <p:nvPr/>
          </p:nvSpPr>
          <p:spPr>
            <a:xfrm>
              <a:off x="6636922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33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7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7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102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17"/>
            <p:cNvGrpSpPr/>
            <p:nvPr/>
          </p:nvGrpSpPr>
          <p:grpSpPr>
            <a:xfrm>
              <a:off x="7241387" y="2583858"/>
              <a:ext cx="339253" cy="339253"/>
              <a:chOff x="899850" y="4992125"/>
              <a:chExt cx="481825" cy="481825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1126600" y="536010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6" y="1"/>
                    </a:moveTo>
                    <a:cubicBezTo>
                      <a:pt x="253" y="1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6" y="1130"/>
                      <a:pt x="1129" y="877"/>
                      <a:pt x="1129" y="564"/>
                    </a:cubicBezTo>
                    <a:cubicBezTo>
                      <a:pt x="1129" y="250"/>
                      <a:pt x="876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1056050" y="5079900"/>
                <a:ext cx="1694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7798" extrusionOk="0">
                    <a:moveTo>
                      <a:pt x="3417" y="1"/>
                    </a:moveTo>
                    <a:cubicBezTo>
                      <a:pt x="1713" y="1"/>
                      <a:pt x="0" y="1115"/>
                      <a:pt x="0" y="3304"/>
                    </a:cubicBezTo>
                    <a:cubicBezTo>
                      <a:pt x="0" y="3614"/>
                      <a:pt x="250" y="3867"/>
                      <a:pt x="564" y="3867"/>
                    </a:cubicBezTo>
                    <a:cubicBezTo>
                      <a:pt x="877" y="3867"/>
                      <a:pt x="1130" y="3614"/>
                      <a:pt x="1130" y="3304"/>
                    </a:cubicBezTo>
                    <a:cubicBezTo>
                      <a:pt x="1130" y="2069"/>
                      <a:pt x="2111" y="1061"/>
                      <a:pt x="3388" y="1061"/>
                    </a:cubicBezTo>
                    <a:cubicBezTo>
                      <a:pt x="4665" y="1061"/>
                      <a:pt x="5647" y="2066"/>
                      <a:pt x="5647" y="3304"/>
                    </a:cubicBezTo>
                    <a:cubicBezTo>
                      <a:pt x="5647" y="4147"/>
                      <a:pt x="5174" y="4921"/>
                      <a:pt x="4424" y="5310"/>
                    </a:cubicBezTo>
                    <a:cubicBezTo>
                      <a:pt x="3617" y="5728"/>
                      <a:pt x="3108" y="6336"/>
                      <a:pt x="2912" y="7116"/>
                    </a:cubicBezTo>
                    <a:cubicBezTo>
                      <a:pt x="2870" y="7285"/>
                      <a:pt x="2906" y="7466"/>
                      <a:pt x="3015" y="7601"/>
                    </a:cubicBezTo>
                    <a:cubicBezTo>
                      <a:pt x="3118" y="7736"/>
                      <a:pt x="3277" y="7798"/>
                      <a:pt x="3439" y="7798"/>
                    </a:cubicBezTo>
                    <a:cubicBezTo>
                      <a:pt x="3686" y="7798"/>
                      <a:pt x="3938" y="7652"/>
                      <a:pt x="4005" y="7399"/>
                    </a:cubicBezTo>
                    <a:cubicBezTo>
                      <a:pt x="4129" y="6936"/>
                      <a:pt x="4445" y="6568"/>
                      <a:pt x="4945" y="6312"/>
                    </a:cubicBezTo>
                    <a:cubicBezTo>
                      <a:pt x="6071" y="5728"/>
                      <a:pt x="6776" y="4569"/>
                      <a:pt x="6776" y="3304"/>
                    </a:cubicBezTo>
                    <a:cubicBezTo>
                      <a:pt x="6776" y="1090"/>
                      <a:pt x="5101" y="1"/>
                      <a:pt x="3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899850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36" y="2334"/>
                    </a:moveTo>
                    <a:cubicBezTo>
                      <a:pt x="12223" y="2334"/>
                      <a:pt x="14153" y="4367"/>
                      <a:pt x="14153" y="6815"/>
                    </a:cubicBezTo>
                    <a:cubicBezTo>
                      <a:pt x="14153" y="8501"/>
                      <a:pt x="13214" y="10049"/>
                      <a:pt x="11714" y="10826"/>
                    </a:cubicBezTo>
                    <a:cubicBezTo>
                      <a:pt x="11401" y="10986"/>
                      <a:pt x="11362" y="11142"/>
                      <a:pt x="11344" y="11202"/>
                    </a:cubicBezTo>
                    <a:cubicBezTo>
                      <a:pt x="11141" y="11958"/>
                      <a:pt x="10458" y="12455"/>
                      <a:pt x="9710" y="12455"/>
                    </a:cubicBezTo>
                    <a:cubicBezTo>
                      <a:pt x="9569" y="12455"/>
                      <a:pt x="9426" y="12438"/>
                      <a:pt x="9284" y="12401"/>
                    </a:cubicBezTo>
                    <a:cubicBezTo>
                      <a:pt x="8383" y="12169"/>
                      <a:pt x="7841" y="11254"/>
                      <a:pt x="8064" y="10353"/>
                    </a:cubicBezTo>
                    <a:cubicBezTo>
                      <a:pt x="8338" y="9260"/>
                      <a:pt x="9061" y="8384"/>
                      <a:pt x="10154" y="7818"/>
                    </a:cubicBezTo>
                    <a:cubicBezTo>
                      <a:pt x="10832" y="7465"/>
                      <a:pt x="10973" y="6556"/>
                      <a:pt x="10434" y="6017"/>
                    </a:cubicBezTo>
                    <a:cubicBezTo>
                      <a:pt x="10219" y="5801"/>
                      <a:pt x="9934" y="5700"/>
                      <a:pt x="9650" y="5700"/>
                    </a:cubicBezTo>
                    <a:cubicBezTo>
                      <a:pt x="9078" y="5700"/>
                      <a:pt x="8507" y="6109"/>
                      <a:pt x="8507" y="6815"/>
                    </a:cubicBezTo>
                    <a:cubicBezTo>
                      <a:pt x="8507" y="7749"/>
                      <a:pt x="7748" y="8507"/>
                      <a:pt x="6812" y="8507"/>
                    </a:cubicBezTo>
                    <a:cubicBezTo>
                      <a:pt x="5875" y="8507"/>
                      <a:pt x="5119" y="7749"/>
                      <a:pt x="5119" y="6815"/>
                    </a:cubicBezTo>
                    <a:cubicBezTo>
                      <a:pt x="5119" y="4388"/>
                      <a:pt x="7028" y="2334"/>
                      <a:pt x="9636" y="2334"/>
                    </a:cubicBezTo>
                    <a:close/>
                    <a:moveTo>
                      <a:pt x="9636" y="13588"/>
                    </a:moveTo>
                    <a:cubicBezTo>
                      <a:pt x="9854" y="13588"/>
                      <a:pt x="10074" y="13630"/>
                      <a:pt x="10284" y="13717"/>
                    </a:cubicBezTo>
                    <a:cubicBezTo>
                      <a:pt x="10916" y="13979"/>
                      <a:pt x="11328" y="14596"/>
                      <a:pt x="11328" y="15283"/>
                    </a:cubicBezTo>
                    <a:cubicBezTo>
                      <a:pt x="11328" y="16219"/>
                      <a:pt x="10570" y="16975"/>
                      <a:pt x="9636" y="16978"/>
                    </a:cubicBezTo>
                    <a:cubicBezTo>
                      <a:pt x="8950" y="16978"/>
                      <a:pt x="8332" y="16562"/>
                      <a:pt x="8070" y="15930"/>
                    </a:cubicBezTo>
                    <a:cubicBezTo>
                      <a:pt x="7808" y="15298"/>
                      <a:pt x="7953" y="14569"/>
                      <a:pt x="8438" y="14084"/>
                    </a:cubicBezTo>
                    <a:cubicBezTo>
                      <a:pt x="8762" y="13760"/>
                      <a:pt x="9195" y="13588"/>
                      <a:pt x="9636" y="13588"/>
                    </a:cubicBezTo>
                    <a:close/>
                    <a:moveTo>
                      <a:pt x="9636" y="1"/>
                    </a:moveTo>
                    <a:cubicBezTo>
                      <a:pt x="4330" y="1"/>
                      <a:pt x="0" y="4331"/>
                      <a:pt x="0" y="9637"/>
                    </a:cubicBezTo>
                    <a:cubicBezTo>
                      <a:pt x="0" y="14945"/>
                      <a:pt x="4330" y="19273"/>
                      <a:pt x="9636" y="19273"/>
                    </a:cubicBezTo>
                    <a:cubicBezTo>
                      <a:pt x="14939" y="19273"/>
                      <a:pt x="19272" y="14945"/>
                      <a:pt x="19272" y="9637"/>
                    </a:cubicBezTo>
                    <a:cubicBezTo>
                      <a:pt x="19272" y="4331"/>
                      <a:pt x="14942" y="1"/>
                      <a:pt x="9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6" name="Google Shape;126;p17"/>
            <p:cNvSpPr txBox="1"/>
            <p:nvPr/>
          </p:nvSpPr>
          <p:spPr>
            <a:xfrm>
              <a:off x="4634912" y="1009649"/>
              <a:ext cx="189441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Request Image Analysis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4934247" y="1584177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 err="1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FindAm</a:t>
              </a: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sends the uploaded image to the recognition service for analysis.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4331727" y="2150100"/>
            <a:ext cx="2869136" cy="2178772"/>
            <a:chOff x="4350405" y="2150100"/>
            <a:chExt cx="2869136" cy="2178772"/>
          </a:xfrm>
        </p:grpSpPr>
        <p:sp>
          <p:nvSpPr>
            <p:cNvPr id="129" name="Google Shape;129;p17"/>
            <p:cNvSpPr/>
            <p:nvPr/>
          </p:nvSpPr>
          <p:spPr>
            <a:xfrm>
              <a:off x="5671358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89" y="9462"/>
                  </a:lnTo>
                  <a:lnTo>
                    <a:pt x="3881" y="9462"/>
                  </a:lnTo>
                  <a:cubicBezTo>
                    <a:pt x="1738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8" y="34810"/>
                    <a:pt x="3881" y="34810"/>
                  </a:cubicBezTo>
                  <a:lnTo>
                    <a:pt x="29170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01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5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09" y="24392"/>
                    <a:pt x="56698" y="23237"/>
                    <a:pt x="56686" y="22070"/>
                  </a:cubicBezTo>
                  <a:cubicBezTo>
                    <a:pt x="56709" y="20915"/>
                    <a:pt x="56209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17"/>
            <p:cNvGrpSpPr/>
            <p:nvPr/>
          </p:nvGrpSpPr>
          <p:grpSpPr>
            <a:xfrm>
              <a:off x="6279010" y="2587044"/>
              <a:ext cx="332881" cy="332881"/>
              <a:chOff x="6239925" y="2032450"/>
              <a:chExt cx="472775" cy="472775"/>
            </a:xfrm>
          </p:grpSpPr>
          <p:sp>
            <p:nvSpPr>
              <p:cNvPr id="131" name="Google Shape;131;p17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avLst/>
                <a:gdLst/>
                <a:ahLst/>
                <a:cxnLst/>
                <a:rect l="l" t="t" r="r" b="b"/>
                <a:pathLst>
                  <a:path w="18911" h="18911" extrusionOk="0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11721" extrusionOk="0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3" name="Google Shape;133;p17"/>
            <p:cNvSpPr txBox="1"/>
            <p:nvPr/>
          </p:nvSpPr>
          <p:spPr>
            <a:xfrm>
              <a:off x="4350405" y="3435511"/>
              <a:ext cx="2053007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Payment Request</a:t>
              </a:r>
              <a:r>
                <a:rPr lang="en-CM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4499502" y="3793972"/>
              <a:ext cx="1983086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system sends a payment request to the payment service when a search query is made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2648386" y="1128314"/>
            <a:ext cx="3315987" cy="2228555"/>
            <a:chOff x="2441322" y="1128314"/>
            <a:chExt cx="3315987" cy="2228555"/>
          </a:xfrm>
        </p:grpSpPr>
        <p:sp>
          <p:nvSpPr>
            <p:cNvPr id="136" name="Google Shape;136;p17"/>
            <p:cNvSpPr/>
            <p:nvPr/>
          </p:nvSpPr>
          <p:spPr>
            <a:xfrm>
              <a:off x="4209099" y="2150100"/>
              <a:ext cx="1548210" cy="1206769"/>
            </a:xfrm>
            <a:custGeom>
              <a:avLst/>
              <a:gdLst/>
              <a:ahLst/>
              <a:cxnLst/>
              <a:rect l="l" t="t" r="r" b="b"/>
              <a:pathLst>
                <a:path w="56711" h="44204" extrusionOk="0">
                  <a:moveTo>
                    <a:pt x="29934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8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4811914" y="2583849"/>
              <a:ext cx="342580" cy="339271"/>
              <a:chOff x="5049725" y="1435050"/>
              <a:chExt cx="486550" cy="48185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2422" extrusionOk="0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1294" extrusionOk="0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2" name="Google Shape;142;p17"/>
            <p:cNvSpPr txBox="1"/>
            <p:nvPr/>
          </p:nvSpPr>
          <p:spPr>
            <a:xfrm>
              <a:off x="2441322" y="1128314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Store Image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601526" y="1629062"/>
              <a:ext cx="1752300" cy="45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 err="1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FindAm</a:t>
              </a: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stores the uploaded image in the database along with initial metadata.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2349898" y="2150100"/>
            <a:ext cx="2377958" cy="2217497"/>
            <a:chOff x="2258934" y="2150100"/>
            <a:chExt cx="2377958" cy="2217497"/>
          </a:xfrm>
        </p:grpSpPr>
        <p:sp>
          <p:nvSpPr>
            <p:cNvPr id="145" name="Google Shape;145;p17"/>
            <p:cNvSpPr/>
            <p:nvPr/>
          </p:nvSpPr>
          <p:spPr>
            <a:xfrm>
              <a:off x="3088709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2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6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10" y="24392"/>
                    <a:pt x="56698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17"/>
            <p:cNvGrpSpPr/>
            <p:nvPr/>
          </p:nvGrpSpPr>
          <p:grpSpPr>
            <a:xfrm>
              <a:off x="3693174" y="2583858"/>
              <a:ext cx="339253" cy="339253"/>
              <a:chOff x="4456875" y="1435075"/>
              <a:chExt cx="481825" cy="481825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440" extrusionOk="0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35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501" extrusionOk="0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98" extrusionOk="0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130" extrusionOk="0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141" extrusionOk="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2805" extrusionOk="0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651" extrusionOk="0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004" extrusionOk="0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739" extrusionOk="0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654" extrusionOk="0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141" extrusionOk="0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004" extrusionOk="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510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4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298" extrusionOk="0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6" name="Google Shape;166;p17"/>
            <p:cNvSpPr txBox="1"/>
            <p:nvPr/>
          </p:nvSpPr>
          <p:spPr>
            <a:xfrm>
              <a:off x="2258934" y="3435511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Index Image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2409287" y="3832697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System indexes the image with the received 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469977" y="14346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Dataflow</a:t>
            </a:r>
            <a:endParaRPr dirty="0"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525513" y="1128314"/>
            <a:ext cx="2965851" cy="2228555"/>
            <a:chOff x="519132" y="1128314"/>
            <a:chExt cx="2965851" cy="2228555"/>
          </a:xfrm>
        </p:grpSpPr>
        <p:sp>
          <p:nvSpPr>
            <p:cNvPr id="170" name="Google Shape;170;p17"/>
            <p:cNvSpPr/>
            <p:nvPr/>
          </p:nvSpPr>
          <p:spPr>
            <a:xfrm>
              <a:off x="1936773" y="2150100"/>
              <a:ext cx="1548210" cy="1206769"/>
            </a:xfrm>
            <a:custGeom>
              <a:avLst/>
              <a:gdLst/>
              <a:ahLst/>
              <a:cxnLst/>
              <a:rect l="l" t="t" r="r" b="b"/>
              <a:pathLst>
                <a:path w="56711" h="44204" extrusionOk="0">
                  <a:moveTo>
                    <a:pt x="29934" y="1"/>
                  </a:moveTo>
                  <a:cubicBezTo>
                    <a:pt x="28768" y="1"/>
                    <a:pt x="27613" y="515"/>
                    <a:pt x="26838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7" y="36572"/>
                  </a:lnTo>
                  <a:cubicBezTo>
                    <a:pt x="25254" y="37918"/>
                    <a:pt x="24968" y="40394"/>
                    <a:pt x="26314" y="42109"/>
                  </a:cubicBezTo>
                  <a:lnTo>
                    <a:pt x="26790" y="42704"/>
                  </a:lnTo>
                  <a:cubicBezTo>
                    <a:pt x="27571" y="43690"/>
                    <a:pt x="28722" y="44204"/>
                    <a:pt x="29885" y="44204"/>
                  </a:cubicBezTo>
                  <a:cubicBezTo>
                    <a:pt x="30744" y="44204"/>
                    <a:pt x="31610" y="43923"/>
                    <a:pt x="32338" y="43347"/>
                  </a:cubicBezTo>
                  <a:lnTo>
                    <a:pt x="54091" y="26107"/>
                  </a:lnTo>
                  <a:cubicBezTo>
                    <a:pt x="54520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98" y="22070"/>
                  </a:cubicBezTo>
                  <a:cubicBezTo>
                    <a:pt x="56710" y="20915"/>
                    <a:pt x="56222" y="19761"/>
                    <a:pt x="55270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3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17"/>
            <p:cNvGrpSpPr/>
            <p:nvPr/>
          </p:nvGrpSpPr>
          <p:grpSpPr>
            <a:xfrm>
              <a:off x="2535663" y="2583541"/>
              <a:ext cx="350431" cy="339887"/>
              <a:chOff x="3270675" y="841800"/>
              <a:chExt cx="497700" cy="482725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5" name="Google Shape;175;p17"/>
            <p:cNvSpPr txBox="1"/>
            <p:nvPr/>
          </p:nvSpPr>
          <p:spPr>
            <a:xfrm>
              <a:off x="598225" y="1128314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Upload Image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519132" y="1536558"/>
              <a:ext cx="188005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 user uploads an image to the system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325821" y="2150100"/>
            <a:ext cx="2031085" cy="2398579"/>
            <a:chOff x="324709" y="2150100"/>
            <a:chExt cx="2031085" cy="2398579"/>
          </a:xfrm>
        </p:grpSpPr>
        <p:sp>
          <p:nvSpPr>
            <p:cNvPr id="178" name="Google Shape;178;p17"/>
            <p:cNvSpPr/>
            <p:nvPr/>
          </p:nvSpPr>
          <p:spPr>
            <a:xfrm>
              <a:off x="705552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2" y="1"/>
                    <a:pt x="27608" y="515"/>
                    <a:pt x="26825" y="1496"/>
                  </a:cubicBezTo>
                  <a:lnTo>
                    <a:pt x="26349" y="2104"/>
                  </a:lnTo>
                  <a:cubicBezTo>
                    <a:pt x="24992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5" y="44204"/>
                    <a:pt x="29878" y="44204"/>
                  </a:cubicBezTo>
                  <a:cubicBezTo>
                    <a:pt x="30738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12" y="25571"/>
                    <a:pt x="55257" y="25178"/>
                  </a:cubicBezTo>
                  <a:cubicBezTo>
                    <a:pt x="56210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1" y="18046"/>
                  </a:cubicBezTo>
                  <a:lnTo>
                    <a:pt x="32362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7"/>
            <p:cNvGrpSpPr/>
            <p:nvPr/>
          </p:nvGrpSpPr>
          <p:grpSpPr>
            <a:xfrm>
              <a:off x="1309991" y="2583858"/>
              <a:ext cx="339306" cy="339253"/>
              <a:chOff x="2685825" y="840375"/>
              <a:chExt cx="481900" cy="481825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2" name="Google Shape;182;p17"/>
            <p:cNvSpPr txBox="1"/>
            <p:nvPr/>
          </p:nvSpPr>
          <p:spPr>
            <a:xfrm>
              <a:off x="491121" y="4013779"/>
              <a:ext cx="1864673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returns </a:t>
              </a:r>
              <a:r>
                <a:rPr lang="en-CM" dirty="0" err="1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analyzed</a:t>
              </a: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data, including tags, descriptions, and features, to the system.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324709" y="3509275"/>
              <a:ext cx="203108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Receive Recognition Data</a:t>
              </a:r>
              <a:r>
                <a:rPr lang="en-CM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" name="Google Shape;126;p17">
            <a:extLst>
              <a:ext uri="{FF2B5EF4-FFF2-40B4-BE49-F238E27FC236}">
                <a16:creationId xmlns:a16="http://schemas.microsoft.com/office/drawing/2014/main" id="{DB6DE796-6234-B3ED-B995-B8D34F5CAF29}"/>
              </a:ext>
            </a:extLst>
          </p:cNvPr>
          <p:cNvSpPr txBox="1"/>
          <p:nvPr/>
        </p:nvSpPr>
        <p:spPr>
          <a:xfrm>
            <a:off x="6814633" y="978626"/>
            <a:ext cx="189441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M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search result</a:t>
            </a:r>
            <a:endParaRPr sz="17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" name="Google Shape;127;p17">
            <a:extLst>
              <a:ext uri="{FF2B5EF4-FFF2-40B4-BE49-F238E27FC236}">
                <a16:creationId xmlns:a16="http://schemas.microsoft.com/office/drawing/2014/main" id="{4F14439C-BF44-57F4-F15D-C2EE44F26DE0}"/>
              </a:ext>
            </a:extLst>
          </p:cNvPr>
          <p:cNvSpPr txBox="1"/>
          <p:nvPr/>
        </p:nvSpPr>
        <p:spPr>
          <a:xfrm>
            <a:off x="6987470" y="1599689"/>
            <a:ext cx="1752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M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returns the search results to the user.</a:t>
            </a:r>
            <a:endParaRPr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33;p17">
            <a:extLst>
              <a:ext uri="{FF2B5EF4-FFF2-40B4-BE49-F238E27FC236}">
                <a16:creationId xmlns:a16="http://schemas.microsoft.com/office/drawing/2014/main" id="{9D984EAD-745E-B4EE-DB6E-916A0DA00E0B}"/>
              </a:ext>
            </a:extLst>
          </p:cNvPr>
          <p:cNvSpPr txBox="1"/>
          <p:nvPr/>
        </p:nvSpPr>
        <p:spPr>
          <a:xfrm>
            <a:off x="6686763" y="3426525"/>
            <a:ext cx="205300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CM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Confirmation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Google Shape;134;p17">
            <a:extLst>
              <a:ext uri="{FF2B5EF4-FFF2-40B4-BE49-F238E27FC236}">
                <a16:creationId xmlns:a16="http://schemas.microsoft.com/office/drawing/2014/main" id="{0C8E4D86-5168-4BF6-54BD-D7DFE76BD83F}"/>
              </a:ext>
            </a:extLst>
          </p:cNvPr>
          <p:cNvSpPr txBox="1"/>
          <p:nvPr/>
        </p:nvSpPr>
        <p:spPr>
          <a:xfrm>
            <a:off x="6956752" y="3812373"/>
            <a:ext cx="1752300" cy="48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M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payment service confirms the payment to the system.</a:t>
            </a:r>
            <a:endParaRPr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E1A49-B866-56E7-412D-299185BC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101944"/>
            <a:ext cx="59340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25E42-DCB7-376D-4100-BF0981B2CFBD}"/>
              </a:ext>
            </a:extLst>
          </p:cNvPr>
          <p:cNvSpPr txBox="1"/>
          <p:nvPr/>
        </p:nvSpPr>
        <p:spPr>
          <a:xfrm>
            <a:off x="2714789" y="21468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Context Diagram for </a:t>
            </a:r>
            <a:r>
              <a:rPr lang="en-US" sz="2400" b="1" dirty="0" err="1">
                <a:latin typeface="Times New Roman" panose="02020603050405020304" pitchFamily="18" charset="0"/>
              </a:rPr>
              <a:t>FindAm</a:t>
            </a:r>
            <a:endParaRPr lang="en-CM" sz="2400" b="1" dirty="0"/>
          </a:p>
        </p:txBody>
      </p:sp>
    </p:spTree>
    <p:extLst>
      <p:ext uri="{BB962C8B-B14F-4D97-AF65-F5344CB8AC3E}">
        <p14:creationId xmlns:p14="http://schemas.microsoft.com/office/powerpoint/2010/main" val="277413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14A-9F8C-5827-98BF-33214507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endParaRPr lang="en-C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49030-282A-0B21-C0EA-77B41CDEE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ts val="2100"/>
              </a:lnSpc>
              <a:buNone/>
            </a:pPr>
            <a:r>
              <a:rPr lang="en-GB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Actors</a:t>
            </a:r>
            <a:endParaRPr lang="en-CM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/>
              <a:t>Has two actors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System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5333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2EB1BB-1A7B-9B6F-DF81-FE155C031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9660" cy="52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5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2"/>
          <p:cNvSpPr/>
          <p:nvPr/>
        </p:nvSpPr>
        <p:spPr>
          <a:xfrm>
            <a:off x="2985038" y="2754450"/>
            <a:ext cx="3172750" cy="668550"/>
          </a:xfrm>
          <a:custGeom>
            <a:avLst/>
            <a:gdLst/>
            <a:ahLst/>
            <a:cxnLst/>
            <a:rect l="l" t="t" r="r" b="b"/>
            <a:pathLst>
              <a:path w="126910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Processes user provided image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21" name="Google Shape;821;p32"/>
          <p:cNvSpPr/>
          <p:nvPr/>
        </p:nvSpPr>
        <p:spPr>
          <a:xfrm>
            <a:off x="2986238" y="3423875"/>
            <a:ext cx="3172725" cy="66855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Handles users authentication to ensure secure access of app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2985038" y="1415875"/>
            <a:ext cx="3172750" cy="668875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Responsible for uploading and retrieving images</a:t>
            </a:r>
          </a:p>
        </p:txBody>
      </p:sp>
      <p:sp>
        <p:nvSpPr>
          <p:cNvPr id="823" name="Google Shape;823;p32"/>
          <p:cNvSpPr/>
          <p:nvPr/>
        </p:nvSpPr>
        <p:spPr>
          <a:xfrm>
            <a:off x="2986238" y="2085325"/>
            <a:ext cx="3172725" cy="66855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1"/>
                </a:lnTo>
                <a:lnTo>
                  <a:pt x="126909" y="26741"/>
                </a:lnTo>
                <a:lnTo>
                  <a:pt x="126909" y="0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interface that allows users to interact with the system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24" name="Google Shape;824;p32"/>
          <p:cNvSpPr txBox="1">
            <a:spLocks noGrp="1"/>
          </p:cNvSpPr>
          <p:nvPr>
            <p:ph type="title"/>
          </p:nvPr>
        </p:nvSpPr>
        <p:spPr>
          <a:xfrm>
            <a:off x="709663" y="4538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</a:t>
            </a:r>
            <a:endParaRPr dirty="0"/>
          </a:p>
        </p:txBody>
      </p:sp>
      <p:grpSp>
        <p:nvGrpSpPr>
          <p:cNvPr id="825" name="Google Shape;825;p32"/>
          <p:cNvGrpSpPr/>
          <p:nvPr/>
        </p:nvGrpSpPr>
        <p:grpSpPr>
          <a:xfrm>
            <a:off x="1199250" y="1263775"/>
            <a:ext cx="2193313" cy="1019200"/>
            <a:chOff x="1199250" y="1263775"/>
            <a:chExt cx="2193313" cy="1019200"/>
          </a:xfrm>
        </p:grpSpPr>
        <p:sp>
          <p:nvSpPr>
            <p:cNvPr id="826" name="Google Shape;826;p32"/>
            <p:cNvSpPr/>
            <p:nvPr/>
          </p:nvSpPr>
          <p:spPr>
            <a:xfrm>
              <a:off x="2577838" y="135517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2"/>
            <p:cNvGrpSpPr/>
            <p:nvPr/>
          </p:nvGrpSpPr>
          <p:grpSpPr>
            <a:xfrm>
              <a:off x="1199250" y="1263775"/>
              <a:ext cx="1916488" cy="1019200"/>
              <a:chOff x="1199250" y="1263775"/>
              <a:chExt cx="1916488" cy="1019200"/>
            </a:xfrm>
          </p:grpSpPr>
          <p:grpSp>
            <p:nvGrpSpPr>
              <p:cNvPr id="828" name="Google Shape;828;p32"/>
              <p:cNvGrpSpPr/>
              <p:nvPr/>
            </p:nvGrpSpPr>
            <p:grpSpPr>
              <a:xfrm>
                <a:off x="2475738" y="1263775"/>
                <a:ext cx="640000" cy="1019200"/>
                <a:chOff x="2475738" y="1263775"/>
                <a:chExt cx="640000" cy="1019200"/>
              </a:xfrm>
            </p:grpSpPr>
            <p:sp>
              <p:nvSpPr>
                <p:cNvPr id="829" name="Google Shape;829;p32"/>
                <p:cNvSpPr/>
                <p:nvPr/>
              </p:nvSpPr>
              <p:spPr>
                <a:xfrm>
                  <a:off x="2475738" y="12637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1"/>
                      </a:moveTo>
                      <a:cubicBezTo>
                        <a:pt x="9133" y="1"/>
                        <a:pt x="1" y="9121"/>
                        <a:pt x="1" y="20384"/>
                      </a:cubicBezTo>
                      <a:cubicBezTo>
                        <a:pt x="1" y="31636"/>
                        <a:pt x="9133" y="40768"/>
                        <a:pt x="20384" y="40768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0" name="Google Shape;830;p32"/>
                <p:cNvGrpSpPr/>
                <p:nvPr/>
              </p:nvGrpSpPr>
              <p:grpSpPr>
                <a:xfrm>
                  <a:off x="2582330" y="1586243"/>
                  <a:ext cx="353757" cy="352565"/>
                  <a:chOff x="-26980600" y="3175500"/>
                  <a:chExt cx="296950" cy="295950"/>
                </a:xfrm>
              </p:grpSpPr>
              <p:sp>
                <p:nvSpPr>
                  <p:cNvPr id="831" name="Google Shape;831;p32"/>
                  <p:cNvSpPr/>
                  <p:nvPr/>
                </p:nvSpPr>
                <p:spPr>
                  <a:xfrm>
                    <a:off x="-26798650" y="3175500"/>
                    <a:ext cx="115000" cy="1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0" h="4561" extrusionOk="0">
                        <a:moveTo>
                          <a:pt x="1115" y="0"/>
                        </a:moveTo>
                        <a:cubicBezTo>
                          <a:pt x="851" y="0"/>
                          <a:pt x="583" y="102"/>
                          <a:pt x="378" y="307"/>
                        </a:cubicBezTo>
                        <a:cubicBezTo>
                          <a:pt x="0" y="685"/>
                          <a:pt x="0" y="1378"/>
                          <a:pt x="378" y="1756"/>
                        </a:cubicBezTo>
                        <a:lnTo>
                          <a:pt x="2773" y="4245"/>
                        </a:lnTo>
                        <a:cubicBezTo>
                          <a:pt x="2962" y="4434"/>
                          <a:pt x="3245" y="4560"/>
                          <a:pt x="3529" y="4560"/>
                        </a:cubicBezTo>
                        <a:cubicBezTo>
                          <a:pt x="3812" y="4560"/>
                          <a:pt x="4064" y="4434"/>
                          <a:pt x="4285" y="4245"/>
                        </a:cubicBezTo>
                        <a:cubicBezTo>
                          <a:pt x="4474" y="4056"/>
                          <a:pt x="4600" y="3773"/>
                          <a:pt x="4600" y="3489"/>
                        </a:cubicBezTo>
                        <a:cubicBezTo>
                          <a:pt x="4600" y="3206"/>
                          <a:pt x="4474" y="2954"/>
                          <a:pt x="4285" y="2733"/>
                        </a:cubicBezTo>
                        <a:lnTo>
                          <a:pt x="1828" y="307"/>
                        </a:lnTo>
                        <a:cubicBezTo>
                          <a:pt x="1639" y="102"/>
                          <a:pt x="1379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32"/>
                  <p:cNvSpPr/>
                  <p:nvPr/>
                </p:nvSpPr>
                <p:spPr>
                  <a:xfrm>
                    <a:off x="-26980600" y="3325725"/>
                    <a:ext cx="168575" cy="14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3" h="5829" extrusionOk="0">
                        <a:moveTo>
                          <a:pt x="3797" y="2167"/>
                        </a:moveTo>
                        <a:cubicBezTo>
                          <a:pt x="3884" y="2167"/>
                          <a:pt x="3970" y="2190"/>
                          <a:pt x="4033" y="2237"/>
                        </a:cubicBezTo>
                        <a:cubicBezTo>
                          <a:pt x="4159" y="2363"/>
                          <a:pt x="4159" y="2616"/>
                          <a:pt x="4033" y="2710"/>
                        </a:cubicBezTo>
                        <a:cubicBezTo>
                          <a:pt x="3970" y="2773"/>
                          <a:pt x="3884" y="2805"/>
                          <a:pt x="3797" y="2805"/>
                        </a:cubicBezTo>
                        <a:cubicBezTo>
                          <a:pt x="3710" y="2805"/>
                          <a:pt x="3624" y="2773"/>
                          <a:pt x="3561" y="2710"/>
                        </a:cubicBezTo>
                        <a:cubicBezTo>
                          <a:pt x="3435" y="2616"/>
                          <a:pt x="3435" y="2363"/>
                          <a:pt x="3561" y="2237"/>
                        </a:cubicBezTo>
                        <a:cubicBezTo>
                          <a:pt x="3624" y="2190"/>
                          <a:pt x="3710" y="2167"/>
                          <a:pt x="3797" y="2167"/>
                        </a:cubicBezTo>
                        <a:close/>
                        <a:moveTo>
                          <a:pt x="2336" y="2639"/>
                        </a:moveTo>
                        <a:cubicBezTo>
                          <a:pt x="2426" y="2639"/>
                          <a:pt x="2521" y="2663"/>
                          <a:pt x="2584" y="2710"/>
                        </a:cubicBezTo>
                        <a:cubicBezTo>
                          <a:pt x="2679" y="2836"/>
                          <a:pt x="2679" y="3057"/>
                          <a:pt x="2584" y="3183"/>
                        </a:cubicBezTo>
                        <a:cubicBezTo>
                          <a:pt x="2521" y="3246"/>
                          <a:pt x="2426" y="3277"/>
                          <a:pt x="2336" y="3277"/>
                        </a:cubicBezTo>
                        <a:cubicBezTo>
                          <a:pt x="2245" y="3277"/>
                          <a:pt x="2159" y="3246"/>
                          <a:pt x="2111" y="3183"/>
                        </a:cubicBezTo>
                        <a:cubicBezTo>
                          <a:pt x="1985" y="3057"/>
                          <a:pt x="1985" y="2868"/>
                          <a:pt x="2111" y="2710"/>
                        </a:cubicBezTo>
                        <a:cubicBezTo>
                          <a:pt x="2159" y="2663"/>
                          <a:pt x="2245" y="2639"/>
                          <a:pt x="2336" y="2639"/>
                        </a:cubicBezTo>
                        <a:close/>
                        <a:moveTo>
                          <a:pt x="2931" y="1"/>
                        </a:moveTo>
                        <a:lnTo>
                          <a:pt x="599" y="2332"/>
                        </a:lnTo>
                        <a:cubicBezTo>
                          <a:pt x="221" y="2710"/>
                          <a:pt x="1" y="3214"/>
                          <a:pt x="1" y="3781"/>
                        </a:cubicBezTo>
                        <a:cubicBezTo>
                          <a:pt x="1" y="4317"/>
                          <a:pt x="221" y="4852"/>
                          <a:pt x="599" y="5230"/>
                        </a:cubicBezTo>
                        <a:cubicBezTo>
                          <a:pt x="1009" y="5608"/>
                          <a:pt x="1513" y="5829"/>
                          <a:pt x="2048" y="5829"/>
                        </a:cubicBezTo>
                        <a:cubicBezTo>
                          <a:pt x="2616" y="5829"/>
                          <a:pt x="3120" y="5640"/>
                          <a:pt x="3529" y="5230"/>
                        </a:cubicBezTo>
                        <a:lnTo>
                          <a:pt x="6743" y="2048"/>
                        </a:lnTo>
                        <a:cubicBezTo>
                          <a:pt x="6743" y="2017"/>
                          <a:pt x="6711" y="1954"/>
                          <a:pt x="6711" y="1922"/>
                        </a:cubicBezTo>
                        <a:cubicBezTo>
                          <a:pt x="6396" y="1418"/>
                          <a:pt x="5829" y="1103"/>
                          <a:pt x="5136" y="1103"/>
                        </a:cubicBezTo>
                        <a:lnTo>
                          <a:pt x="5104" y="1103"/>
                        </a:lnTo>
                        <a:cubicBezTo>
                          <a:pt x="5075" y="1104"/>
                          <a:pt x="5045" y="1105"/>
                          <a:pt x="5016" y="1105"/>
                        </a:cubicBezTo>
                        <a:cubicBezTo>
                          <a:pt x="4168" y="1105"/>
                          <a:pt x="3387" y="670"/>
                          <a:pt x="293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32"/>
                  <p:cNvSpPr/>
                  <p:nvPr/>
                </p:nvSpPr>
                <p:spPr>
                  <a:xfrm>
                    <a:off x="-26893950" y="3226500"/>
                    <a:ext cx="159125" cy="1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5" h="5514" extrusionOk="0">
                        <a:moveTo>
                          <a:pt x="3403" y="0"/>
                        </a:moveTo>
                        <a:lnTo>
                          <a:pt x="2678" y="693"/>
                        </a:lnTo>
                        <a:lnTo>
                          <a:pt x="2300" y="1103"/>
                        </a:lnTo>
                        <a:lnTo>
                          <a:pt x="3056" y="1859"/>
                        </a:lnTo>
                        <a:cubicBezTo>
                          <a:pt x="3151" y="1953"/>
                          <a:pt x="3151" y="2205"/>
                          <a:pt x="3056" y="2331"/>
                        </a:cubicBezTo>
                        <a:cubicBezTo>
                          <a:pt x="2962" y="2394"/>
                          <a:pt x="2899" y="2426"/>
                          <a:pt x="2804" y="2426"/>
                        </a:cubicBezTo>
                        <a:cubicBezTo>
                          <a:pt x="2741" y="2426"/>
                          <a:pt x="2615" y="2394"/>
                          <a:pt x="2584" y="2331"/>
                        </a:cubicBezTo>
                        <a:lnTo>
                          <a:pt x="1827" y="1575"/>
                        </a:lnTo>
                        <a:lnTo>
                          <a:pt x="1355" y="2048"/>
                        </a:lnTo>
                        <a:lnTo>
                          <a:pt x="2111" y="2804"/>
                        </a:lnTo>
                        <a:cubicBezTo>
                          <a:pt x="2205" y="2898"/>
                          <a:pt x="2205" y="3150"/>
                          <a:pt x="2111" y="3277"/>
                        </a:cubicBezTo>
                        <a:cubicBezTo>
                          <a:pt x="2016" y="3340"/>
                          <a:pt x="1953" y="3371"/>
                          <a:pt x="1859" y="3371"/>
                        </a:cubicBezTo>
                        <a:cubicBezTo>
                          <a:pt x="1796" y="3371"/>
                          <a:pt x="1670" y="3340"/>
                          <a:pt x="1638" y="3277"/>
                        </a:cubicBezTo>
                        <a:lnTo>
                          <a:pt x="882" y="2520"/>
                        </a:lnTo>
                        <a:lnTo>
                          <a:pt x="0" y="3371"/>
                        </a:lnTo>
                        <a:cubicBezTo>
                          <a:pt x="0" y="3403"/>
                          <a:pt x="63" y="3466"/>
                          <a:pt x="63" y="3497"/>
                        </a:cubicBezTo>
                        <a:cubicBezTo>
                          <a:pt x="364" y="4068"/>
                          <a:pt x="894" y="4381"/>
                          <a:pt x="1490" y="4381"/>
                        </a:cubicBezTo>
                        <a:cubicBezTo>
                          <a:pt x="1518" y="4381"/>
                          <a:pt x="1547" y="4381"/>
                          <a:pt x="1575" y="4379"/>
                        </a:cubicBezTo>
                        <a:cubicBezTo>
                          <a:pt x="1890" y="4379"/>
                          <a:pt x="2174" y="4411"/>
                          <a:pt x="2458" y="4474"/>
                        </a:cubicBezTo>
                        <a:cubicBezTo>
                          <a:pt x="2993" y="4631"/>
                          <a:pt x="3529" y="5009"/>
                          <a:pt x="3781" y="5513"/>
                        </a:cubicBezTo>
                        <a:lnTo>
                          <a:pt x="6364" y="2961"/>
                        </a:lnTo>
                        <a:lnTo>
                          <a:pt x="340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34" name="Google Shape;834;p32"/>
              <p:cNvSpPr txBox="1"/>
              <p:nvPr/>
            </p:nvSpPr>
            <p:spPr>
              <a:xfrm>
                <a:off x="1199250" y="164152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1"/>
                    </a:solidFill>
                    <a:latin typeface="Fira Sans Extra Condensed Medium"/>
                    <a:sym typeface="Fira Sans Extra Condensed Medium"/>
                  </a:rPr>
                  <a:t>User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835" name="Google Shape;835;p32"/>
          <p:cNvGrpSpPr/>
          <p:nvPr/>
        </p:nvGrpSpPr>
        <p:grpSpPr>
          <a:xfrm>
            <a:off x="630621" y="2602350"/>
            <a:ext cx="2761942" cy="1019200"/>
            <a:chOff x="630621" y="2602350"/>
            <a:chExt cx="2761942" cy="1019200"/>
          </a:xfrm>
        </p:grpSpPr>
        <p:sp>
          <p:nvSpPr>
            <p:cNvPr id="836" name="Google Shape;836;p32"/>
            <p:cNvSpPr/>
            <p:nvPr/>
          </p:nvSpPr>
          <p:spPr>
            <a:xfrm>
              <a:off x="2577838" y="269372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32"/>
            <p:cNvGrpSpPr/>
            <p:nvPr/>
          </p:nvGrpSpPr>
          <p:grpSpPr>
            <a:xfrm>
              <a:off x="630621" y="2602350"/>
              <a:ext cx="2485117" cy="1019200"/>
              <a:chOff x="630621" y="2602350"/>
              <a:chExt cx="2485117" cy="1019200"/>
            </a:xfrm>
          </p:grpSpPr>
          <p:grpSp>
            <p:nvGrpSpPr>
              <p:cNvPr id="838" name="Google Shape;838;p32"/>
              <p:cNvGrpSpPr/>
              <p:nvPr/>
            </p:nvGrpSpPr>
            <p:grpSpPr>
              <a:xfrm>
                <a:off x="2475738" y="2602350"/>
                <a:ext cx="640000" cy="1019200"/>
                <a:chOff x="2475738" y="2602350"/>
                <a:chExt cx="640000" cy="1019200"/>
              </a:xfrm>
            </p:grpSpPr>
            <p:sp>
              <p:nvSpPr>
                <p:cNvPr id="839" name="Google Shape;839;p32"/>
                <p:cNvSpPr/>
                <p:nvPr/>
              </p:nvSpPr>
              <p:spPr>
                <a:xfrm>
                  <a:off x="2475738" y="2602350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0"/>
                      </a:moveTo>
                      <a:cubicBezTo>
                        <a:pt x="9133" y="0"/>
                        <a:pt x="1" y="9120"/>
                        <a:pt x="1" y="20384"/>
                      </a:cubicBezTo>
                      <a:cubicBezTo>
                        <a:pt x="1" y="31635"/>
                        <a:pt x="9133" y="40767"/>
                        <a:pt x="20384" y="40767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0" name="Google Shape;840;p32"/>
                <p:cNvGrpSpPr/>
                <p:nvPr/>
              </p:nvGrpSpPr>
              <p:grpSpPr>
                <a:xfrm>
                  <a:off x="2581843" y="2933655"/>
                  <a:ext cx="354710" cy="356586"/>
                  <a:chOff x="-27351575" y="3915650"/>
                  <a:chExt cx="297750" cy="299325"/>
                </a:xfrm>
              </p:grpSpPr>
              <p:sp>
                <p:nvSpPr>
                  <p:cNvPr id="841" name="Google Shape;841;p32"/>
                  <p:cNvSpPr/>
                  <p:nvPr/>
                </p:nvSpPr>
                <p:spPr>
                  <a:xfrm>
                    <a:off x="-27351575" y="4059000"/>
                    <a:ext cx="153625" cy="1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45" h="6239" extrusionOk="0">
                        <a:moveTo>
                          <a:pt x="3183" y="1"/>
                        </a:moveTo>
                        <a:lnTo>
                          <a:pt x="2490" y="725"/>
                        </a:lnTo>
                        <a:cubicBezTo>
                          <a:pt x="2206" y="1009"/>
                          <a:pt x="1986" y="1387"/>
                          <a:pt x="1860" y="1828"/>
                        </a:cubicBezTo>
                        <a:cubicBezTo>
                          <a:pt x="1608" y="2742"/>
                          <a:pt x="1229" y="3435"/>
                          <a:pt x="725" y="4002"/>
                        </a:cubicBezTo>
                        <a:lnTo>
                          <a:pt x="316" y="4411"/>
                        </a:lnTo>
                        <a:cubicBezTo>
                          <a:pt x="127" y="4632"/>
                          <a:pt x="1" y="4884"/>
                          <a:pt x="1" y="5167"/>
                        </a:cubicBezTo>
                        <a:cubicBezTo>
                          <a:pt x="1" y="5451"/>
                          <a:pt x="127" y="5734"/>
                          <a:pt x="316" y="5923"/>
                        </a:cubicBezTo>
                        <a:cubicBezTo>
                          <a:pt x="505" y="6113"/>
                          <a:pt x="788" y="6239"/>
                          <a:pt x="1072" y="6239"/>
                        </a:cubicBezTo>
                        <a:cubicBezTo>
                          <a:pt x="1355" y="6113"/>
                          <a:pt x="1608" y="5986"/>
                          <a:pt x="1765" y="5797"/>
                        </a:cubicBezTo>
                        <a:lnTo>
                          <a:pt x="2206" y="5419"/>
                        </a:lnTo>
                        <a:cubicBezTo>
                          <a:pt x="2710" y="4884"/>
                          <a:pt x="3435" y="4506"/>
                          <a:pt x="4380" y="4254"/>
                        </a:cubicBezTo>
                        <a:cubicBezTo>
                          <a:pt x="4664" y="4191"/>
                          <a:pt x="4916" y="4033"/>
                          <a:pt x="5168" y="3876"/>
                        </a:cubicBezTo>
                        <a:lnTo>
                          <a:pt x="4664" y="3372"/>
                        </a:lnTo>
                        <a:cubicBezTo>
                          <a:pt x="4537" y="3246"/>
                          <a:pt x="4537" y="2994"/>
                          <a:pt x="4664" y="2899"/>
                        </a:cubicBezTo>
                        <a:cubicBezTo>
                          <a:pt x="4711" y="2836"/>
                          <a:pt x="4797" y="2805"/>
                          <a:pt x="4888" y="2805"/>
                        </a:cubicBezTo>
                        <a:cubicBezTo>
                          <a:pt x="4979" y="2805"/>
                          <a:pt x="5073" y="2836"/>
                          <a:pt x="5136" y="2899"/>
                        </a:cubicBezTo>
                        <a:lnTo>
                          <a:pt x="5672" y="3435"/>
                        </a:lnTo>
                        <a:lnTo>
                          <a:pt x="6144" y="2962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32"/>
                  <p:cNvSpPr/>
                  <p:nvPr/>
                </p:nvSpPr>
                <p:spPr>
                  <a:xfrm>
                    <a:off x="-27257050" y="3915650"/>
                    <a:ext cx="203225" cy="20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9" h="8098" extrusionOk="0">
                        <a:moveTo>
                          <a:pt x="1891" y="2364"/>
                        </a:moveTo>
                        <a:cubicBezTo>
                          <a:pt x="1985" y="2364"/>
                          <a:pt x="2048" y="2395"/>
                          <a:pt x="2143" y="2490"/>
                        </a:cubicBezTo>
                        <a:lnTo>
                          <a:pt x="5545" y="5892"/>
                        </a:lnTo>
                        <a:cubicBezTo>
                          <a:pt x="5671" y="6018"/>
                          <a:pt x="5671" y="6239"/>
                          <a:pt x="5545" y="6365"/>
                        </a:cubicBezTo>
                        <a:cubicBezTo>
                          <a:pt x="5498" y="6428"/>
                          <a:pt x="5411" y="6459"/>
                          <a:pt x="5321" y="6459"/>
                        </a:cubicBezTo>
                        <a:cubicBezTo>
                          <a:pt x="5230" y="6459"/>
                          <a:pt x="5136" y="6428"/>
                          <a:pt x="5073" y="6365"/>
                        </a:cubicBezTo>
                        <a:lnTo>
                          <a:pt x="1670" y="2962"/>
                        </a:lnTo>
                        <a:cubicBezTo>
                          <a:pt x="1544" y="2836"/>
                          <a:pt x="1544" y="2647"/>
                          <a:pt x="1670" y="2490"/>
                        </a:cubicBezTo>
                        <a:cubicBezTo>
                          <a:pt x="1733" y="2395"/>
                          <a:pt x="1828" y="2364"/>
                          <a:pt x="1891" y="2364"/>
                        </a:cubicBezTo>
                        <a:close/>
                        <a:moveTo>
                          <a:pt x="6742" y="1"/>
                        </a:moveTo>
                        <a:cubicBezTo>
                          <a:pt x="6333" y="1"/>
                          <a:pt x="6018" y="158"/>
                          <a:pt x="5766" y="379"/>
                        </a:cubicBezTo>
                        <a:lnTo>
                          <a:pt x="4128" y="2017"/>
                        </a:lnTo>
                        <a:cubicBezTo>
                          <a:pt x="3938" y="2206"/>
                          <a:pt x="3679" y="2301"/>
                          <a:pt x="3415" y="2301"/>
                        </a:cubicBezTo>
                        <a:cubicBezTo>
                          <a:pt x="3151" y="2301"/>
                          <a:pt x="2883" y="2206"/>
                          <a:pt x="2678" y="2017"/>
                        </a:cubicBezTo>
                        <a:cubicBezTo>
                          <a:pt x="2489" y="1812"/>
                          <a:pt x="2229" y="1710"/>
                          <a:pt x="1965" y="1710"/>
                        </a:cubicBezTo>
                        <a:cubicBezTo>
                          <a:pt x="1702" y="1710"/>
                          <a:pt x="1434" y="1812"/>
                          <a:pt x="1229" y="2017"/>
                        </a:cubicBezTo>
                        <a:cubicBezTo>
                          <a:pt x="851" y="2395"/>
                          <a:pt x="851" y="3057"/>
                          <a:pt x="1229" y="3466"/>
                        </a:cubicBezTo>
                        <a:lnTo>
                          <a:pt x="1481" y="3687"/>
                        </a:lnTo>
                        <a:lnTo>
                          <a:pt x="0" y="5167"/>
                        </a:lnTo>
                        <a:lnTo>
                          <a:pt x="2962" y="8097"/>
                        </a:lnTo>
                        <a:lnTo>
                          <a:pt x="3403" y="7625"/>
                        </a:lnTo>
                        <a:lnTo>
                          <a:pt x="2836" y="7089"/>
                        </a:lnTo>
                        <a:cubicBezTo>
                          <a:pt x="2710" y="6963"/>
                          <a:pt x="2710" y="6743"/>
                          <a:pt x="2836" y="6617"/>
                        </a:cubicBezTo>
                        <a:cubicBezTo>
                          <a:pt x="2899" y="6554"/>
                          <a:pt x="2985" y="6522"/>
                          <a:pt x="3072" y="6522"/>
                        </a:cubicBezTo>
                        <a:cubicBezTo>
                          <a:pt x="3159" y="6522"/>
                          <a:pt x="3245" y="6554"/>
                          <a:pt x="3308" y="6617"/>
                        </a:cubicBezTo>
                        <a:lnTo>
                          <a:pt x="3875" y="7152"/>
                        </a:lnTo>
                        <a:lnTo>
                          <a:pt x="4380" y="6648"/>
                        </a:lnTo>
                        <a:lnTo>
                          <a:pt x="4600" y="6900"/>
                        </a:lnTo>
                        <a:cubicBezTo>
                          <a:pt x="4821" y="7089"/>
                          <a:pt x="5073" y="7215"/>
                          <a:pt x="5356" y="7215"/>
                        </a:cubicBezTo>
                        <a:cubicBezTo>
                          <a:pt x="5640" y="7215"/>
                          <a:pt x="5923" y="7089"/>
                          <a:pt x="6112" y="6900"/>
                        </a:cubicBezTo>
                        <a:cubicBezTo>
                          <a:pt x="6490" y="6491"/>
                          <a:pt x="6490" y="5829"/>
                          <a:pt x="6112" y="5420"/>
                        </a:cubicBezTo>
                        <a:cubicBezTo>
                          <a:pt x="5703" y="5041"/>
                          <a:pt x="5703" y="4380"/>
                          <a:pt x="6112" y="3970"/>
                        </a:cubicBezTo>
                        <a:lnTo>
                          <a:pt x="7719" y="2364"/>
                        </a:lnTo>
                        <a:cubicBezTo>
                          <a:pt x="8003" y="2080"/>
                          <a:pt x="8129" y="1733"/>
                          <a:pt x="8129" y="1387"/>
                        </a:cubicBezTo>
                        <a:cubicBezTo>
                          <a:pt x="8129" y="1009"/>
                          <a:pt x="7971" y="662"/>
                          <a:pt x="7719" y="379"/>
                        </a:cubicBezTo>
                        <a:cubicBezTo>
                          <a:pt x="7436" y="127"/>
                          <a:pt x="7120" y="1"/>
                          <a:pt x="67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3" name="Google Shape;843;p32"/>
              <p:cNvSpPr txBox="1"/>
              <p:nvPr/>
            </p:nvSpPr>
            <p:spPr>
              <a:xfrm>
                <a:off x="630621" y="2980100"/>
                <a:ext cx="1768929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Image Recognition module</a:t>
                </a:r>
                <a:endParaRPr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44" name="Google Shape;844;p32"/>
          <p:cNvGrpSpPr/>
          <p:nvPr/>
        </p:nvGrpSpPr>
        <p:grpSpPr>
          <a:xfrm>
            <a:off x="5751463" y="1887075"/>
            <a:ext cx="2193313" cy="1019200"/>
            <a:chOff x="5751463" y="1887075"/>
            <a:chExt cx="2193313" cy="1019200"/>
          </a:xfrm>
        </p:grpSpPr>
        <p:sp>
          <p:nvSpPr>
            <p:cNvPr id="845" name="Google Shape;845;p32"/>
            <p:cNvSpPr/>
            <p:nvPr/>
          </p:nvSpPr>
          <p:spPr>
            <a:xfrm>
              <a:off x="5751463" y="2000175"/>
              <a:ext cx="814700" cy="814725"/>
            </a:xfrm>
            <a:custGeom>
              <a:avLst/>
              <a:gdLst/>
              <a:ahLst/>
              <a:cxnLst/>
              <a:rect l="l" t="t" r="r" b="b"/>
              <a:pathLst>
                <a:path w="32588" h="32589" extrusionOk="0">
                  <a:moveTo>
                    <a:pt x="16300" y="1"/>
                  </a:moveTo>
                  <a:cubicBezTo>
                    <a:pt x="7299" y="1"/>
                    <a:pt x="0" y="7287"/>
                    <a:pt x="0" y="16289"/>
                  </a:cubicBezTo>
                  <a:cubicBezTo>
                    <a:pt x="0" y="25290"/>
                    <a:pt x="7299" y="32588"/>
                    <a:pt x="16300" y="32588"/>
                  </a:cubicBezTo>
                  <a:cubicBezTo>
                    <a:pt x="25301" y="32588"/>
                    <a:pt x="32588" y="25290"/>
                    <a:pt x="32588" y="16289"/>
                  </a:cubicBezTo>
                  <a:cubicBezTo>
                    <a:pt x="32588" y="7287"/>
                    <a:pt x="25301" y="1"/>
                    <a:pt x="16300" y="1"/>
                  </a:cubicBez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2"/>
            <p:cNvGrpSpPr/>
            <p:nvPr/>
          </p:nvGrpSpPr>
          <p:grpSpPr>
            <a:xfrm>
              <a:off x="6028263" y="1887075"/>
              <a:ext cx="1916513" cy="1019200"/>
              <a:chOff x="6028263" y="1887075"/>
              <a:chExt cx="1916513" cy="1019200"/>
            </a:xfrm>
          </p:grpSpPr>
          <p:grpSp>
            <p:nvGrpSpPr>
              <p:cNvPr id="847" name="Google Shape;847;p32"/>
              <p:cNvGrpSpPr/>
              <p:nvPr/>
            </p:nvGrpSpPr>
            <p:grpSpPr>
              <a:xfrm>
                <a:off x="6028263" y="1887075"/>
                <a:ext cx="640000" cy="1019200"/>
                <a:chOff x="6028263" y="1887075"/>
                <a:chExt cx="640000" cy="1019200"/>
              </a:xfrm>
            </p:grpSpPr>
            <p:sp>
              <p:nvSpPr>
                <p:cNvPr id="848" name="Google Shape;848;p32"/>
                <p:cNvSpPr/>
                <p:nvPr/>
              </p:nvSpPr>
              <p:spPr>
                <a:xfrm>
                  <a:off x="6028263" y="18870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5216" y="0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7"/>
                      </a:lnTo>
                      <a:cubicBezTo>
                        <a:pt x="16467" y="40767"/>
                        <a:pt x="25599" y="31635"/>
                        <a:pt x="25599" y="20384"/>
                      </a:cubicBezTo>
                      <a:cubicBezTo>
                        <a:pt x="25599" y="9121"/>
                        <a:pt x="16467" y="0"/>
                        <a:pt x="5216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9" name="Google Shape;849;p32"/>
                <p:cNvGrpSpPr/>
                <p:nvPr/>
              </p:nvGrpSpPr>
              <p:grpSpPr>
                <a:xfrm>
                  <a:off x="6208674" y="2243301"/>
                  <a:ext cx="357509" cy="352595"/>
                  <a:chOff x="-25834600" y="3915850"/>
                  <a:chExt cx="300100" cy="295975"/>
                </a:xfrm>
              </p:grpSpPr>
              <p:sp>
                <p:nvSpPr>
                  <p:cNvPr id="850" name="Google Shape;850;p32"/>
                  <p:cNvSpPr/>
                  <p:nvPr/>
                </p:nvSpPr>
                <p:spPr>
                  <a:xfrm>
                    <a:off x="-25677875" y="3915850"/>
                    <a:ext cx="143375" cy="137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5" h="5507" extrusionOk="0">
                        <a:moveTo>
                          <a:pt x="1123" y="1"/>
                        </a:moveTo>
                        <a:cubicBezTo>
                          <a:pt x="859" y="1"/>
                          <a:pt x="599" y="103"/>
                          <a:pt x="410" y="308"/>
                        </a:cubicBezTo>
                        <a:cubicBezTo>
                          <a:pt x="1" y="686"/>
                          <a:pt x="1" y="1379"/>
                          <a:pt x="410" y="1757"/>
                        </a:cubicBezTo>
                        <a:lnTo>
                          <a:pt x="3813" y="5191"/>
                        </a:lnTo>
                        <a:cubicBezTo>
                          <a:pt x="4033" y="5380"/>
                          <a:pt x="4285" y="5506"/>
                          <a:pt x="4569" y="5506"/>
                        </a:cubicBezTo>
                        <a:cubicBezTo>
                          <a:pt x="4853" y="5506"/>
                          <a:pt x="5136" y="5380"/>
                          <a:pt x="5325" y="5191"/>
                        </a:cubicBezTo>
                        <a:cubicBezTo>
                          <a:pt x="5735" y="4781"/>
                          <a:pt x="5735" y="4120"/>
                          <a:pt x="5325" y="3742"/>
                        </a:cubicBezTo>
                        <a:lnTo>
                          <a:pt x="1860" y="308"/>
                        </a:lnTo>
                        <a:cubicBezTo>
                          <a:pt x="1655" y="103"/>
                          <a:pt x="1387" y="1"/>
                          <a:pt x="112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32"/>
                  <p:cNvSpPr/>
                  <p:nvPr/>
                </p:nvSpPr>
                <p:spPr>
                  <a:xfrm>
                    <a:off x="-25834600" y="4167700"/>
                    <a:ext cx="43350" cy="4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" h="1765" extrusionOk="0">
                        <a:moveTo>
                          <a:pt x="756" y="0"/>
                        </a:moveTo>
                        <a:lnTo>
                          <a:pt x="221" y="630"/>
                        </a:lnTo>
                        <a:cubicBezTo>
                          <a:pt x="95" y="756"/>
                          <a:pt x="0" y="945"/>
                          <a:pt x="0" y="1103"/>
                        </a:cubicBezTo>
                        <a:cubicBezTo>
                          <a:pt x="0" y="1292"/>
                          <a:pt x="95" y="1449"/>
                          <a:pt x="221" y="1575"/>
                        </a:cubicBezTo>
                        <a:cubicBezTo>
                          <a:pt x="347" y="1702"/>
                          <a:pt x="536" y="1765"/>
                          <a:pt x="693" y="1765"/>
                        </a:cubicBezTo>
                        <a:cubicBezTo>
                          <a:pt x="882" y="1765"/>
                          <a:pt x="1040" y="1702"/>
                          <a:pt x="1166" y="1575"/>
                        </a:cubicBezTo>
                        <a:lnTo>
                          <a:pt x="1733" y="977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32"/>
                  <p:cNvSpPr/>
                  <p:nvPr/>
                </p:nvSpPr>
                <p:spPr>
                  <a:xfrm>
                    <a:off x="-25800725" y="3972375"/>
                    <a:ext cx="206375" cy="20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55" h="8318" extrusionOk="0">
                        <a:moveTo>
                          <a:pt x="4285" y="2457"/>
                        </a:moveTo>
                        <a:lnTo>
                          <a:pt x="5797" y="3938"/>
                        </a:lnTo>
                        <a:lnTo>
                          <a:pt x="5261" y="4474"/>
                        </a:lnTo>
                        <a:cubicBezTo>
                          <a:pt x="4868" y="4868"/>
                          <a:pt x="4342" y="5064"/>
                          <a:pt x="3814" y="5064"/>
                        </a:cubicBezTo>
                        <a:cubicBezTo>
                          <a:pt x="3708" y="5064"/>
                          <a:pt x="3602" y="5057"/>
                          <a:pt x="3497" y="5041"/>
                        </a:cubicBezTo>
                        <a:lnTo>
                          <a:pt x="3214" y="5009"/>
                        </a:lnTo>
                        <a:lnTo>
                          <a:pt x="3182" y="4726"/>
                        </a:lnTo>
                        <a:cubicBezTo>
                          <a:pt x="3119" y="4096"/>
                          <a:pt x="3308" y="3434"/>
                          <a:pt x="3781" y="2962"/>
                        </a:cubicBezTo>
                        <a:lnTo>
                          <a:pt x="4285" y="2457"/>
                        </a:lnTo>
                        <a:close/>
                        <a:moveTo>
                          <a:pt x="4789" y="0"/>
                        </a:moveTo>
                        <a:lnTo>
                          <a:pt x="3056" y="1796"/>
                        </a:lnTo>
                        <a:cubicBezTo>
                          <a:pt x="2174" y="2678"/>
                          <a:pt x="1733" y="4001"/>
                          <a:pt x="1890" y="5261"/>
                        </a:cubicBezTo>
                        <a:lnTo>
                          <a:pt x="1922" y="5419"/>
                        </a:lnTo>
                        <a:lnTo>
                          <a:pt x="0" y="7341"/>
                        </a:lnTo>
                        <a:lnTo>
                          <a:pt x="977" y="8317"/>
                        </a:lnTo>
                        <a:lnTo>
                          <a:pt x="2898" y="6396"/>
                        </a:lnTo>
                        <a:lnTo>
                          <a:pt x="3056" y="6427"/>
                        </a:lnTo>
                        <a:cubicBezTo>
                          <a:pt x="3214" y="6459"/>
                          <a:pt x="3371" y="6459"/>
                          <a:pt x="3592" y="6459"/>
                        </a:cubicBezTo>
                        <a:cubicBezTo>
                          <a:pt x="4694" y="6459"/>
                          <a:pt x="5734" y="6049"/>
                          <a:pt x="6522" y="5261"/>
                        </a:cubicBezTo>
                        <a:lnTo>
                          <a:pt x="8254" y="3466"/>
                        </a:lnTo>
                        <a:lnTo>
                          <a:pt x="7278" y="2489"/>
                        </a:lnTo>
                        <a:lnTo>
                          <a:pt x="6301" y="3466"/>
                        </a:lnTo>
                        <a:lnTo>
                          <a:pt x="4852" y="2016"/>
                        </a:lnTo>
                        <a:lnTo>
                          <a:pt x="5828" y="1040"/>
                        </a:lnTo>
                        <a:lnTo>
                          <a:pt x="478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3" name="Google Shape;853;p32"/>
              <p:cNvSpPr txBox="1"/>
              <p:nvPr/>
            </p:nvSpPr>
            <p:spPr>
              <a:xfrm>
                <a:off x="6744475" y="2275688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Mobile App (UI)</a:t>
                </a:r>
                <a:endParaRPr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854" name="Google Shape;854;p32"/>
          <p:cNvGrpSpPr/>
          <p:nvPr/>
        </p:nvGrpSpPr>
        <p:grpSpPr>
          <a:xfrm>
            <a:off x="5751463" y="3225625"/>
            <a:ext cx="2520178" cy="1019200"/>
            <a:chOff x="5751463" y="3225625"/>
            <a:chExt cx="2520178" cy="1019200"/>
          </a:xfrm>
        </p:grpSpPr>
        <p:sp>
          <p:nvSpPr>
            <p:cNvPr id="855" name="Google Shape;855;p32"/>
            <p:cNvSpPr/>
            <p:nvPr/>
          </p:nvSpPr>
          <p:spPr>
            <a:xfrm>
              <a:off x="5751463" y="3338750"/>
              <a:ext cx="814700" cy="814700"/>
            </a:xfrm>
            <a:custGeom>
              <a:avLst/>
              <a:gdLst/>
              <a:ahLst/>
              <a:cxnLst/>
              <a:rect l="l" t="t" r="r" b="b"/>
              <a:pathLst>
                <a:path w="32588" h="32588" extrusionOk="0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32"/>
            <p:cNvGrpSpPr/>
            <p:nvPr/>
          </p:nvGrpSpPr>
          <p:grpSpPr>
            <a:xfrm>
              <a:off x="6028263" y="3225625"/>
              <a:ext cx="2243378" cy="1019200"/>
              <a:chOff x="6028263" y="3225625"/>
              <a:chExt cx="2243378" cy="1019200"/>
            </a:xfrm>
          </p:grpSpPr>
          <p:grpSp>
            <p:nvGrpSpPr>
              <p:cNvPr id="857" name="Google Shape;857;p32"/>
              <p:cNvGrpSpPr/>
              <p:nvPr/>
            </p:nvGrpSpPr>
            <p:grpSpPr>
              <a:xfrm>
                <a:off x="6028263" y="3225625"/>
                <a:ext cx="640000" cy="1019200"/>
                <a:chOff x="6028263" y="3225625"/>
                <a:chExt cx="640000" cy="1019200"/>
              </a:xfrm>
            </p:grpSpPr>
            <p:sp>
              <p:nvSpPr>
                <p:cNvPr id="858" name="Google Shape;858;p32"/>
                <p:cNvSpPr/>
                <p:nvPr/>
              </p:nvSpPr>
              <p:spPr>
                <a:xfrm>
                  <a:off x="6028263" y="322562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5216" y="1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8"/>
                      </a:lnTo>
                      <a:cubicBezTo>
                        <a:pt x="16467" y="40768"/>
                        <a:pt x="25599" y="31636"/>
                        <a:pt x="25599" y="20384"/>
                      </a:cubicBezTo>
                      <a:cubicBezTo>
                        <a:pt x="25599" y="9121"/>
                        <a:pt x="16467" y="1"/>
                        <a:pt x="5216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9" name="Google Shape;859;p32"/>
                <p:cNvGrpSpPr/>
                <p:nvPr/>
              </p:nvGrpSpPr>
              <p:grpSpPr>
                <a:xfrm>
                  <a:off x="6211466" y="3575608"/>
                  <a:ext cx="351910" cy="340980"/>
                  <a:chOff x="-27719400" y="3925600"/>
                  <a:chExt cx="295400" cy="286225"/>
                </a:xfrm>
              </p:grpSpPr>
              <p:sp>
                <p:nvSpPr>
                  <p:cNvPr id="860" name="Google Shape;860;p32"/>
                  <p:cNvSpPr/>
                  <p:nvPr/>
                </p:nvSpPr>
                <p:spPr>
                  <a:xfrm>
                    <a:off x="-27596525" y="3925600"/>
                    <a:ext cx="172525" cy="16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1" h="6503" extrusionOk="0">
                        <a:moveTo>
                          <a:pt x="5042" y="0"/>
                        </a:moveTo>
                        <a:cubicBezTo>
                          <a:pt x="4425" y="0"/>
                          <a:pt x="3809" y="237"/>
                          <a:pt x="3340" y="705"/>
                        </a:cubicBezTo>
                        <a:lnTo>
                          <a:pt x="1765" y="2281"/>
                        </a:lnTo>
                        <a:cubicBezTo>
                          <a:pt x="1639" y="2407"/>
                          <a:pt x="1639" y="2627"/>
                          <a:pt x="1765" y="2785"/>
                        </a:cubicBezTo>
                        <a:cubicBezTo>
                          <a:pt x="1860" y="2879"/>
                          <a:pt x="1891" y="2942"/>
                          <a:pt x="1891" y="3037"/>
                        </a:cubicBezTo>
                        <a:cubicBezTo>
                          <a:pt x="1891" y="3100"/>
                          <a:pt x="1860" y="3226"/>
                          <a:pt x="1765" y="3257"/>
                        </a:cubicBezTo>
                        <a:lnTo>
                          <a:pt x="1229" y="3824"/>
                        </a:lnTo>
                        <a:cubicBezTo>
                          <a:pt x="1009" y="3856"/>
                          <a:pt x="820" y="3919"/>
                          <a:pt x="662" y="4045"/>
                        </a:cubicBezTo>
                        <a:lnTo>
                          <a:pt x="1" y="4643"/>
                        </a:lnTo>
                        <a:lnTo>
                          <a:pt x="1860" y="6502"/>
                        </a:lnTo>
                        <a:lnTo>
                          <a:pt x="2427" y="5809"/>
                        </a:lnTo>
                        <a:cubicBezTo>
                          <a:pt x="2553" y="5652"/>
                          <a:pt x="2647" y="5494"/>
                          <a:pt x="2679" y="5305"/>
                        </a:cubicBezTo>
                        <a:lnTo>
                          <a:pt x="6774" y="1209"/>
                        </a:lnTo>
                        <a:cubicBezTo>
                          <a:pt x="6900" y="1083"/>
                          <a:pt x="6900" y="863"/>
                          <a:pt x="6774" y="737"/>
                        </a:cubicBezTo>
                        <a:cubicBezTo>
                          <a:pt x="6298" y="245"/>
                          <a:pt x="5669" y="0"/>
                          <a:pt x="50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32"/>
                  <p:cNvSpPr/>
                  <p:nvPr/>
                </p:nvSpPr>
                <p:spPr>
                  <a:xfrm>
                    <a:off x="-27719400" y="4054275"/>
                    <a:ext cx="157550" cy="15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02" h="6302" extrusionOk="0">
                        <a:moveTo>
                          <a:pt x="4412" y="1"/>
                        </a:moveTo>
                        <a:lnTo>
                          <a:pt x="537" y="3466"/>
                        </a:lnTo>
                        <a:cubicBezTo>
                          <a:pt x="190" y="3781"/>
                          <a:pt x="1" y="4222"/>
                          <a:pt x="1" y="4695"/>
                        </a:cubicBezTo>
                        <a:cubicBezTo>
                          <a:pt x="1" y="5136"/>
                          <a:pt x="158" y="5545"/>
                          <a:pt x="474" y="5829"/>
                        </a:cubicBezTo>
                        <a:cubicBezTo>
                          <a:pt x="789" y="6144"/>
                          <a:pt x="1167" y="6302"/>
                          <a:pt x="1608" y="6302"/>
                        </a:cubicBezTo>
                        <a:lnTo>
                          <a:pt x="1639" y="6302"/>
                        </a:lnTo>
                        <a:cubicBezTo>
                          <a:pt x="1954" y="6302"/>
                          <a:pt x="2269" y="6175"/>
                          <a:pt x="2553" y="5986"/>
                        </a:cubicBezTo>
                        <a:lnTo>
                          <a:pt x="1482" y="4915"/>
                        </a:lnTo>
                        <a:cubicBezTo>
                          <a:pt x="1356" y="4789"/>
                          <a:pt x="1356" y="4569"/>
                          <a:pt x="1482" y="4443"/>
                        </a:cubicBezTo>
                        <a:cubicBezTo>
                          <a:pt x="1545" y="4395"/>
                          <a:pt x="1631" y="4372"/>
                          <a:pt x="1718" y="4372"/>
                        </a:cubicBezTo>
                        <a:cubicBezTo>
                          <a:pt x="1805" y="4372"/>
                          <a:pt x="1891" y="4395"/>
                          <a:pt x="1954" y="4443"/>
                        </a:cubicBezTo>
                        <a:lnTo>
                          <a:pt x="3025" y="5514"/>
                        </a:lnTo>
                        <a:lnTo>
                          <a:pt x="3498" y="5010"/>
                        </a:lnTo>
                        <a:lnTo>
                          <a:pt x="2521" y="4002"/>
                        </a:lnTo>
                        <a:cubicBezTo>
                          <a:pt x="2395" y="3907"/>
                          <a:pt x="2395" y="3655"/>
                          <a:pt x="2521" y="3561"/>
                        </a:cubicBezTo>
                        <a:cubicBezTo>
                          <a:pt x="2569" y="3498"/>
                          <a:pt x="2655" y="3466"/>
                          <a:pt x="2746" y="3466"/>
                        </a:cubicBezTo>
                        <a:cubicBezTo>
                          <a:pt x="2836" y="3466"/>
                          <a:pt x="2931" y="3498"/>
                          <a:pt x="2994" y="3561"/>
                        </a:cubicBezTo>
                        <a:lnTo>
                          <a:pt x="3939" y="4474"/>
                        </a:lnTo>
                        <a:lnTo>
                          <a:pt x="4412" y="3970"/>
                        </a:lnTo>
                        <a:lnTo>
                          <a:pt x="3530" y="3120"/>
                        </a:lnTo>
                        <a:cubicBezTo>
                          <a:pt x="3403" y="2994"/>
                          <a:pt x="3403" y="2773"/>
                          <a:pt x="3530" y="2647"/>
                        </a:cubicBezTo>
                        <a:cubicBezTo>
                          <a:pt x="3593" y="2584"/>
                          <a:pt x="3679" y="2552"/>
                          <a:pt x="3766" y="2552"/>
                        </a:cubicBezTo>
                        <a:cubicBezTo>
                          <a:pt x="3852" y="2552"/>
                          <a:pt x="3939" y="2584"/>
                          <a:pt x="4002" y="2647"/>
                        </a:cubicBezTo>
                        <a:lnTo>
                          <a:pt x="4884" y="3498"/>
                        </a:lnTo>
                        <a:lnTo>
                          <a:pt x="5357" y="2994"/>
                        </a:lnTo>
                        <a:lnTo>
                          <a:pt x="4601" y="2237"/>
                        </a:lnTo>
                        <a:cubicBezTo>
                          <a:pt x="4475" y="2111"/>
                          <a:pt x="4475" y="1891"/>
                          <a:pt x="4601" y="1765"/>
                        </a:cubicBezTo>
                        <a:cubicBezTo>
                          <a:pt x="4671" y="1624"/>
                          <a:pt x="4771" y="1562"/>
                          <a:pt x="4867" y="1562"/>
                        </a:cubicBezTo>
                        <a:cubicBezTo>
                          <a:pt x="4944" y="1562"/>
                          <a:pt x="5018" y="1601"/>
                          <a:pt x="5073" y="1670"/>
                        </a:cubicBezTo>
                        <a:lnTo>
                          <a:pt x="5829" y="2395"/>
                        </a:lnTo>
                        <a:lnTo>
                          <a:pt x="6302" y="1891"/>
                        </a:lnTo>
                        <a:lnTo>
                          <a:pt x="441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62" name="Google Shape;862;p32"/>
              <p:cNvSpPr txBox="1"/>
              <p:nvPr/>
            </p:nvSpPr>
            <p:spPr>
              <a:xfrm>
                <a:off x="6744475" y="3603375"/>
                <a:ext cx="1527166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Authentication module</a:t>
                </a:r>
                <a:endParaRPr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2" name="Google Shape;824;p32">
            <a:extLst>
              <a:ext uri="{FF2B5EF4-FFF2-40B4-BE49-F238E27FC236}">
                <a16:creationId xmlns:a16="http://schemas.microsoft.com/office/drawing/2014/main" id="{7051753D-EF73-90DE-766E-61DC98802A8F}"/>
              </a:ext>
            </a:extLst>
          </p:cNvPr>
          <p:cNvSpPr txBox="1">
            <a:spLocks/>
          </p:cNvSpPr>
          <p:nvPr/>
        </p:nvSpPr>
        <p:spPr>
          <a:xfrm>
            <a:off x="1199250" y="47368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2400" dirty="0"/>
              <a:t>Components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2"/>
          <p:cNvSpPr/>
          <p:nvPr/>
        </p:nvSpPr>
        <p:spPr>
          <a:xfrm>
            <a:off x="2985038" y="2754450"/>
            <a:ext cx="3172750" cy="668550"/>
          </a:xfrm>
          <a:custGeom>
            <a:avLst/>
            <a:gdLst/>
            <a:ahLst/>
            <a:cxnLst/>
            <a:rect l="l" t="t" r="r" b="b"/>
            <a:pathLst>
              <a:path w="126910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Handles payment transaction upon successful retrieval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2985038" y="1415875"/>
            <a:ext cx="3172750" cy="668875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Processes requests and interacts with the database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32"/>
          <p:cNvSpPr/>
          <p:nvPr/>
        </p:nvSpPr>
        <p:spPr>
          <a:xfrm>
            <a:off x="2986238" y="2085325"/>
            <a:ext cx="3172725" cy="66855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1"/>
                </a:lnTo>
                <a:lnTo>
                  <a:pt x="126909" y="26741"/>
                </a:lnTo>
                <a:lnTo>
                  <a:pt x="126909" y="0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Stores meta data of file items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24" name="Google Shape;824;p32"/>
          <p:cNvSpPr txBox="1">
            <a:spLocks noGrp="1"/>
          </p:cNvSpPr>
          <p:nvPr>
            <p:ph type="title"/>
          </p:nvPr>
        </p:nvSpPr>
        <p:spPr>
          <a:xfrm>
            <a:off x="709663" y="4538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</a:t>
            </a:r>
            <a:endParaRPr dirty="0"/>
          </a:p>
        </p:txBody>
      </p:sp>
      <p:grpSp>
        <p:nvGrpSpPr>
          <p:cNvPr id="825" name="Google Shape;825;p32"/>
          <p:cNvGrpSpPr/>
          <p:nvPr/>
        </p:nvGrpSpPr>
        <p:grpSpPr>
          <a:xfrm>
            <a:off x="1199250" y="1263775"/>
            <a:ext cx="2193313" cy="1019200"/>
            <a:chOff x="1199250" y="1263775"/>
            <a:chExt cx="2193313" cy="1019200"/>
          </a:xfrm>
        </p:grpSpPr>
        <p:sp>
          <p:nvSpPr>
            <p:cNvPr id="826" name="Google Shape;826;p32"/>
            <p:cNvSpPr/>
            <p:nvPr/>
          </p:nvSpPr>
          <p:spPr>
            <a:xfrm>
              <a:off x="2577838" y="135517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2"/>
            <p:cNvGrpSpPr/>
            <p:nvPr/>
          </p:nvGrpSpPr>
          <p:grpSpPr>
            <a:xfrm>
              <a:off x="1199250" y="1263775"/>
              <a:ext cx="1916488" cy="1019200"/>
              <a:chOff x="1199250" y="1263775"/>
              <a:chExt cx="1916488" cy="1019200"/>
            </a:xfrm>
          </p:grpSpPr>
          <p:grpSp>
            <p:nvGrpSpPr>
              <p:cNvPr id="828" name="Google Shape;828;p32"/>
              <p:cNvGrpSpPr/>
              <p:nvPr/>
            </p:nvGrpSpPr>
            <p:grpSpPr>
              <a:xfrm>
                <a:off x="2475738" y="1263775"/>
                <a:ext cx="640000" cy="1019200"/>
                <a:chOff x="2475738" y="1263775"/>
                <a:chExt cx="640000" cy="1019200"/>
              </a:xfrm>
            </p:grpSpPr>
            <p:sp>
              <p:nvSpPr>
                <p:cNvPr id="829" name="Google Shape;829;p32"/>
                <p:cNvSpPr/>
                <p:nvPr/>
              </p:nvSpPr>
              <p:spPr>
                <a:xfrm>
                  <a:off x="2475738" y="12637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1"/>
                      </a:moveTo>
                      <a:cubicBezTo>
                        <a:pt x="9133" y="1"/>
                        <a:pt x="1" y="9121"/>
                        <a:pt x="1" y="20384"/>
                      </a:cubicBezTo>
                      <a:cubicBezTo>
                        <a:pt x="1" y="31636"/>
                        <a:pt x="9133" y="40768"/>
                        <a:pt x="20384" y="40768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0" name="Google Shape;830;p32"/>
                <p:cNvGrpSpPr/>
                <p:nvPr/>
              </p:nvGrpSpPr>
              <p:grpSpPr>
                <a:xfrm>
                  <a:off x="2582330" y="1586243"/>
                  <a:ext cx="353757" cy="352565"/>
                  <a:chOff x="-26980600" y="3175500"/>
                  <a:chExt cx="296950" cy="295950"/>
                </a:xfrm>
              </p:grpSpPr>
              <p:sp>
                <p:nvSpPr>
                  <p:cNvPr id="831" name="Google Shape;831;p32"/>
                  <p:cNvSpPr/>
                  <p:nvPr/>
                </p:nvSpPr>
                <p:spPr>
                  <a:xfrm>
                    <a:off x="-26798650" y="3175500"/>
                    <a:ext cx="115000" cy="1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0" h="4561" extrusionOk="0">
                        <a:moveTo>
                          <a:pt x="1115" y="0"/>
                        </a:moveTo>
                        <a:cubicBezTo>
                          <a:pt x="851" y="0"/>
                          <a:pt x="583" y="102"/>
                          <a:pt x="378" y="307"/>
                        </a:cubicBezTo>
                        <a:cubicBezTo>
                          <a:pt x="0" y="685"/>
                          <a:pt x="0" y="1378"/>
                          <a:pt x="378" y="1756"/>
                        </a:cubicBezTo>
                        <a:lnTo>
                          <a:pt x="2773" y="4245"/>
                        </a:lnTo>
                        <a:cubicBezTo>
                          <a:pt x="2962" y="4434"/>
                          <a:pt x="3245" y="4560"/>
                          <a:pt x="3529" y="4560"/>
                        </a:cubicBezTo>
                        <a:cubicBezTo>
                          <a:pt x="3812" y="4560"/>
                          <a:pt x="4064" y="4434"/>
                          <a:pt x="4285" y="4245"/>
                        </a:cubicBezTo>
                        <a:cubicBezTo>
                          <a:pt x="4474" y="4056"/>
                          <a:pt x="4600" y="3773"/>
                          <a:pt x="4600" y="3489"/>
                        </a:cubicBezTo>
                        <a:cubicBezTo>
                          <a:pt x="4600" y="3206"/>
                          <a:pt x="4474" y="2954"/>
                          <a:pt x="4285" y="2733"/>
                        </a:cubicBezTo>
                        <a:lnTo>
                          <a:pt x="1828" y="307"/>
                        </a:lnTo>
                        <a:cubicBezTo>
                          <a:pt x="1639" y="102"/>
                          <a:pt x="1379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32"/>
                  <p:cNvSpPr/>
                  <p:nvPr/>
                </p:nvSpPr>
                <p:spPr>
                  <a:xfrm>
                    <a:off x="-26980600" y="3325725"/>
                    <a:ext cx="168575" cy="14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3" h="5829" extrusionOk="0">
                        <a:moveTo>
                          <a:pt x="3797" y="2167"/>
                        </a:moveTo>
                        <a:cubicBezTo>
                          <a:pt x="3884" y="2167"/>
                          <a:pt x="3970" y="2190"/>
                          <a:pt x="4033" y="2237"/>
                        </a:cubicBezTo>
                        <a:cubicBezTo>
                          <a:pt x="4159" y="2363"/>
                          <a:pt x="4159" y="2616"/>
                          <a:pt x="4033" y="2710"/>
                        </a:cubicBezTo>
                        <a:cubicBezTo>
                          <a:pt x="3970" y="2773"/>
                          <a:pt x="3884" y="2805"/>
                          <a:pt x="3797" y="2805"/>
                        </a:cubicBezTo>
                        <a:cubicBezTo>
                          <a:pt x="3710" y="2805"/>
                          <a:pt x="3624" y="2773"/>
                          <a:pt x="3561" y="2710"/>
                        </a:cubicBezTo>
                        <a:cubicBezTo>
                          <a:pt x="3435" y="2616"/>
                          <a:pt x="3435" y="2363"/>
                          <a:pt x="3561" y="2237"/>
                        </a:cubicBezTo>
                        <a:cubicBezTo>
                          <a:pt x="3624" y="2190"/>
                          <a:pt x="3710" y="2167"/>
                          <a:pt x="3797" y="2167"/>
                        </a:cubicBezTo>
                        <a:close/>
                        <a:moveTo>
                          <a:pt x="2336" y="2639"/>
                        </a:moveTo>
                        <a:cubicBezTo>
                          <a:pt x="2426" y="2639"/>
                          <a:pt x="2521" y="2663"/>
                          <a:pt x="2584" y="2710"/>
                        </a:cubicBezTo>
                        <a:cubicBezTo>
                          <a:pt x="2679" y="2836"/>
                          <a:pt x="2679" y="3057"/>
                          <a:pt x="2584" y="3183"/>
                        </a:cubicBezTo>
                        <a:cubicBezTo>
                          <a:pt x="2521" y="3246"/>
                          <a:pt x="2426" y="3277"/>
                          <a:pt x="2336" y="3277"/>
                        </a:cubicBezTo>
                        <a:cubicBezTo>
                          <a:pt x="2245" y="3277"/>
                          <a:pt x="2159" y="3246"/>
                          <a:pt x="2111" y="3183"/>
                        </a:cubicBezTo>
                        <a:cubicBezTo>
                          <a:pt x="1985" y="3057"/>
                          <a:pt x="1985" y="2868"/>
                          <a:pt x="2111" y="2710"/>
                        </a:cubicBezTo>
                        <a:cubicBezTo>
                          <a:pt x="2159" y="2663"/>
                          <a:pt x="2245" y="2639"/>
                          <a:pt x="2336" y="2639"/>
                        </a:cubicBezTo>
                        <a:close/>
                        <a:moveTo>
                          <a:pt x="2931" y="1"/>
                        </a:moveTo>
                        <a:lnTo>
                          <a:pt x="599" y="2332"/>
                        </a:lnTo>
                        <a:cubicBezTo>
                          <a:pt x="221" y="2710"/>
                          <a:pt x="1" y="3214"/>
                          <a:pt x="1" y="3781"/>
                        </a:cubicBezTo>
                        <a:cubicBezTo>
                          <a:pt x="1" y="4317"/>
                          <a:pt x="221" y="4852"/>
                          <a:pt x="599" y="5230"/>
                        </a:cubicBezTo>
                        <a:cubicBezTo>
                          <a:pt x="1009" y="5608"/>
                          <a:pt x="1513" y="5829"/>
                          <a:pt x="2048" y="5829"/>
                        </a:cubicBezTo>
                        <a:cubicBezTo>
                          <a:pt x="2616" y="5829"/>
                          <a:pt x="3120" y="5640"/>
                          <a:pt x="3529" y="5230"/>
                        </a:cubicBezTo>
                        <a:lnTo>
                          <a:pt x="6743" y="2048"/>
                        </a:lnTo>
                        <a:cubicBezTo>
                          <a:pt x="6743" y="2017"/>
                          <a:pt x="6711" y="1954"/>
                          <a:pt x="6711" y="1922"/>
                        </a:cubicBezTo>
                        <a:cubicBezTo>
                          <a:pt x="6396" y="1418"/>
                          <a:pt x="5829" y="1103"/>
                          <a:pt x="5136" y="1103"/>
                        </a:cubicBezTo>
                        <a:lnTo>
                          <a:pt x="5104" y="1103"/>
                        </a:lnTo>
                        <a:cubicBezTo>
                          <a:pt x="5075" y="1104"/>
                          <a:pt x="5045" y="1105"/>
                          <a:pt x="5016" y="1105"/>
                        </a:cubicBezTo>
                        <a:cubicBezTo>
                          <a:pt x="4168" y="1105"/>
                          <a:pt x="3387" y="670"/>
                          <a:pt x="293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32"/>
                  <p:cNvSpPr/>
                  <p:nvPr/>
                </p:nvSpPr>
                <p:spPr>
                  <a:xfrm>
                    <a:off x="-26893950" y="3226500"/>
                    <a:ext cx="159125" cy="1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5" h="5514" extrusionOk="0">
                        <a:moveTo>
                          <a:pt x="3403" y="0"/>
                        </a:moveTo>
                        <a:lnTo>
                          <a:pt x="2678" y="693"/>
                        </a:lnTo>
                        <a:lnTo>
                          <a:pt x="2300" y="1103"/>
                        </a:lnTo>
                        <a:lnTo>
                          <a:pt x="3056" y="1859"/>
                        </a:lnTo>
                        <a:cubicBezTo>
                          <a:pt x="3151" y="1953"/>
                          <a:pt x="3151" y="2205"/>
                          <a:pt x="3056" y="2331"/>
                        </a:cubicBezTo>
                        <a:cubicBezTo>
                          <a:pt x="2962" y="2394"/>
                          <a:pt x="2899" y="2426"/>
                          <a:pt x="2804" y="2426"/>
                        </a:cubicBezTo>
                        <a:cubicBezTo>
                          <a:pt x="2741" y="2426"/>
                          <a:pt x="2615" y="2394"/>
                          <a:pt x="2584" y="2331"/>
                        </a:cubicBezTo>
                        <a:lnTo>
                          <a:pt x="1827" y="1575"/>
                        </a:lnTo>
                        <a:lnTo>
                          <a:pt x="1355" y="2048"/>
                        </a:lnTo>
                        <a:lnTo>
                          <a:pt x="2111" y="2804"/>
                        </a:lnTo>
                        <a:cubicBezTo>
                          <a:pt x="2205" y="2898"/>
                          <a:pt x="2205" y="3150"/>
                          <a:pt x="2111" y="3277"/>
                        </a:cubicBezTo>
                        <a:cubicBezTo>
                          <a:pt x="2016" y="3340"/>
                          <a:pt x="1953" y="3371"/>
                          <a:pt x="1859" y="3371"/>
                        </a:cubicBezTo>
                        <a:cubicBezTo>
                          <a:pt x="1796" y="3371"/>
                          <a:pt x="1670" y="3340"/>
                          <a:pt x="1638" y="3277"/>
                        </a:cubicBezTo>
                        <a:lnTo>
                          <a:pt x="882" y="2520"/>
                        </a:lnTo>
                        <a:lnTo>
                          <a:pt x="0" y="3371"/>
                        </a:lnTo>
                        <a:cubicBezTo>
                          <a:pt x="0" y="3403"/>
                          <a:pt x="63" y="3466"/>
                          <a:pt x="63" y="3497"/>
                        </a:cubicBezTo>
                        <a:cubicBezTo>
                          <a:pt x="364" y="4068"/>
                          <a:pt x="894" y="4381"/>
                          <a:pt x="1490" y="4381"/>
                        </a:cubicBezTo>
                        <a:cubicBezTo>
                          <a:pt x="1518" y="4381"/>
                          <a:pt x="1547" y="4381"/>
                          <a:pt x="1575" y="4379"/>
                        </a:cubicBezTo>
                        <a:cubicBezTo>
                          <a:pt x="1890" y="4379"/>
                          <a:pt x="2174" y="4411"/>
                          <a:pt x="2458" y="4474"/>
                        </a:cubicBezTo>
                        <a:cubicBezTo>
                          <a:pt x="2993" y="4631"/>
                          <a:pt x="3529" y="5009"/>
                          <a:pt x="3781" y="5513"/>
                        </a:cubicBezTo>
                        <a:lnTo>
                          <a:pt x="6364" y="2961"/>
                        </a:lnTo>
                        <a:lnTo>
                          <a:pt x="340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34" name="Google Shape;834;p32"/>
              <p:cNvSpPr txBox="1"/>
              <p:nvPr/>
            </p:nvSpPr>
            <p:spPr>
              <a:xfrm>
                <a:off x="1199250" y="164152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1"/>
                    </a:solidFill>
                    <a:latin typeface="Fira Sans Extra Condensed Medium"/>
                    <a:sym typeface="Fira Sans Extra Condensed Medium"/>
                  </a:rPr>
                  <a:t>Server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835" name="Google Shape;835;p32"/>
          <p:cNvGrpSpPr/>
          <p:nvPr/>
        </p:nvGrpSpPr>
        <p:grpSpPr>
          <a:xfrm>
            <a:off x="630621" y="2602350"/>
            <a:ext cx="2761942" cy="1019200"/>
            <a:chOff x="630621" y="2602350"/>
            <a:chExt cx="2761942" cy="1019200"/>
          </a:xfrm>
        </p:grpSpPr>
        <p:sp>
          <p:nvSpPr>
            <p:cNvPr id="836" name="Google Shape;836;p32"/>
            <p:cNvSpPr/>
            <p:nvPr/>
          </p:nvSpPr>
          <p:spPr>
            <a:xfrm>
              <a:off x="2577838" y="269372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32"/>
            <p:cNvGrpSpPr/>
            <p:nvPr/>
          </p:nvGrpSpPr>
          <p:grpSpPr>
            <a:xfrm>
              <a:off x="630621" y="2602350"/>
              <a:ext cx="2485117" cy="1019200"/>
              <a:chOff x="630621" y="2602350"/>
              <a:chExt cx="2485117" cy="1019200"/>
            </a:xfrm>
          </p:grpSpPr>
          <p:grpSp>
            <p:nvGrpSpPr>
              <p:cNvPr id="838" name="Google Shape;838;p32"/>
              <p:cNvGrpSpPr/>
              <p:nvPr/>
            </p:nvGrpSpPr>
            <p:grpSpPr>
              <a:xfrm>
                <a:off x="2475738" y="2602350"/>
                <a:ext cx="640000" cy="1019200"/>
                <a:chOff x="2475738" y="2602350"/>
                <a:chExt cx="640000" cy="1019200"/>
              </a:xfrm>
            </p:grpSpPr>
            <p:sp>
              <p:nvSpPr>
                <p:cNvPr id="839" name="Google Shape;839;p32"/>
                <p:cNvSpPr/>
                <p:nvPr/>
              </p:nvSpPr>
              <p:spPr>
                <a:xfrm>
                  <a:off x="2475738" y="2602350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0"/>
                      </a:moveTo>
                      <a:cubicBezTo>
                        <a:pt x="9133" y="0"/>
                        <a:pt x="1" y="9120"/>
                        <a:pt x="1" y="20384"/>
                      </a:cubicBezTo>
                      <a:cubicBezTo>
                        <a:pt x="1" y="31635"/>
                        <a:pt x="9133" y="40767"/>
                        <a:pt x="20384" y="40767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0" name="Google Shape;840;p32"/>
                <p:cNvGrpSpPr/>
                <p:nvPr/>
              </p:nvGrpSpPr>
              <p:grpSpPr>
                <a:xfrm>
                  <a:off x="2581843" y="2933655"/>
                  <a:ext cx="354710" cy="356586"/>
                  <a:chOff x="-27351575" y="3915650"/>
                  <a:chExt cx="297750" cy="299325"/>
                </a:xfrm>
              </p:grpSpPr>
              <p:sp>
                <p:nvSpPr>
                  <p:cNvPr id="841" name="Google Shape;841;p32"/>
                  <p:cNvSpPr/>
                  <p:nvPr/>
                </p:nvSpPr>
                <p:spPr>
                  <a:xfrm>
                    <a:off x="-27351575" y="4059000"/>
                    <a:ext cx="153625" cy="1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45" h="6239" extrusionOk="0">
                        <a:moveTo>
                          <a:pt x="3183" y="1"/>
                        </a:moveTo>
                        <a:lnTo>
                          <a:pt x="2490" y="725"/>
                        </a:lnTo>
                        <a:cubicBezTo>
                          <a:pt x="2206" y="1009"/>
                          <a:pt x="1986" y="1387"/>
                          <a:pt x="1860" y="1828"/>
                        </a:cubicBezTo>
                        <a:cubicBezTo>
                          <a:pt x="1608" y="2742"/>
                          <a:pt x="1229" y="3435"/>
                          <a:pt x="725" y="4002"/>
                        </a:cubicBezTo>
                        <a:lnTo>
                          <a:pt x="316" y="4411"/>
                        </a:lnTo>
                        <a:cubicBezTo>
                          <a:pt x="127" y="4632"/>
                          <a:pt x="1" y="4884"/>
                          <a:pt x="1" y="5167"/>
                        </a:cubicBezTo>
                        <a:cubicBezTo>
                          <a:pt x="1" y="5451"/>
                          <a:pt x="127" y="5734"/>
                          <a:pt x="316" y="5923"/>
                        </a:cubicBezTo>
                        <a:cubicBezTo>
                          <a:pt x="505" y="6113"/>
                          <a:pt x="788" y="6239"/>
                          <a:pt x="1072" y="6239"/>
                        </a:cubicBezTo>
                        <a:cubicBezTo>
                          <a:pt x="1355" y="6113"/>
                          <a:pt x="1608" y="5986"/>
                          <a:pt x="1765" y="5797"/>
                        </a:cubicBezTo>
                        <a:lnTo>
                          <a:pt x="2206" y="5419"/>
                        </a:lnTo>
                        <a:cubicBezTo>
                          <a:pt x="2710" y="4884"/>
                          <a:pt x="3435" y="4506"/>
                          <a:pt x="4380" y="4254"/>
                        </a:cubicBezTo>
                        <a:cubicBezTo>
                          <a:pt x="4664" y="4191"/>
                          <a:pt x="4916" y="4033"/>
                          <a:pt x="5168" y="3876"/>
                        </a:cubicBezTo>
                        <a:lnTo>
                          <a:pt x="4664" y="3372"/>
                        </a:lnTo>
                        <a:cubicBezTo>
                          <a:pt x="4537" y="3246"/>
                          <a:pt x="4537" y="2994"/>
                          <a:pt x="4664" y="2899"/>
                        </a:cubicBezTo>
                        <a:cubicBezTo>
                          <a:pt x="4711" y="2836"/>
                          <a:pt x="4797" y="2805"/>
                          <a:pt x="4888" y="2805"/>
                        </a:cubicBezTo>
                        <a:cubicBezTo>
                          <a:pt x="4979" y="2805"/>
                          <a:pt x="5073" y="2836"/>
                          <a:pt x="5136" y="2899"/>
                        </a:cubicBezTo>
                        <a:lnTo>
                          <a:pt x="5672" y="3435"/>
                        </a:lnTo>
                        <a:lnTo>
                          <a:pt x="6144" y="2962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32"/>
                  <p:cNvSpPr/>
                  <p:nvPr/>
                </p:nvSpPr>
                <p:spPr>
                  <a:xfrm>
                    <a:off x="-27257050" y="3915650"/>
                    <a:ext cx="203225" cy="20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9" h="8098" extrusionOk="0">
                        <a:moveTo>
                          <a:pt x="1891" y="2364"/>
                        </a:moveTo>
                        <a:cubicBezTo>
                          <a:pt x="1985" y="2364"/>
                          <a:pt x="2048" y="2395"/>
                          <a:pt x="2143" y="2490"/>
                        </a:cubicBezTo>
                        <a:lnTo>
                          <a:pt x="5545" y="5892"/>
                        </a:lnTo>
                        <a:cubicBezTo>
                          <a:pt x="5671" y="6018"/>
                          <a:pt x="5671" y="6239"/>
                          <a:pt x="5545" y="6365"/>
                        </a:cubicBezTo>
                        <a:cubicBezTo>
                          <a:pt x="5498" y="6428"/>
                          <a:pt x="5411" y="6459"/>
                          <a:pt x="5321" y="6459"/>
                        </a:cubicBezTo>
                        <a:cubicBezTo>
                          <a:pt x="5230" y="6459"/>
                          <a:pt x="5136" y="6428"/>
                          <a:pt x="5073" y="6365"/>
                        </a:cubicBezTo>
                        <a:lnTo>
                          <a:pt x="1670" y="2962"/>
                        </a:lnTo>
                        <a:cubicBezTo>
                          <a:pt x="1544" y="2836"/>
                          <a:pt x="1544" y="2647"/>
                          <a:pt x="1670" y="2490"/>
                        </a:cubicBezTo>
                        <a:cubicBezTo>
                          <a:pt x="1733" y="2395"/>
                          <a:pt x="1828" y="2364"/>
                          <a:pt x="1891" y="2364"/>
                        </a:cubicBezTo>
                        <a:close/>
                        <a:moveTo>
                          <a:pt x="6742" y="1"/>
                        </a:moveTo>
                        <a:cubicBezTo>
                          <a:pt x="6333" y="1"/>
                          <a:pt x="6018" y="158"/>
                          <a:pt x="5766" y="379"/>
                        </a:cubicBezTo>
                        <a:lnTo>
                          <a:pt x="4128" y="2017"/>
                        </a:lnTo>
                        <a:cubicBezTo>
                          <a:pt x="3938" y="2206"/>
                          <a:pt x="3679" y="2301"/>
                          <a:pt x="3415" y="2301"/>
                        </a:cubicBezTo>
                        <a:cubicBezTo>
                          <a:pt x="3151" y="2301"/>
                          <a:pt x="2883" y="2206"/>
                          <a:pt x="2678" y="2017"/>
                        </a:cubicBezTo>
                        <a:cubicBezTo>
                          <a:pt x="2489" y="1812"/>
                          <a:pt x="2229" y="1710"/>
                          <a:pt x="1965" y="1710"/>
                        </a:cubicBezTo>
                        <a:cubicBezTo>
                          <a:pt x="1702" y="1710"/>
                          <a:pt x="1434" y="1812"/>
                          <a:pt x="1229" y="2017"/>
                        </a:cubicBezTo>
                        <a:cubicBezTo>
                          <a:pt x="851" y="2395"/>
                          <a:pt x="851" y="3057"/>
                          <a:pt x="1229" y="3466"/>
                        </a:cubicBezTo>
                        <a:lnTo>
                          <a:pt x="1481" y="3687"/>
                        </a:lnTo>
                        <a:lnTo>
                          <a:pt x="0" y="5167"/>
                        </a:lnTo>
                        <a:lnTo>
                          <a:pt x="2962" y="8097"/>
                        </a:lnTo>
                        <a:lnTo>
                          <a:pt x="3403" y="7625"/>
                        </a:lnTo>
                        <a:lnTo>
                          <a:pt x="2836" y="7089"/>
                        </a:lnTo>
                        <a:cubicBezTo>
                          <a:pt x="2710" y="6963"/>
                          <a:pt x="2710" y="6743"/>
                          <a:pt x="2836" y="6617"/>
                        </a:cubicBezTo>
                        <a:cubicBezTo>
                          <a:pt x="2899" y="6554"/>
                          <a:pt x="2985" y="6522"/>
                          <a:pt x="3072" y="6522"/>
                        </a:cubicBezTo>
                        <a:cubicBezTo>
                          <a:pt x="3159" y="6522"/>
                          <a:pt x="3245" y="6554"/>
                          <a:pt x="3308" y="6617"/>
                        </a:cubicBezTo>
                        <a:lnTo>
                          <a:pt x="3875" y="7152"/>
                        </a:lnTo>
                        <a:lnTo>
                          <a:pt x="4380" y="6648"/>
                        </a:lnTo>
                        <a:lnTo>
                          <a:pt x="4600" y="6900"/>
                        </a:lnTo>
                        <a:cubicBezTo>
                          <a:pt x="4821" y="7089"/>
                          <a:pt x="5073" y="7215"/>
                          <a:pt x="5356" y="7215"/>
                        </a:cubicBezTo>
                        <a:cubicBezTo>
                          <a:pt x="5640" y="7215"/>
                          <a:pt x="5923" y="7089"/>
                          <a:pt x="6112" y="6900"/>
                        </a:cubicBezTo>
                        <a:cubicBezTo>
                          <a:pt x="6490" y="6491"/>
                          <a:pt x="6490" y="5829"/>
                          <a:pt x="6112" y="5420"/>
                        </a:cubicBezTo>
                        <a:cubicBezTo>
                          <a:pt x="5703" y="5041"/>
                          <a:pt x="5703" y="4380"/>
                          <a:pt x="6112" y="3970"/>
                        </a:cubicBezTo>
                        <a:lnTo>
                          <a:pt x="7719" y="2364"/>
                        </a:lnTo>
                        <a:cubicBezTo>
                          <a:pt x="8003" y="2080"/>
                          <a:pt x="8129" y="1733"/>
                          <a:pt x="8129" y="1387"/>
                        </a:cubicBezTo>
                        <a:cubicBezTo>
                          <a:pt x="8129" y="1009"/>
                          <a:pt x="7971" y="662"/>
                          <a:pt x="7719" y="379"/>
                        </a:cubicBezTo>
                        <a:cubicBezTo>
                          <a:pt x="7436" y="127"/>
                          <a:pt x="7120" y="1"/>
                          <a:pt x="67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3" name="Google Shape;843;p32"/>
              <p:cNvSpPr txBox="1"/>
              <p:nvPr/>
            </p:nvSpPr>
            <p:spPr>
              <a:xfrm>
                <a:off x="630621" y="2980100"/>
                <a:ext cx="1768929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Payment Gateway</a:t>
                </a:r>
                <a:endParaRPr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44" name="Google Shape;844;p32"/>
          <p:cNvGrpSpPr/>
          <p:nvPr/>
        </p:nvGrpSpPr>
        <p:grpSpPr>
          <a:xfrm>
            <a:off x="5751463" y="1887075"/>
            <a:ext cx="2193313" cy="1019200"/>
            <a:chOff x="5751463" y="1887075"/>
            <a:chExt cx="2193313" cy="1019200"/>
          </a:xfrm>
        </p:grpSpPr>
        <p:sp>
          <p:nvSpPr>
            <p:cNvPr id="845" name="Google Shape;845;p32"/>
            <p:cNvSpPr/>
            <p:nvPr/>
          </p:nvSpPr>
          <p:spPr>
            <a:xfrm>
              <a:off x="5751463" y="2000175"/>
              <a:ext cx="814700" cy="814725"/>
            </a:xfrm>
            <a:custGeom>
              <a:avLst/>
              <a:gdLst/>
              <a:ahLst/>
              <a:cxnLst/>
              <a:rect l="l" t="t" r="r" b="b"/>
              <a:pathLst>
                <a:path w="32588" h="32589" extrusionOk="0">
                  <a:moveTo>
                    <a:pt x="16300" y="1"/>
                  </a:moveTo>
                  <a:cubicBezTo>
                    <a:pt x="7299" y="1"/>
                    <a:pt x="0" y="7287"/>
                    <a:pt x="0" y="16289"/>
                  </a:cubicBezTo>
                  <a:cubicBezTo>
                    <a:pt x="0" y="25290"/>
                    <a:pt x="7299" y="32588"/>
                    <a:pt x="16300" y="32588"/>
                  </a:cubicBezTo>
                  <a:cubicBezTo>
                    <a:pt x="25301" y="32588"/>
                    <a:pt x="32588" y="25290"/>
                    <a:pt x="32588" y="16289"/>
                  </a:cubicBezTo>
                  <a:cubicBezTo>
                    <a:pt x="32588" y="7287"/>
                    <a:pt x="25301" y="1"/>
                    <a:pt x="16300" y="1"/>
                  </a:cubicBez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2"/>
            <p:cNvGrpSpPr/>
            <p:nvPr/>
          </p:nvGrpSpPr>
          <p:grpSpPr>
            <a:xfrm>
              <a:off x="6028263" y="1887075"/>
              <a:ext cx="1916513" cy="1019200"/>
              <a:chOff x="6028263" y="1887075"/>
              <a:chExt cx="1916513" cy="1019200"/>
            </a:xfrm>
          </p:grpSpPr>
          <p:grpSp>
            <p:nvGrpSpPr>
              <p:cNvPr id="847" name="Google Shape;847;p32"/>
              <p:cNvGrpSpPr/>
              <p:nvPr/>
            </p:nvGrpSpPr>
            <p:grpSpPr>
              <a:xfrm>
                <a:off x="6028263" y="1887075"/>
                <a:ext cx="640000" cy="1019200"/>
                <a:chOff x="6028263" y="1887075"/>
                <a:chExt cx="640000" cy="1019200"/>
              </a:xfrm>
            </p:grpSpPr>
            <p:sp>
              <p:nvSpPr>
                <p:cNvPr id="848" name="Google Shape;848;p32"/>
                <p:cNvSpPr/>
                <p:nvPr/>
              </p:nvSpPr>
              <p:spPr>
                <a:xfrm>
                  <a:off x="6028263" y="18870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5216" y="0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7"/>
                      </a:lnTo>
                      <a:cubicBezTo>
                        <a:pt x="16467" y="40767"/>
                        <a:pt x="25599" y="31635"/>
                        <a:pt x="25599" y="20384"/>
                      </a:cubicBezTo>
                      <a:cubicBezTo>
                        <a:pt x="25599" y="9121"/>
                        <a:pt x="16467" y="0"/>
                        <a:pt x="5216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9" name="Google Shape;849;p32"/>
                <p:cNvGrpSpPr/>
                <p:nvPr/>
              </p:nvGrpSpPr>
              <p:grpSpPr>
                <a:xfrm>
                  <a:off x="6208674" y="2243301"/>
                  <a:ext cx="357509" cy="352595"/>
                  <a:chOff x="-25834600" y="3915850"/>
                  <a:chExt cx="300100" cy="295975"/>
                </a:xfrm>
              </p:grpSpPr>
              <p:sp>
                <p:nvSpPr>
                  <p:cNvPr id="850" name="Google Shape;850;p32"/>
                  <p:cNvSpPr/>
                  <p:nvPr/>
                </p:nvSpPr>
                <p:spPr>
                  <a:xfrm>
                    <a:off x="-25677875" y="3915850"/>
                    <a:ext cx="143375" cy="137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5" h="5507" extrusionOk="0">
                        <a:moveTo>
                          <a:pt x="1123" y="1"/>
                        </a:moveTo>
                        <a:cubicBezTo>
                          <a:pt x="859" y="1"/>
                          <a:pt x="599" y="103"/>
                          <a:pt x="410" y="308"/>
                        </a:cubicBezTo>
                        <a:cubicBezTo>
                          <a:pt x="1" y="686"/>
                          <a:pt x="1" y="1379"/>
                          <a:pt x="410" y="1757"/>
                        </a:cubicBezTo>
                        <a:lnTo>
                          <a:pt x="3813" y="5191"/>
                        </a:lnTo>
                        <a:cubicBezTo>
                          <a:pt x="4033" y="5380"/>
                          <a:pt x="4285" y="5506"/>
                          <a:pt x="4569" y="5506"/>
                        </a:cubicBezTo>
                        <a:cubicBezTo>
                          <a:pt x="4853" y="5506"/>
                          <a:pt x="5136" y="5380"/>
                          <a:pt x="5325" y="5191"/>
                        </a:cubicBezTo>
                        <a:cubicBezTo>
                          <a:pt x="5735" y="4781"/>
                          <a:pt x="5735" y="4120"/>
                          <a:pt x="5325" y="3742"/>
                        </a:cubicBezTo>
                        <a:lnTo>
                          <a:pt x="1860" y="308"/>
                        </a:lnTo>
                        <a:cubicBezTo>
                          <a:pt x="1655" y="103"/>
                          <a:pt x="1387" y="1"/>
                          <a:pt x="112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32"/>
                  <p:cNvSpPr/>
                  <p:nvPr/>
                </p:nvSpPr>
                <p:spPr>
                  <a:xfrm>
                    <a:off x="-25834600" y="4167700"/>
                    <a:ext cx="43350" cy="4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" h="1765" extrusionOk="0">
                        <a:moveTo>
                          <a:pt x="756" y="0"/>
                        </a:moveTo>
                        <a:lnTo>
                          <a:pt x="221" y="630"/>
                        </a:lnTo>
                        <a:cubicBezTo>
                          <a:pt x="95" y="756"/>
                          <a:pt x="0" y="945"/>
                          <a:pt x="0" y="1103"/>
                        </a:cubicBezTo>
                        <a:cubicBezTo>
                          <a:pt x="0" y="1292"/>
                          <a:pt x="95" y="1449"/>
                          <a:pt x="221" y="1575"/>
                        </a:cubicBezTo>
                        <a:cubicBezTo>
                          <a:pt x="347" y="1702"/>
                          <a:pt x="536" y="1765"/>
                          <a:pt x="693" y="1765"/>
                        </a:cubicBezTo>
                        <a:cubicBezTo>
                          <a:pt x="882" y="1765"/>
                          <a:pt x="1040" y="1702"/>
                          <a:pt x="1166" y="1575"/>
                        </a:cubicBezTo>
                        <a:lnTo>
                          <a:pt x="1733" y="977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32"/>
                  <p:cNvSpPr/>
                  <p:nvPr/>
                </p:nvSpPr>
                <p:spPr>
                  <a:xfrm>
                    <a:off x="-25800725" y="3972375"/>
                    <a:ext cx="206375" cy="20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55" h="8318" extrusionOk="0">
                        <a:moveTo>
                          <a:pt x="4285" y="2457"/>
                        </a:moveTo>
                        <a:lnTo>
                          <a:pt x="5797" y="3938"/>
                        </a:lnTo>
                        <a:lnTo>
                          <a:pt x="5261" y="4474"/>
                        </a:lnTo>
                        <a:cubicBezTo>
                          <a:pt x="4868" y="4868"/>
                          <a:pt x="4342" y="5064"/>
                          <a:pt x="3814" y="5064"/>
                        </a:cubicBezTo>
                        <a:cubicBezTo>
                          <a:pt x="3708" y="5064"/>
                          <a:pt x="3602" y="5057"/>
                          <a:pt x="3497" y="5041"/>
                        </a:cubicBezTo>
                        <a:lnTo>
                          <a:pt x="3214" y="5009"/>
                        </a:lnTo>
                        <a:lnTo>
                          <a:pt x="3182" y="4726"/>
                        </a:lnTo>
                        <a:cubicBezTo>
                          <a:pt x="3119" y="4096"/>
                          <a:pt x="3308" y="3434"/>
                          <a:pt x="3781" y="2962"/>
                        </a:cubicBezTo>
                        <a:lnTo>
                          <a:pt x="4285" y="2457"/>
                        </a:lnTo>
                        <a:close/>
                        <a:moveTo>
                          <a:pt x="4789" y="0"/>
                        </a:moveTo>
                        <a:lnTo>
                          <a:pt x="3056" y="1796"/>
                        </a:lnTo>
                        <a:cubicBezTo>
                          <a:pt x="2174" y="2678"/>
                          <a:pt x="1733" y="4001"/>
                          <a:pt x="1890" y="5261"/>
                        </a:cubicBezTo>
                        <a:lnTo>
                          <a:pt x="1922" y="5419"/>
                        </a:lnTo>
                        <a:lnTo>
                          <a:pt x="0" y="7341"/>
                        </a:lnTo>
                        <a:lnTo>
                          <a:pt x="977" y="8317"/>
                        </a:lnTo>
                        <a:lnTo>
                          <a:pt x="2898" y="6396"/>
                        </a:lnTo>
                        <a:lnTo>
                          <a:pt x="3056" y="6427"/>
                        </a:lnTo>
                        <a:cubicBezTo>
                          <a:pt x="3214" y="6459"/>
                          <a:pt x="3371" y="6459"/>
                          <a:pt x="3592" y="6459"/>
                        </a:cubicBezTo>
                        <a:cubicBezTo>
                          <a:pt x="4694" y="6459"/>
                          <a:pt x="5734" y="6049"/>
                          <a:pt x="6522" y="5261"/>
                        </a:cubicBezTo>
                        <a:lnTo>
                          <a:pt x="8254" y="3466"/>
                        </a:lnTo>
                        <a:lnTo>
                          <a:pt x="7278" y="2489"/>
                        </a:lnTo>
                        <a:lnTo>
                          <a:pt x="6301" y="3466"/>
                        </a:lnTo>
                        <a:lnTo>
                          <a:pt x="4852" y="2016"/>
                        </a:lnTo>
                        <a:lnTo>
                          <a:pt x="5828" y="1040"/>
                        </a:lnTo>
                        <a:lnTo>
                          <a:pt x="478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3" name="Google Shape;853;p32"/>
              <p:cNvSpPr txBox="1"/>
              <p:nvPr/>
            </p:nvSpPr>
            <p:spPr>
              <a:xfrm>
                <a:off x="6744475" y="2275688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4"/>
                    </a:solidFill>
                    <a:latin typeface="Fira Sans Extra Condensed Medium"/>
                    <a:sym typeface="Fira Sans Extra Condensed Medium"/>
                  </a:rPr>
                  <a:t>Database</a:t>
                </a:r>
                <a:endParaRPr dirty="0">
                  <a:solidFill>
                    <a:schemeClr val="accent4"/>
                  </a:solidFill>
                </a:endParaRPr>
              </a:p>
            </p:txBody>
          </p:sp>
        </p:grpSp>
      </p:grpSp>
      <p:sp>
        <p:nvSpPr>
          <p:cNvPr id="2" name="Google Shape;824;p32">
            <a:extLst>
              <a:ext uri="{FF2B5EF4-FFF2-40B4-BE49-F238E27FC236}">
                <a16:creationId xmlns:a16="http://schemas.microsoft.com/office/drawing/2014/main" id="{7051753D-EF73-90DE-766E-61DC98802A8F}"/>
              </a:ext>
            </a:extLst>
          </p:cNvPr>
          <p:cNvSpPr txBox="1">
            <a:spLocks/>
          </p:cNvSpPr>
          <p:nvPr/>
        </p:nvSpPr>
        <p:spPr>
          <a:xfrm>
            <a:off x="1199250" y="47368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24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693503939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384</Words>
  <Application>Microsoft Office PowerPoint</Application>
  <PresentationFormat>On-screen Show (16:9)</PresentationFormat>
  <Paragraphs>103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Roboto</vt:lpstr>
      <vt:lpstr>Calibri</vt:lpstr>
      <vt:lpstr>Wingdings</vt:lpstr>
      <vt:lpstr>Fira Sans Extra Condensed Medium</vt:lpstr>
      <vt:lpstr>Arial</vt:lpstr>
      <vt:lpstr>Fira Sans Extra Condensed SemiBold</vt:lpstr>
      <vt:lpstr>Process Diagrams by Slidesgo</vt:lpstr>
      <vt:lpstr>Archival and Retrieval of missing Items Using Image Matching (FindAm)</vt:lpstr>
      <vt:lpstr>Outline</vt:lpstr>
      <vt:lpstr>PowerPoint Presentation</vt:lpstr>
      <vt:lpstr>Dataflow</vt:lpstr>
      <vt:lpstr>PowerPoint Presentation</vt:lpstr>
      <vt:lpstr>Use Case </vt:lpstr>
      <vt:lpstr>PowerPoint Presentation</vt:lpstr>
      <vt:lpstr>Sequence Diagram</vt:lpstr>
      <vt:lpstr>Sequence Diagram</vt:lpstr>
      <vt:lpstr>Authentication sequence</vt:lpstr>
      <vt:lpstr>Archival sequence</vt:lpstr>
      <vt:lpstr>Retrieving Sequence</vt:lpstr>
      <vt:lpstr>Class Diagram</vt:lpstr>
      <vt:lpstr>Class Diagram</vt:lpstr>
      <vt:lpstr>Deployment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Archival and Retrieval of missing Items Using Image Matching (FindAm)</dc:title>
  <cp:lastModifiedBy>INDAH MBAH</cp:lastModifiedBy>
  <cp:revision>3</cp:revision>
  <dcterms:modified xsi:type="dcterms:W3CDTF">2024-05-27T23:33:47Z</dcterms:modified>
</cp:coreProperties>
</file>