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D4"/>
    <a:srgbClr val="FCEAD0"/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 autoAdjust="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6DEA-38E4-4961-9448-149E4F8BF961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D715-5CCD-4279-8C55-0C957AC74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3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8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4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1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20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01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3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3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8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8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8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37C-477E-4939-B32E-32DB658B6F40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4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64551"/>
            <a:ext cx="8886633" cy="107966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Презентация на </a:t>
            </a:r>
            <a:r>
              <a:rPr lang="ru-RU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тему</a:t>
            </a:r>
            <a:r>
              <a:rPr lang="ru-RU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«Методы компьютерной стеганографии</a:t>
            </a:r>
            <a:r>
              <a:rPr lang="ru-RU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LSB-</a:t>
            </a:r>
            <a:r>
              <a:rPr lang="ru-RU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метод»</a:t>
            </a:r>
            <a:endParaRPr lang="ru-RU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60024" y="2895180"/>
            <a:ext cx="3131976" cy="1116983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Подготовил </a:t>
            </a:r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студент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Группы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ПИН-Б-О-Д-2021-1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Салов Артём Владимирович</a:t>
            </a:r>
            <a:endParaRPr lang="ru-RU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0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Что такое </a:t>
            </a:r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стеганография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ru-RU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4294967295"/>
          </p:nvPr>
        </p:nvSpPr>
        <p:spPr>
          <a:xfrm>
            <a:off x="5756988" y="2914650"/>
            <a:ext cx="6435011" cy="25749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ru-RU" b="1" i="1" u="sng" dirty="0"/>
              <a:t>Стеганография</a:t>
            </a:r>
            <a:r>
              <a:rPr lang="ru-RU" dirty="0"/>
              <a:t> — это область информационной безопасности, посвященная скрытой передаче данных с минимизацией заметности факта их существования. В отличие от криптографии, которая фокусируется на шифровании данных для защиты от несанкционированного доступа, стеганография стремится сохранить конфиденциальность, скрывая сам факт наличия информации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Picture 2" descr="https://itsecforu.ru/wp-content/uploads/2019/08/1.p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1" y="2914650"/>
            <a:ext cx="5322438" cy="24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LSB-</a:t>
            </a:r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метод</a:t>
            </a:r>
          </a:p>
        </p:txBody>
      </p:sp>
      <p:pic>
        <p:nvPicPr>
          <p:cNvPr id="2054" name="Picture 6" descr="Кодирование одного цвета в формате RGBA (8 бит)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65" y="2281440"/>
            <a:ext cx="3060165" cy="191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«Упаковка» сообщения в пиксель в формате RGBA (8 бит)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64" y="4639895"/>
            <a:ext cx="3060165" cy="191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80320" y="2281440"/>
            <a:ext cx="72574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LSB-метод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в стеганографии представляет собой эффективную технику внедрения скрытой информации в цифровые носители, такие как изображения, аудиофайлы или видео, путем модификации наименее значащих битов этих данных. Акроним "LSB" расшифровывается как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Least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Significant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" (наименее значащий бит). Этот метод основан на простой, но мощной идее: заменять наименее значащие биты в бинарном представлении пикселей (в случае изображений) или отсчетов (в случае аудиофайлов) на биты скрытого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6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Плюсы и минусы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LSB</a:t>
            </a:r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-метода.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7419" y="3380803"/>
            <a:ext cx="592229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Невидимость для человеческого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восприятия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Простота реализации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Универсальность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 lvl="0" indent="-360363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Отсутствие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необходимости в дополнительных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ключах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7418" y="2185374"/>
            <a:ext cx="769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80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ru-RU" sz="8000" b="1" dirty="0">
              <a:solidFill>
                <a:srgbClr val="262626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72009" y="1994169"/>
            <a:ext cx="612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9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ru-RU" sz="9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72009" y="3380803"/>
            <a:ext cx="48249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Низкая устойчивость к </a:t>
            </a:r>
            <a:r>
              <a:rPr lang="ru-RU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стеганализу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Ограниченная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вместимость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данных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Чувствительность к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сжатию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устойчив к некоторым видам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атак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Неэффективность при работе с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текстом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Ограниченность в контексте видео- и </a:t>
            </a:r>
            <a:r>
              <a:rPr lang="ru-RU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аудиостеганографии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2" y="715906"/>
            <a:ext cx="10207690" cy="1080938"/>
          </a:xfrm>
        </p:spPr>
        <p:txBody>
          <a:bodyPr>
            <a:noAutofit/>
          </a:bodyPr>
          <a:lstStyle/>
          <a:p>
            <a:pPr lvl="1"/>
            <a:r>
              <a:rPr lang="ru-RU" sz="36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Способы </a:t>
            </a:r>
            <a:r>
              <a:rPr lang="ru-RU" sz="3600" b="1" kern="12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стеганоанализа</a:t>
            </a:r>
            <a:r>
              <a:rPr lang="ru-RU" sz="36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 и защиты от него</a:t>
            </a:r>
            <a:endParaRPr lang="ru-RU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2" descr="https://habrastorage.org/r/w1560/webt/cc/q1/am/ccq1amsbp1myq3as8sm-u5tiu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569555"/>
            <a:ext cx="5005044" cy="358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habrastorage.org/r/w1560/webt/yt/ry/ls/ytrylso2qnksal03w4bdrqkjb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23" y="2569555"/>
            <a:ext cx="5005044" cy="358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481" y="2947511"/>
            <a:ext cx="7595929" cy="88574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0780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59</TotalTime>
  <Words>213</Words>
  <Application>Microsoft Office PowerPoint</Application>
  <PresentationFormat>Широкоэкранный</PresentationFormat>
  <Paragraphs>26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Берлин</vt:lpstr>
      <vt:lpstr>Презентация на тему «Методы компьютерной стеганографии. LSB-метод»</vt:lpstr>
      <vt:lpstr>Что такое стеганография?</vt:lpstr>
      <vt:lpstr>LSB-метод</vt:lpstr>
      <vt:lpstr>Плюсы и минусы LSB-метода.</vt:lpstr>
      <vt:lpstr>Способы стеганоанализа и защиты от него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«Вредоносное программное обеспечение (клавиатурные шпионы, AdWare программы, BHOпрограммы, Hijacker-программы, RootKit-технологии, Backdoor-программы, средства мониторинга, вымогательское ПО)»</dc:title>
  <dc:creator>RePack by Diakov</dc:creator>
  <cp:lastModifiedBy>RePack by Diakov</cp:lastModifiedBy>
  <cp:revision>7</cp:revision>
  <dcterms:created xsi:type="dcterms:W3CDTF">2023-12-17T19:43:14Z</dcterms:created>
  <dcterms:modified xsi:type="dcterms:W3CDTF">2023-12-17T20:45:36Z</dcterms:modified>
</cp:coreProperties>
</file>