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C31"/>
    <a:srgbClr val="262626"/>
    <a:srgbClr val="3E4763"/>
    <a:srgbClr val="F7E1D4"/>
    <a:srgbClr val="FCEAD0"/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 autoAdjust="0"/>
  </p:normalViewPr>
  <p:slideViewPr>
    <p:cSldViewPr snapToGrid="0">
      <p:cViewPr varScale="1">
        <p:scale>
          <a:sx n="75" d="100"/>
          <a:sy n="75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6DEA-38E4-4961-9448-149E4F8BF961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D715-5CCD-4279-8C55-0C957AC74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23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3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30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7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8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8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3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6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7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18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40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2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1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7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4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2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512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895180"/>
            <a:ext cx="8886633" cy="10796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Презентация на тему</a:t>
            </a:r>
            <a:r>
              <a:rPr lang="ru-RU" sz="31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3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u-RU" sz="3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ru-RU" sz="27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«</a:t>
            </a:r>
            <a:r>
              <a:rPr lang="ru-RU" sz="27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Обеспечение безопасности при использовании мобильных устройств в корпоративных ИС»</a:t>
            </a:r>
            <a:endParaRPr lang="ru-RU" sz="27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60024" y="2895180"/>
            <a:ext cx="3131976" cy="1116983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Подготовил студент</a:t>
            </a:r>
          </a:p>
          <a:p>
            <a:pPr algn="r"/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Группы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ПИН-Б-О-Д-2021-1</a:t>
            </a:r>
          </a:p>
          <a:p>
            <a:pPr algn="r"/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Салов Артём Владимирович</a:t>
            </a:r>
            <a:endParaRPr lang="ru-RU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0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bettertechsoftware.com/wp-content/uploads/2016/11/img_01_powersales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9"/>
          <a:stretch/>
        </p:blipFill>
        <p:spPr bwMode="auto">
          <a:xfrm>
            <a:off x="-10160" y="1981200"/>
            <a:ext cx="8808720" cy="487680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51" y="733773"/>
            <a:ext cx="10175747" cy="1080938"/>
          </a:xfrm>
        </p:spPr>
        <p:txBody>
          <a:bodyPr>
            <a:noAutofit/>
          </a:bodyPr>
          <a:lstStyle/>
          <a:p>
            <a:r>
              <a:rPr lang="ru-RU" sz="2800" dirty="0"/>
              <a:t>Текущий статус мобильных технологий в корпоративных ИС</a:t>
            </a:r>
            <a:endParaRPr lang="ru-R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40400" y="2862632"/>
            <a:ext cx="6096000" cy="31188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 indent="-2286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Быстрое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3E476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рабочих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приложений </a:t>
            </a:r>
          </a:p>
          <a:p>
            <a:pPr marL="1143000" lvl="2" indent="-2286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Тенденция 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гиб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кому рабочему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графику</a:t>
            </a:r>
          </a:p>
          <a:p>
            <a:pPr marL="1143000" lvl="2" indent="-2286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Безопасность 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устройствами 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MDM)</a:t>
            </a:r>
            <a:endParaRPr lang="ru-RU" sz="2000" dirty="0">
              <a:solidFill>
                <a:schemeClr val="bg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хнологий искусственного 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интеллекта (</a:t>
            </a:r>
            <a:r>
              <a:rPr lang="ru-RU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ИИ)</a:t>
            </a:r>
            <a:endParaRPr lang="ru-RU" sz="2000" dirty="0">
              <a:solidFill>
                <a:schemeClr val="bg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BYOD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Bring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143000" lvl="2" indent="-2286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Расширенная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реальность (AR) и </a:t>
            </a:r>
            <a:r>
              <a:rPr lang="ru-RU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виртуальная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льность (VR):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544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15543.pcdn.co/wp-content/uploads/2018/01/Mobile_security_Business_Ris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 t="-621" r="68638" b="-29"/>
          <a:stretch/>
        </p:blipFill>
        <p:spPr bwMode="auto">
          <a:xfrm>
            <a:off x="-23447" y="1973430"/>
            <a:ext cx="12215447" cy="493029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15543.pcdn.co/wp-content/uploads/2018/01/Mobile_security_Business_Ris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6" t="-335" r="22904" b="-309"/>
          <a:stretch/>
        </p:blipFill>
        <p:spPr bwMode="auto">
          <a:xfrm>
            <a:off x="5760720" y="2069930"/>
            <a:ext cx="6431280" cy="48412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Угрозы безопасности мобильных устройств</a:t>
            </a:r>
            <a:endParaRPr lang="ru-RU" sz="4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72720" y="2209195"/>
            <a:ext cx="13451840" cy="442685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143000" lvl="2" indent="-2286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Потеря устройств</a:t>
            </a:r>
          </a:p>
          <a:p>
            <a:pPr marL="1143000" lvl="2" indent="-2286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Несанкционированный доступ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Вредоносные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Фишинг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социальная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инженерия</a:t>
            </a: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Неаккуратное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Угрозы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сетевой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безопасности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Утрата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управления утерянным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устройством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управлении устройствами (MDM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Низкая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осведомленность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сотрудников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manageengine.com/mobile-device-management/images/msm-banner-c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4" y="96562"/>
            <a:ext cx="10877436" cy="65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6725920" y="2645022"/>
            <a:ext cx="5394960" cy="3501778"/>
          </a:xfrm>
          <a:prstGeom prst="roundRect">
            <a:avLst/>
          </a:prstGeom>
          <a:solidFill>
            <a:srgbClr val="2A2C31">
              <a:alpha val="8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609600"/>
            <a:ext cx="10424160" cy="1371600"/>
          </a:xfrm>
          <a:prstGeom prst="rect">
            <a:avLst/>
          </a:prstGeom>
          <a:solidFill>
            <a:srgbClr val="262626">
              <a:alpha val="88000"/>
            </a:srgb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44" y="760383"/>
            <a:ext cx="10642675" cy="1080938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политик безопасности для мобильных устройств</a:t>
            </a:r>
            <a:endParaRPr lang="ru-R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01840" y="2727787"/>
            <a:ext cx="5019040" cy="3323987"/>
          </a:xfrm>
          <a:prstGeom prst="rect">
            <a:avLst/>
          </a:prstGeom>
          <a:solidFill>
            <a:srgbClr val="262626">
              <a:alpha val="0"/>
            </a:srgbClr>
          </a:solidFill>
          <a:effectLst>
            <a:softEdge rad="0"/>
          </a:effec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Цели политики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безопасности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Управление устройствами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Аутентификация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авторизация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Шифрование и безопасность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данных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Обучение и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осведомленность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Аудит и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мониторинг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Политики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использования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3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6450"/>
            <a:ext cx="12406934" cy="1080938"/>
          </a:xfrm>
        </p:spPr>
        <p:txBody>
          <a:bodyPr>
            <a:noAutofit/>
          </a:bodyPr>
          <a:lstStyle/>
          <a:p>
            <a:pPr lvl="1"/>
            <a:r>
              <a:rPr lang="ru-RU" sz="2400" b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Обучение персонала и повышение осведомленности о безопасности</a:t>
            </a:r>
            <a:endParaRPr lang="ru-RU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98" name="Picture 2" descr="https://hr-portal.ru/files/mini/personnel_train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02570"/>
            <a:ext cx="7772400" cy="485543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467" y="2239506"/>
            <a:ext cx="46982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обучающих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ресурсов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сессий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Активные кампании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службы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безопасности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4481" y="2947511"/>
            <a:ext cx="7595929" cy="88574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Спасибо за внимание!</a:t>
            </a:r>
            <a:endParaRPr lang="ru-RU" sz="5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0780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118</TotalTime>
  <Words>149</Words>
  <Application>Microsoft Office PowerPoint</Application>
  <PresentationFormat>Широкоэкранный</PresentationFormat>
  <Paragraphs>41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Берлин</vt:lpstr>
      <vt:lpstr>Презентация на тему  «Обеспечение безопасности при использовании мобильных устройств в корпоративных ИС»</vt:lpstr>
      <vt:lpstr>Текущий статус мобильных технологий в корпоративных ИС</vt:lpstr>
      <vt:lpstr>Угрозы безопасности мобильных устройств</vt:lpstr>
      <vt:lpstr>Разработка политик безопасности для мобильных устройств</vt:lpstr>
      <vt:lpstr>Обучение персонала и повышение осведомленности о безопасности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«Вредоносное программное обеспечение (клавиатурные шпионы, AdWare программы, BHOпрограммы, Hijacker-программы, RootKit-технологии, Backdoor-программы, средства мониторинга, вымогательское ПО)»</dc:title>
  <dc:creator>RePack by Diakov</dc:creator>
  <cp:lastModifiedBy>RePack by Diakov</cp:lastModifiedBy>
  <cp:revision>12</cp:revision>
  <dcterms:created xsi:type="dcterms:W3CDTF">2023-12-17T19:43:14Z</dcterms:created>
  <dcterms:modified xsi:type="dcterms:W3CDTF">2023-12-17T21:45:28Z</dcterms:modified>
</cp:coreProperties>
</file>