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E39"/>
    <a:srgbClr val="507160"/>
    <a:srgbClr val="2A2C31"/>
    <a:srgbClr val="262626"/>
    <a:srgbClr val="3E4763"/>
    <a:srgbClr val="F7E1D4"/>
    <a:srgbClr val="FCEAD0"/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2" autoAdjust="0"/>
  </p:normalViewPr>
  <p:slideViewPr>
    <p:cSldViewPr snapToGrid="0">
      <p:cViewPr>
        <p:scale>
          <a:sx n="66" d="100"/>
          <a:sy n="66" d="100"/>
        </p:scale>
        <p:origin x="418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66DEA-38E4-4961-9448-149E4F8BF961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D715-5CCD-4279-8C55-0C957AC74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23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7D715-5CCD-4279-8C55-0C957AC742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3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7D715-5CCD-4279-8C55-0C957AC742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30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7D715-5CCD-4279-8C55-0C957AC742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7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7D715-5CCD-4279-8C55-0C957AC742F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68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8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6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883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31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66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1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073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188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20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3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2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40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20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1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70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94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26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6137C-477E-4939-B32E-32DB658B6F40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2780-089E-4AF4-B7BF-C9BCEC91CD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512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895180"/>
            <a:ext cx="8886633" cy="1079661"/>
          </a:xfrm>
        </p:spPr>
        <p:txBody>
          <a:bodyPr>
            <a:normAutofit/>
          </a:bodyPr>
          <a:lstStyle/>
          <a:p>
            <a:pPr algn="ctr"/>
            <a:r>
              <a:rPr lang="ru-RU" sz="31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Презентация на тему</a:t>
            </a:r>
            <a:r>
              <a:rPr lang="ru-RU" sz="31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31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ru-RU" sz="31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ru-RU" sz="27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«Создание блоков в сети Биткоин»</a:t>
            </a:r>
            <a:endParaRPr lang="ru-RU" sz="27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60024" y="2895180"/>
            <a:ext cx="3131976" cy="1116983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Подготовил студент</a:t>
            </a:r>
          </a:p>
          <a:p>
            <a:pPr algn="r"/>
            <a:r>
              <a:rPr lang="ru-RU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Группы</a:t>
            </a:r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  <a:r>
              <a:rPr lang="ru-RU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ПИН-Б-О-Д-2021-1</a:t>
            </a:r>
          </a:p>
          <a:p>
            <a:pPr algn="r"/>
            <a:r>
              <a:rPr lang="ru-RU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Салов Артём Владимирович</a:t>
            </a:r>
            <a:endParaRPr lang="ru-RU" sz="1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0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51" y="733773"/>
            <a:ext cx="10175747" cy="1080938"/>
          </a:xfrm>
        </p:spPr>
        <p:txBody>
          <a:bodyPr>
            <a:noAutofit/>
          </a:bodyPr>
          <a:lstStyle/>
          <a:p>
            <a:r>
              <a:rPr lang="ru-RU" sz="2800" dirty="0"/>
              <a:t>Основные принципы работы сети Биткоин</a:t>
            </a:r>
            <a:endParaRPr lang="ru-RU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https://avatars.mds.yandex.net/i?id=fdaaf2705451afc7fef70a55375311c1_l-5172990-images-thumbs&amp;n=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295"/>
            <a:ext cx="7540625" cy="4878705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783693" y="2145533"/>
            <a:ext cx="40803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Сеть Биткоин представляет собой децентрализованный механизм обмена цифровыми активами, основанный на инновационной технологии блокчейн.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783692" y="3495317"/>
            <a:ext cx="4080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r>
              <a:rPr lang="ru-RU" b="1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Блокчейн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представляет собой цепочку блоков, каждый из которых содержит информацию о транзакциях.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783692" y="4568102"/>
            <a:ext cx="40803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Эта цепочка хранится на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рас-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пределенной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сети компьютеров, что обеспечивает прозрачность 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наде-жность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41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Майнинг и майнеры в сети Биткоин</a:t>
            </a:r>
            <a:endParaRPr lang="ru-RU" sz="4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AutoShape 2" descr="https://ibmm.ru/image/cache/catalog/image/catalog/news/1605/solomai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4" name="Picture 6" descr="https://ibmm.ae/image/catalog/news/26.04/mining_cryptocurrency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"/>
          <a:stretch/>
        </p:blipFill>
        <p:spPr bwMode="auto">
          <a:xfrm>
            <a:off x="5465582" y="1981200"/>
            <a:ext cx="6726418" cy="487680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07974" y="2030272"/>
            <a:ext cx="49345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4638"/>
            <a:r>
              <a:rPr lang="ru-RU" sz="2000" b="1" i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Майнинг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это процесс решения математически сложных задач, известных как "Proof-of-Work" (доказательство выполнения работы), с целью добавления нового блока в блокчейн.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7975" y="3969264"/>
            <a:ext cx="49345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4638"/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Майнеры соревнуются между собой за возможность добавить следующий блок. Это достигается путем решения криптографической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задачи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07974" y="5292703"/>
            <a:ext cx="49345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4638"/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Успешный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майнер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получает право добавить блок и получает вознаграждение в виде новых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биткоинов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комиссий от транзакций.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6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845" y="760383"/>
            <a:ext cx="10252596" cy="10809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dirty="0"/>
              <a:t>Криптографические </a:t>
            </a:r>
            <a:r>
              <a:rPr lang="ru-RU" sz="2800" dirty="0" smtClean="0"/>
              <a:t>аспекты при создание блоков и проблемы при создании блоков в сети Биткоин</a:t>
            </a:r>
            <a:endParaRPr lang="ru-RU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098" name="Picture 2" descr="https://lh5.googleusercontent.com/QoLk0xjs1JyTPbTQxN8s3rfA9VTTnsjWZ1S6U52hlxfk7KP_Xak4vUR7dwkGQRBeuqtorQXA69GkTwz4CQufFknW5Xp1hEJBBJcwRPqWd5by9UU2UdU4o3TTu5ksw9GbKVPy9jCqjGg_8aRSt3YVWY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6" r="29432"/>
          <a:stretch/>
        </p:blipFill>
        <p:spPr bwMode="auto">
          <a:xfrm>
            <a:off x="0" y="1981200"/>
            <a:ext cx="4693920" cy="4876800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693920" y="1981200"/>
            <a:ext cx="76352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Криптографические аспекты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Применение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хэш-функций в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блокчейне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Роль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нулевых битов (Proof-of-Work) в процессе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майнинга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Обеспечение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безопасности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блокчейна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через криптографию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93920" y="4404360"/>
            <a:ext cx="74066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вызовы при создании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блоков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масштабируемости и способы 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Экологические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энергетические аспекты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майнинга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Влияние высоких комиссий на процесс создания блоков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3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361" y="737988"/>
            <a:ext cx="10018159" cy="1080938"/>
          </a:xfrm>
        </p:spPr>
        <p:txBody>
          <a:bodyPr/>
          <a:lstStyle/>
          <a:p>
            <a:r>
              <a:rPr lang="ru-RU" dirty="0"/>
              <a:t>Структура блока </a:t>
            </a:r>
            <a:r>
              <a:rPr lang="ru-RU" dirty="0" smtClean="0"/>
              <a:t>и </a:t>
            </a:r>
            <a:r>
              <a:rPr lang="ru-RU" dirty="0"/>
              <a:t>т</a:t>
            </a:r>
            <a:r>
              <a:rPr lang="ru-RU" dirty="0" smtClean="0"/>
              <a:t>ранзакции </a:t>
            </a:r>
            <a:r>
              <a:rPr lang="ru-RU" dirty="0"/>
              <a:t>в сети Биткоин</a:t>
            </a:r>
            <a:endParaRPr lang="ru-RU" dirty="0"/>
          </a:p>
        </p:txBody>
      </p:sp>
      <p:pic>
        <p:nvPicPr>
          <p:cNvPr id="5122" name="Picture 2" descr="https://i1.wp.com/crypta.guru/wp-content/uploads/2018/03/2-2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" b="-1"/>
          <a:stretch/>
        </p:blipFill>
        <p:spPr bwMode="auto">
          <a:xfrm>
            <a:off x="4838218" y="2060294"/>
            <a:ext cx="7353782" cy="479770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38361" y="2225762"/>
            <a:ext cx="441466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Структура блока в сети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Биткоин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формируются транзакции внутри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блока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Размер блока и проблемы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масштабируемости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Мерклевские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деревья и их роль в обеспечении целостности блока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8361" y="4780307"/>
            <a:ext cx="441466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Транзакции в сети Биткоин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транзакции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Входы и выходы транзакции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Подписи и удостоверения подлинности в транзакциях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69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investopedia.com/thmb/Rxo-sVX5rjLVVlivdzChFAoMyGA=/1709x731/filters:no_upscale():max_bytes(150000):strip_icc()/blockchain-5c09682dc9e77c0001b5dcc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5" r="26875"/>
          <a:stretch/>
        </p:blipFill>
        <p:spPr bwMode="auto">
          <a:xfrm>
            <a:off x="0" y="1995058"/>
            <a:ext cx="7741920" cy="4862942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6450"/>
            <a:ext cx="10439400" cy="1080938"/>
          </a:xfrm>
        </p:spPr>
        <p:txBody>
          <a:bodyPr>
            <a:noAutofit/>
          </a:bodyPr>
          <a:lstStyle/>
          <a:p>
            <a:pPr lvl="1" algn="ctr"/>
            <a:r>
              <a:rPr lang="ru-RU" sz="2400" b="1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Будущее создания блоков в сети Биткоин</a:t>
            </a:r>
            <a:endParaRPr lang="ru-RU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48600" y="2687591"/>
            <a:ext cx="4343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Тенденции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направления развития </a:t>
            </a: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технологии</a:t>
            </a: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Исследования и предложения по улучшению процесса создания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блоков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Возможные изменения и обновления протокола Биткоин</a:t>
            </a:r>
            <a:endParaRPr lang="en-US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3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4481" y="2947511"/>
            <a:ext cx="7595929" cy="885747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Спасибо за внимание!</a:t>
            </a:r>
            <a:endParaRPr lang="ru-RU" sz="5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0780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160</TotalTime>
  <Words>276</Words>
  <Application>Microsoft Office PowerPoint</Application>
  <PresentationFormat>Широкоэкранный</PresentationFormat>
  <Paragraphs>39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Берлин</vt:lpstr>
      <vt:lpstr>Презентация на тему  «Создание блоков в сети Биткоин»</vt:lpstr>
      <vt:lpstr>Основные принципы работы сети Биткоин</vt:lpstr>
      <vt:lpstr>Майнинг и майнеры в сети Биткоин</vt:lpstr>
      <vt:lpstr>Криптографические аспекты при создание блоков и проблемы при создании блоков в сети Биткоин</vt:lpstr>
      <vt:lpstr>Структура блока и транзакции в сети Биткоин</vt:lpstr>
      <vt:lpstr>Будущее создания блоков в сети Биткоин</vt:lpstr>
      <vt:lpstr>Спасибо за внимание!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«Вредоносное программное обеспечение (клавиатурные шпионы, AdWare программы, BHOпрограммы, Hijacker-программы, RootKit-технологии, Backdoor-программы, средства мониторинга, вымогательское ПО)»</dc:title>
  <dc:creator>RePack by Diakov</dc:creator>
  <cp:lastModifiedBy>RePack by Diakov</cp:lastModifiedBy>
  <cp:revision>17</cp:revision>
  <dcterms:created xsi:type="dcterms:W3CDTF">2023-12-17T19:43:14Z</dcterms:created>
  <dcterms:modified xsi:type="dcterms:W3CDTF">2023-12-17T22:29:25Z</dcterms:modified>
</cp:coreProperties>
</file>