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2" autoAdjust="0"/>
  </p:normalViewPr>
  <p:slideViewPr>
    <p:cSldViewPr snapToGrid="0">
      <p:cViewPr>
        <p:scale>
          <a:sx n="75" d="100"/>
          <a:sy n="75" d="100"/>
        </p:scale>
        <p:origin x="139"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66DEA-38E4-4961-9448-149E4F8BF961}" type="datetimeFigureOut">
              <a:rPr lang="ru-RU" smtClean="0"/>
              <a:t>17.12.2023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7D715-5CCD-4279-8C55-0C957AC742F1}" type="slidenum">
              <a:rPr lang="ru-RU" smtClean="0"/>
              <a:t>‹#›</a:t>
            </a:fld>
            <a:endParaRPr lang="ru-RU"/>
          </a:p>
        </p:txBody>
      </p:sp>
    </p:spTree>
    <p:extLst>
      <p:ext uri="{BB962C8B-B14F-4D97-AF65-F5344CB8AC3E}">
        <p14:creationId xmlns:p14="http://schemas.microsoft.com/office/powerpoint/2010/main" val="387223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217D715-5CCD-4279-8C55-0C957AC742F1}" type="slidenum">
              <a:rPr lang="ru-RU" smtClean="0"/>
              <a:t>3</a:t>
            </a:fld>
            <a:endParaRPr lang="ru-RU"/>
          </a:p>
        </p:txBody>
      </p:sp>
    </p:spTree>
    <p:extLst>
      <p:ext uri="{BB962C8B-B14F-4D97-AF65-F5344CB8AC3E}">
        <p14:creationId xmlns:p14="http://schemas.microsoft.com/office/powerpoint/2010/main" val="158030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217D715-5CCD-4279-8C55-0C957AC742F1}" type="slidenum">
              <a:rPr lang="ru-RU" smtClean="0"/>
              <a:t>4</a:t>
            </a:fld>
            <a:endParaRPr lang="ru-RU"/>
          </a:p>
        </p:txBody>
      </p:sp>
    </p:spTree>
    <p:extLst>
      <p:ext uri="{BB962C8B-B14F-4D97-AF65-F5344CB8AC3E}">
        <p14:creationId xmlns:p14="http://schemas.microsoft.com/office/powerpoint/2010/main" val="172117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217D715-5CCD-4279-8C55-0C957AC742F1}" type="slidenum">
              <a:rPr lang="ru-RU" smtClean="0"/>
              <a:t>6</a:t>
            </a:fld>
            <a:endParaRPr lang="ru-RU"/>
          </a:p>
        </p:txBody>
      </p:sp>
    </p:spTree>
    <p:extLst>
      <p:ext uri="{BB962C8B-B14F-4D97-AF65-F5344CB8AC3E}">
        <p14:creationId xmlns:p14="http://schemas.microsoft.com/office/powerpoint/2010/main" val="378368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B16137C-477E-4939-B32E-32DB658B6F40}" type="datetimeFigureOut">
              <a:rPr lang="ru-RU" smtClean="0"/>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49544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16137C-477E-4939-B32E-32DB658B6F40}" type="datetimeFigureOut">
              <a:rPr lang="ru-RU" smtClean="0"/>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162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16137C-477E-4939-B32E-32DB658B6F40}" type="datetimeFigureOut">
              <a:rPr lang="ru-RU" smtClean="0"/>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403711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16137C-477E-4939-B32E-32DB658B6F40}" type="datetimeFigureOut">
              <a:rPr lang="ru-RU" smtClean="0"/>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307495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B16137C-477E-4939-B32E-32DB658B6F40}" type="datetimeFigureOut">
              <a:rPr lang="ru-RU" smtClean="0"/>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283989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16137C-477E-4939-B32E-32DB658B6F40}" type="datetimeFigureOut">
              <a:rPr lang="ru-RU" smtClean="0"/>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372555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B16137C-477E-4939-B32E-32DB658B6F40}" type="datetimeFigureOut">
              <a:rPr lang="ru-RU" smtClean="0"/>
              <a:t>17.12.2023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278560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B16137C-477E-4939-B32E-32DB658B6F40}" type="datetimeFigureOut">
              <a:rPr lang="ru-RU" smtClean="0"/>
              <a:t>17.12.2023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33939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6137C-477E-4939-B32E-32DB658B6F40}" type="datetimeFigureOut">
              <a:rPr lang="ru-RU" smtClean="0"/>
              <a:t>17.12.2023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362705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B16137C-477E-4939-B32E-32DB658B6F40}" type="datetimeFigureOut">
              <a:rPr lang="ru-RU" smtClean="0"/>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427406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B16137C-477E-4939-B32E-32DB658B6F40}" type="datetimeFigureOut">
              <a:rPr lang="ru-RU" smtClean="0"/>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632780-089E-4AF4-B7BF-C9BCEC91CD2B}" type="slidenum">
              <a:rPr lang="ru-RU" smtClean="0"/>
              <a:t>‹#›</a:t>
            </a:fld>
            <a:endParaRPr lang="ru-RU"/>
          </a:p>
        </p:txBody>
      </p:sp>
    </p:spTree>
    <p:extLst>
      <p:ext uri="{BB962C8B-B14F-4D97-AF65-F5344CB8AC3E}">
        <p14:creationId xmlns:p14="http://schemas.microsoft.com/office/powerpoint/2010/main" val="300966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6137C-477E-4939-B32E-32DB658B6F40}" type="datetimeFigureOut">
              <a:rPr lang="ru-RU" smtClean="0"/>
              <a:t>17.12.2023</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32780-089E-4AF4-B7BF-C9BCEC91CD2B}" type="slidenum">
              <a:rPr lang="ru-RU" smtClean="0"/>
              <a:t>‹#›</a:t>
            </a:fld>
            <a:endParaRPr lang="ru-RU"/>
          </a:p>
        </p:txBody>
      </p:sp>
    </p:spTree>
    <p:extLst>
      <p:ext uri="{BB962C8B-B14F-4D97-AF65-F5344CB8AC3E}">
        <p14:creationId xmlns:p14="http://schemas.microsoft.com/office/powerpoint/2010/main" val="19431623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685800" y="385763"/>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1076130" y="1738183"/>
            <a:ext cx="10475167" cy="2387600"/>
          </a:xfrm>
        </p:spPr>
        <p:txBody>
          <a:bodyPr>
            <a:normAutofit/>
          </a:bodyPr>
          <a:lstStyle/>
          <a:p>
            <a:r>
              <a:rPr lang="ru-RU" sz="3200" b="1" dirty="0" smtClean="0">
                <a:solidFill>
                  <a:schemeClr val="accent1">
                    <a:lumMod val="20000"/>
                    <a:lumOff val="80000"/>
                  </a:schemeClr>
                </a:solidFill>
              </a:rPr>
              <a:t>Презентация на тему «Вредоносное программное обеспечение (клавиатурные шпионы, </a:t>
            </a:r>
            <a:r>
              <a:rPr lang="ru-RU" sz="3200" b="1" dirty="0" err="1" smtClean="0">
                <a:solidFill>
                  <a:schemeClr val="accent1">
                    <a:lumMod val="20000"/>
                    <a:lumOff val="80000"/>
                  </a:schemeClr>
                </a:solidFill>
              </a:rPr>
              <a:t>AdWare</a:t>
            </a:r>
            <a:r>
              <a:rPr lang="ru-RU" sz="3200" b="1" dirty="0" smtClean="0">
                <a:solidFill>
                  <a:schemeClr val="accent1">
                    <a:lumMod val="20000"/>
                    <a:lumOff val="80000"/>
                  </a:schemeClr>
                </a:solidFill>
              </a:rPr>
              <a:t> программы, </a:t>
            </a:r>
            <a:r>
              <a:rPr lang="ru-RU" sz="3200" b="1" dirty="0" err="1" smtClean="0">
                <a:solidFill>
                  <a:schemeClr val="accent1">
                    <a:lumMod val="20000"/>
                    <a:lumOff val="80000"/>
                  </a:schemeClr>
                </a:solidFill>
              </a:rPr>
              <a:t>BHOпрограммы</a:t>
            </a:r>
            <a:r>
              <a:rPr lang="ru-RU" sz="3200" b="1" dirty="0" smtClean="0">
                <a:solidFill>
                  <a:schemeClr val="accent1">
                    <a:lumMod val="20000"/>
                    <a:lumOff val="80000"/>
                  </a:schemeClr>
                </a:solidFill>
              </a:rPr>
              <a:t>, </a:t>
            </a:r>
            <a:r>
              <a:rPr lang="ru-RU" sz="3200" b="1" dirty="0" err="1" smtClean="0">
                <a:solidFill>
                  <a:schemeClr val="accent1">
                    <a:lumMod val="20000"/>
                    <a:lumOff val="80000"/>
                  </a:schemeClr>
                </a:solidFill>
              </a:rPr>
              <a:t>Hijacker</a:t>
            </a:r>
            <a:r>
              <a:rPr lang="ru-RU" sz="3200" b="1" dirty="0" smtClean="0">
                <a:solidFill>
                  <a:schemeClr val="accent1">
                    <a:lumMod val="20000"/>
                    <a:lumOff val="80000"/>
                  </a:schemeClr>
                </a:solidFill>
              </a:rPr>
              <a:t>-программы, </a:t>
            </a:r>
            <a:r>
              <a:rPr lang="ru-RU" sz="3200" b="1" dirty="0" err="1" smtClean="0">
                <a:solidFill>
                  <a:schemeClr val="accent1">
                    <a:lumMod val="20000"/>
                    <a:lumOff val="80000"/>
                  </a:schemeClr>
                </a:solidFill>
              </a:rPr>
              <a:t>RootKit</a:t>
            </a:r>
            <a:r>
              <a:rPr lang="ru-RU" sz="3200" b="1" dirty="0" smtClean="0">
                <a:solidFill>
                  <a:schemeClr val="accent1">
                    <a:lumMod val="20000"/>
                    <a:lumOff val="80000"/>
                  </a:schemeClr>
                </a:solidFill>
              </a:rPr>
              <a:t>-технологии, </a:t>
            </a:r>
            <a:r>
              <a:rPr lang="ru-RU" sz="3200" b="1" dirty="0" err="1" smtClean="0">
                <a:solidFill>
                  <a:schemeClr val="accent1">
                    <a:lumMod val="20000"/>
                    <a:lumOff val="80000"/>
                  </a:schemeClr>
                </a:solidFill>
              </a:rPr>
              <a:t>Backdoor</a:t>
            </a:r>
            <a:r>
              <a:rPr lang="ru-RU" sz="3200" b="1" dirty="0" smtClean="0">
                <a:solidFill>
                  <a:schemeClr val="accent1">
                    <a:lumMod val="20000"/>
                    <a:lumOff val="80000"/>
                  </a:schemeClr>
                </a:solidFill>
              </a:rPr>
              <a:t>-программы, средства мониторинга, вымогательское ПО)»</a:t>
            </a:r>
            <a:endParaRPr lang="ru-RU" sz="3200" b="1" dirty="0">
              <a:solidFill>
                <a:schemeClr val="accent1">
                  <a:lumMod val="20000"/>
                  <a:lumOff val="80000"/>
                </a:schemeClr>
              </a:solidFill>
            </a:endParaRPr>
          </a:p>
        </p:txBody>
      </p:sp>
      <p:sp>
        <p:nvSpPr>
          <p:cNvPr id="3" name="Подзаголовок 2"/>
          <p:cNvSpPr>
            <a:spLocks noGrp="1"/>
          </p:cNvSpPr>
          <p:nvPr>
            <p:ph type="subTitle" idx="1"/>
          </p:nvPr>
        </p:nvSpPr>
        <p:spPr>
          <a:xfrm>
            <a:off x="2786743" y="5202238"/>
            <a:ext cx="9144000" cy="1655762"/>
          </a:xfrm>
        </p:spPr>
        <p:txBody>
          <a:bodyPr/>
          <a:lstStyle/>
          <a:p>
            <a:pPr algn="r"/>
            <a:r>
              <a:rPr lang="ru-RU" dirty="0" smtClean="0">
                <a:solidFill>
                  <a:schemeClr val="accent1">
                    <a:lumMod val="20000"/>
                    <a:lumOff val="80000"/>
                  </a:schemeClr>
                </a:solidFill>
              </a:rPr>
              <a:t>Подготовил студент</a:t>
            </a:r>
          </a:p>
          <a:p>
            <a:pPr algn="r"/>
            <a:r>
              <a:rPr lang="ru-RU" dirty="0" smtClean="0">
                <a:solidFill>
                  <a:schemeClr val="accent1">
                    <a:lumMod val="20000"/>
                    <a:lumOff val="80000"/>
                  </a:schemeClr>
                </a:solidFill>
              </a:rPr>
              <a:t>Группы</a:t>
            </a:r>
            <a:r>
              <a:rPr lang="en-US" dirty="0" smtClean="0">
                <a:solidFill>
                  <a:schemeClr val="accent1">
                    <a:lumMod val="20000"/>
                    <a:lumOff val="80000"/>
                  </a:schemeClr>
                </a:solidFill>
              </a:rPr>
              <a:t>:</a:t>
            </a:r>
            <a:r>
              <a:rPr lang="ru-RU" dirty="0" smtClean="0">
                <a:solidFill>
                  <a:schemeClr val="accent1">
                    <a:lumMod val="20000"/>
                    <a:lumOff val="80000"/>
                  </a:schemeClr>
                </a:solidFill>
              </a:rPr>
              <a:t> ПИН-Б-О-Д-2021-1</a:t>
            </a:r>
          </a:p>
          <a:p>
            <a:pPr algn="r"/>
            <a:r>
              <a:rPr lang="ru-RU" dirty="0" smtClean="0">
                <a:solidFill>
                  <a:schemeClr val="accent1">
                    <a:lumMod val="20000"/>
                    <a:lumOff val="80000"/>
                  </a:schemeClr>
                </a:solidFill>
              </a:rPr>
              <a:t>Салов Артём Владимирович</a:t>
            </a:r>
            <a:endParaRPr lang="ru-RU" dirty="0">
              <a:solidFill>
                <a:schemeClr val="accent1">
                  <a:lumMod val="20000"/>
                  <a:lumOff val="80000"/>
                </a:schemeClr>
              </a:solidFill>
            </a:endParaRPr>
          </a:p>
        </p:txBody>
      </p:sp>
    </p:spTree>
    <p:extLst>
      <p:ext uri="{BB962C8B-B14F-4D97-AF65-F5344CB8AC3E}">
        <p14:creationId xmlns:p14="http://schemas.microsoft.com/office/powerpoint/2010/main" val="171470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149970" y="-116273"/>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1808922" y="1340618"/>
            <a:ext cx="8859552" cy="597513"/>
          </a:xfrm>
        </p:spPr>
        <p:txBody>
          <a:bodyPr>
            <a:noAutofit/>
          </a:bodyPr>
          <a:lstStyle/>
          <a:p>
            <a:r>
              <a:rPr lang="ru-RU" sz="4800" b="1" dirty="0" smtClean="0">
                <a:solidFill>
                  <a:schemeClr val="accent1">
                    <a:lumMod val="20000"/>
                    <a:lumOff val="80000"/>
                  </a:schemeClr>
                </a:solidFill>
              </a:rPr>
              <a:t>Что такое вредоносное ПО (ВПО)</a:t>
            </a:r>
            <a:r>
              <a:rPr lang="en-US" sz="4800" b="1" dirty="0" smtClean="0">
                <a:solidFill>
                  <a:schemeClr val="accent1">
                    <a:lumMod val="20000"/>
                    <a:lumOff val="80000"/>
                  </a:schemeClr>
                </a:solidFill>
              </a:rPr>
              <a:t>?</a:t>
            </a:r>
            <a:endParaRPr lang="ru-RU" sz="4800" b="1" dirty="0">
              <a:solidFill>
                <a:schemeClr val="accent1">
                  <a:lumMod val="20000"/>
                  <a:lumOff val="80000"/>
                </a:schemeClr>
              </a:solidFill>
            </a:endParaRPr>
          </a:p>
        </p:txBody>
      </p:sp>
      <p:sp>
        <p:nvSpPr>
          <p:cNvPr id="4" name="Подзаголовок 3"/>
          <p:cNvSpPr>
            <a:spLocks noGrp="1"/>
          </p:cNvSpPr>
          <p:nvPr>
            <p:ph type="subTitle" idx="1"/>
          </p:nvPr>
        </p:nvSpPr>
        <p:spPr>
          <a:xfrm>
            <a:off x="4714240" y="3222491"/>
            <a:ext cx="7294880" cy="2575242"/>
          </a:xfrm>
        </p:spPr>
        <p:txBody>
          <a:bodyPr>
            <a:normAutofit fontScale="92500"/>
          </a:bodyPr>
          <a:lstStyle/>
          <a:p>
            <a:pPr>
              <a:lnSpc>
                <a:spcPct val="150000"/>
              </a:lnSpc>
            </a:pPr>
            <a:r>
              <a:rPr lang="ru-RU" sz="1800" i="1" u="sng" dirty="0"/>
              <a:t>Вредоносное программное обеспечение </a:t>
            </a:r>
            <a:r>
              <a:rPr lang="en-US" sz="1800" dirty="0"/>
              <a:t>-</a:t>
            </a:r>
            <a:r>
              <a:rPr lang="ru-RU" sz="1800" dirty="0" smtClean="0"/>
              <a:t> </a:t>
            </a:r>
            <a:r>
              <a:rPr lang="ru-RU" sz="1800" dirty="0"/>
              <a:t>представляет собой программы или код, созданные с прямой или скрытой целью причинения вреда компьютерным системам, данным или пользователям. Этот термин охватывает разнообразные виды вредоносных программ, каждая из которых предназначена для выполнения определенных функций, неблагоприятных для нормального функционирования системы.</a:t>
            </a:r>
          </a:p>
          <a:p>
            <a:pPr>
              <a:lnSpc>
                <a:spcPct val="150000"/>
              </a:lnSpc>
            </a:pPr>
            <a:endParaRPr lang="ru-RU" sz="1800" dirty="0"/>
          </a:p>
        </p:txBody>
      </p:sp>
      <p:pic>
        <p:nvPicPr>
          <p:cNvPr id="7" name="Рисунок 6"/>
          <p:cNvPicPr>
            <a:picLocks noChangeAspect="1"/>
          </p:cNvPicPr>
          <p:nvPr/>
        </p:nvPicPr>
        <p:blipFill>
          <a:blip r:embed="rId4"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tretch>
            <a:fillRect/>
          </a:stretch>
        </p:blipFill>
        <p:spPr>
          <a:xfrm>
            <a:off x="1219642" y="1938131"/>
            <a:ext cx="3260918" cy="3859602"/>
          </a:xfrm>
          <a:prstGeom prst="rect">
            <a:avLst/>
          </a:prstGeom>
        </p:spPr>
      </p:pic>
    </p:spTree>
    <p:extLst>
      <p:ext uri="{BB962C8B-B14F-4D97-AF65-F5344CB8AC3E}">
        <p14:creationId xmlns:p14="http://schemas.microsoft.com/office/powerpoint/2010/main" val="185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614678" y="-223520"/>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1130192" y="4816980"/>
            <a:ext cx="10475167" cy="1431737"/>
          </a:xfrm>
        </p:spPr>
        <p:txBody>
          <a:bodyPr>
            <a:normAutofit/>
          </a:bodyPr>
          <a:lstStyle/>
          <a:p>
            <a:r>
              <a:rPr lang="ru-RU" sz="4800" dirty="0"/>
              <a:t>Виды вредоносного </a:t>
            </a:r>
            <a:r>
              <a:rPr lang="ru-RU" sz="4800" dirty="0" smtClean="0"/>
              <a:t>ПО</a:t>
            </a:r>
            <a:r>
              <a:rPr lang="en-US" sz="4800" dirty="0" smtClean="0"/>
              <a:t> </a:t>
            </a:r>
            <a:r>
              <a:rPr lang="ru-RU" sz="4800" dirty="0" smtClean="0"/>
              <a:t>и виды его распространения</a:t>
            </a:r>
            <a:endParaRPr lang="ru-RU" sz="4800" b="1" dirty="0">
              <a:solidFill>
                <a:schemeClr val="accent1">
                  <a:lumMod val="20000"/>
                  <a:lumOff val="80000"/>
                </a:schemeClr>
              </a:solidFill>
            </a:endParaRPr>
          </a:p>
        </p:txBody>
      </p:sp>
      <p:pic>
        <p:nvPicPr>
          <p:cNvPr id="4" name="Рисунок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8222" y="1001077"/>
            <a:ext cx="5699109" cy="3413442"/>
          </a:xfrm>
          <a:prstGeom prst="rect">
            <a:avLst/>
          </a:prstGeom>
        </p:spPr>
      </p:pic>
    </p:spTree>
    <p:extLst>
      <p:ext uri="{BB962C8B-B14F-4D97-AF65-F5344CB8AC3E}">
        <p14:creationId xmlns:p14="http://schemas.microsoft.com/office/powerpoint/2010/main" val="108766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685800" y="385763"/>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1025330" y="224343"/>
            <a:ext cx="10475167" cy="994857"/>
          </a:xfrm>
        </p:spPr>
        <p:txBody>
          <a:bodyPr>
            <a:normAutofit/>
          </a:bodyPr>
          <a:lstStyle/>
          <a:p>
            <a:pPr lvl="1"/>
            <a:r>
              <a:rPr lang="ru-RU" sz="4800" b="1" dirty="0" smtClean="0">
                <a:solidFill>
                  <a:schemeClr val="accent1">
                    <a:lumMod val="20000"/>
                    <a:lumOff val="80000"/>
                  </a:schemeClr>
                </a:solidFill>
              </a:rPr>
              <a:t>Профилактика вредоносного ПО.</a:t>
            </a:r>
            <a:endParaRPr lang="ru-RU" sz="4800" b="1" dirty="0">
              <a:solidFill>
                <a:schemeClr val="accent1">
                  <a:lumMod val="20000"/>
                  <a:lumOff val="80000"/>
                </a:schemeClr>
              </a:solidFill>
            </a:endParaRPr>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834" y="2816789"/>
            <a:ext cx="2679065" cy="2666700"/>
          </a:xfrm>
          <a:prstGeom prst="rect">
            <a:avLst/>
          </a:prstGeom>
        </p:spPr>
      </p:pic>
      <p:pic>
        <p:nvPicPr>
          <p:cNvPr id="6"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6193" y="2870929"/>
            <a:ext cx="4323079" cy="4323079"/>
          </a:xfrm>
          <a:prstGeom prst="rect">
            <a:avLst/>
          </a:prstGeom>
        </p:spPr>
      </p:pic>
      <p:pic>
        <p:nvPicPr>
          <p:cNvPr id="7" name="Рисунок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5119" y="4150139"/>
            <a:ext cx="2920651" cy="2173747"/>
          </a:xfrm>
          <a:prstGeom prst="rect">
            <a:avLst/>
          </a:prstGeom>
        </p:spPr>
      </p:pic>
      <p:pic>
        <p:nvPicPr>
          <p:cNvPr id="8" name="Рисунок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839" y="1442339"/>
            <a:ext cx="3860801" cy="1651224"/>
          </a:xfrm>
          <a:prstGeom prst="rect">
            <a:avLst/>
          </a:prstGeom>
        </p:spPr>
      </p:pic>
    </p:spTree>
    <p:extLst>
      <p:ext uri="{BB962C8B-B14F-4D97-AF65-F5344CB8AC3E}">
        <p14:creationId xmlns:p14="http://schemas.microsoft.com/office/powerpoint/2010/main" val="114953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685801" y="817151"/>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1201315" y="385763"/>
            <a:ext cx="10475167" cy="862777"/>
          </a:xfrm>
        </p:spPr>
        <p:txBody>
          <a:bodyPr>
            <a:normAutofit/>
          </a:bodyPr>
          <a:lstStyle/>
          <a:p>
            <a:pPr lvl="1"/>
            <a:r>
              <a:rPr lang="ru-RU" sz="4800" b="1" dirty="0" smtClean="0">
                <a:solidFill>
                  <a:schemeClr val="accent1">
                    <a:lumMod val="20000"/>
                    <a:lumOff val="80000"/>
                  </a:schemeClr>
                </a:solidFill>
              </a:rPr>
              <a:t>Избавление от вредоносного ПО. </a:t>
            </a:r>
            <a:endParaRPr lang="ru-RU" sz="4800" b="1" dirty="0">
              <a:solidFill>
                <a:schemeClr val="accent1">
                  <a:lumMod val="20000"/>
                  <a:lumOff val="80000"/>
                </a:schemeClr>
              </a:solidFill>
            </a:endParaRPr>
          </a:p>
        </p:txBody>
      </p:sp>
      <p:pic>
        <p:nvPicPr>
          <p:cNvPr id="5122" name="Picture 2" descr="Россия заняла второе место в мире по количеству смартфонов с предустановленным вредоносным ПО"/>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6492"/>
                    </a14:imgEffect>
                    <a14:imgEffect>
                      <a14:saturation sat="19000"/>
                    </a14:imgEffect>
                  </a14:imgLayer>
                </a14:imgProps>
              </a:ext>
              <a:ext uri="{28A0092B-C50C-407E-A947-70E740481C1C}">
                <a14:useLocalDpi xmlns:a14="http://schemas.microsoft.com/office/drawing/2010/main" val="0"/>
              </a:ext>
            </a:extLst>
          </a:blip>
          <a:srcRect/>
          <a:stretch>
            <a:fillRect/>
          </a:stretch>
        </p:blipFill>
        <p:spPr bwMode="auto">
          <a:xfrm>
            <a:off x="2553335" y="1579234"/>
            <a:ext cx="73342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3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therineasquithgallery.com/uploads/posts/2023-02/1676683207_catherineasquithgallery-com-p-zelenii-fon-khakerov-122.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7000"/>
                    </a14:imgEffect>
                    <a14:imgEffect>
                      <a14:saturation sat="98000"/>
                    </a14:imgEffect>
                    <a14:imgEffect>
                      <a14:brightnessContrast bright="-49000" contrast="40000"/>
                    </a14:imgEffect>
                  </a14:imgLayer>
                </a14:imgProps>
              </a:ext>
              <a:ext uri="{28A0092B-C50C-407E-A947-70E740481C1C}">
                <a14:useLocalDpi xmlns:a14="http://schemas.microsoft.com/office/drawing/2010/main" val="0"/>
              </a:ext>
            </a:extLst>
          </a:blip>
          <a:srcRect/>
          <a:stretch>
            <a:fillRect/>
          </a:stretch>
        </p:blipFill>
        <p:spPr bwMode="auto">
          <a:xfrm>
            <a:off x="685800" y="385763"/>
            <a:ext cx="11506199" cy="6472237"/>
          </a:xfrm>
          <a:prstGeom prst="rect">
            <a:avLst/>
          </a:prstGeom>
          <a:noFill/>
          <a:effectLst>
            <a:outerShdw blurRad="50800" dist="50800" dir="5400000" algn="ctr" rotWithShape="0">
              <a:srgbClr val="000000"/>
            </a:outerShdw>
            <a:softEdge rad="1270000"/>
          </a:effectLst>
          <a:scene3d>
            <a:camera prst="obliqueTopLeft"/>
            <a:lightRig rig="threePt" dir="t"/>
          </a:scene3d>
        </p:spPr>
      </p:pic>
      <p:sp>
        <p:nvSpPr>
          <p:cNvPr id="2" name="Заголовок 1"/>
          <p:cNvSpPr>
            <a:spLocks noGrp="1"/>
          </p:cNvSpPr>
          <p:nvPr>
            <p:ph type="ctrTitle"/>
          </p:nvPr>
        </p:nvSpPr>
        <p:spPr>
          <a:xfrm>
            <a:off x="936982" y="3050148"/>
            <a:ext cx="10475167" cy="885747"/>
          </a:xfrm>
        </p:spPr>
        <p:txBody>
          <a:bodyPr>
            <a:normAutofit/>
          </a:bodyPr>
          <a:lstStyle/>
          <a:p>
            <a:r>
              <a:rPr lang="ru-RU" sz="5400" b="1" dirty="0" smtClean="0">
                <a:solidFill>
                  <a:schemeClr val="accent1">
                    <a:lumMod val="20000"/>
                    <a:lumOff val="80000"/>
                  </a:schemeClr>
                </a:solidFill>
              </a:rPr>
              <a:t>Спасибо за внимание!</a:t>
            </a:r>
            <a:endParaRPr lang="ru-RU" sz="5400" b="1" dirty="0">
              <a:solidFill>
                <a:schemeClr val="accent1">
                  <a:lumMod val="20000"/>
                  <a:lumOff val="80000"/>
                </a:schemeClr>
              </a:solidFill>
            </a:endParaRPr>
          </a:p>
        </p:txBody>
      </p:sp>
    </p:spTree>
    <p:extLst>
      <p:ext uri="{BB962C8B-B14F-4D97-AF65-F5344CB8AC3E}">
        <p14:creationId xmlns:p14="http://schemas.microsoft.com/office/powerpoint/2010/main" val="875907809"/>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115</Words>
  <Application>Microsoft Office PowerPoint</Application>
  <PresentationFormat>Широкоэкранный</PresentationFormat>
  <Paragraphs>13</Paragraphs>
  <Slides>6</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Calibri Light</vt:lpstr>
      <vt:lpstr>Office Theme</vt:lpstr>
      <vt:lpstr>Презентация на тему «Вредоносное программное обеспечение (клавиатурные шпионы, AdWare программы, BHOпрограммы, Hijacker-программы, RootKit-технологии, Backdoor-программы, средства мониторинга, вымогательское ПО)»</vt:lpstr>
      <vt:lpstr>Что такое вредоносное ПО (ВПО)?</vt:lpstr>
      <vt:lpstr>Виды вредоносного ПО и виды его распространения</vt:lpstr>
      <vt:lpstr>Профилактика вредоносного ПО.</vt:lpstr>
      <vt:lpstr>Избавление от вредоносного ПО. </vt:lpstr>
      <vt:lpstr>Спасибо за внимание!</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тему «Вредоносное программное обеспечение (клавиатурные шпионы, AdWare программы, BHOпрограммы, Hijacker-программы, RootKit-технологии, Backdoor-программы, средства мониторинга, вымогательское ПО)»</dc:title>
  <dc:creator>RePack by Diakov</dc:creator>
  <cp:lastModifiedBy>RePack by Diakov</cp:lastModifiedBy>
  <cp:revision>4</cp:revision>
  <dcterms:created xsi:type="dcterms:W3CDTF">2023-12-17T19:43:14Z</dcterms:created>
  <dcterms:modified xsi:type="dcterms:W3CDTF">2023-12-17T20:17:22Z</dcterms:modified>
</cp:coreProperties>
</file>