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1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58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6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6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3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2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3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3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9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85B1-D5A4-4B98-9F8E-744310E7BB3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B3B2-202A-4B18-A516-0CC59292E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9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Имитация диалога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18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8" y="0"/>
            <a:ext cx="2957512" cy="685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41" y="0"/>
            <a:ext cx="3169788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731" y="0"/>
            <a:ext cx="3169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0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91" y="0"/>
            <a:ext cx="3169788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84" y="0"/>
            <a:ext cx="3169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Имитация диалога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Имитация диалога</dc:title>
  <dc:creator>RePack by Diakov</dc:creator>
  <cp:lastModifiedBy>RePack by Diakov</cp:lastModifiedBy>
  <cp:revision>1</cp:revision>
  <dcterms:created xsi:type="dcterms:W3CDTF">2023-12-24T17:19:49Z</dcterms:created>
  <dcterms:modified xsi:type="dcterms:W3CDTF">2023-12-24T17:29:44Z</dcterms:modified>
</cp:coreProperties>
</file>