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Figueiredo Marques" userId="11d404b8138e884b" providerId="Windows Live" clId="Web-{9E7D5CBC-405F-4B84-A483-5A7E8A06A860}"/>
    <pc:docChg chg="addSld delSld modSld modSection">
      <pc:chgData name="Miguel Figueiredo Marques" userId="11d404b8138e884b" providerId="Windows Live" clId="Web-{9E7D5CBC-405F-4B84-A483-5A7E8A06A860}" dt="2017-12-05T02:51:52.306" v="457"/>
      <pc:docMkLst>
        <pc:docMk/>
      </pc:docMkLst>
      <pc:sldChg chg="modSp">
        <pc:chgData name="Miguel Figueiredo Marques" userId="11d404b8138e884b" providerId="Windows Live" clId="Web-{9E7D5CBC-405F-4B84-A483-5A7E8A06A860}" dt="2017-12-05T02:32:33.369" v="229"/>
        <pc:sldMkLst>
          <pc:docMk/>
          <pc:sldMk cId="2863194389" sldId="257"/>
        </pc:sldMkLst>
        <pc:spChg chg="mod">
          <ac:chgData name="Miguel Figueiredo Marques" userId="11d404b8138e884b" providerId="Windows Live" clId="Web-{9E7D5CBC-405F-4B84-A483-5A7E8A06A860}" dt="2017-12-05T02:10:26.327" v="41"/>
          <ac:spMkLst>
            <pc:docMk/>
            <pc:sldMk cId="2863194389" sldId="257"/>
            <ac:spMk id="2" creationId="{A8194AD6-50B5-404C-B448-294839AB1353}"/>
          </ac:spMkLst>
        </pc:spChg>
        <pc:spChg chg="mod">
          <ac:chgData name="Miguel Figueiredo Marques" userId="11d404b8138e884b" providerId="Windows Live" clId="Web-{9E7D5CBC-405F-4B84-A483-5A7E8A06A860}" dt="2017-12-05T02:32:33.369" v="229"/>
          <ac:spMkLst>
            <pc:docMk/>
            <pc:sldMk cId="2863194389" sldId="257"/>
            <ac:spMk id="3" creationId="{5BC75F01-32A7-439A-8F5D-43A117BCB057}"/>
          </ac:spMkLst>
        </pc:spChg>
      </pc:sldChg>
      <pc:sldChg chg="new del">
        <pc:chgData name="Miguel Figueiredo Marques" userId="11d404b8138e884b" providerId="Windows Live" clId="Web-{9E7D5CBC-405F-4B84-A483-5A7E8A06A860}" dt="2017-12-05T02:29:50.205" v="206"/>
        <pc:sldMkLst>
          <pc:docMk/>
          <pc:sldMk cId="3572581962" sldId="258"/>
        </pc:sldMkLst>
      </pc:sldChg>
      <pc:sldChg chg="modSp new">
        <pc:chgData name="Miguel Figueiredo Marques" userId="11d404b8138e884b" providerId="Windows Live" clId="Web-{9E7D5CBC-405F-4B84-A483-5A7E8A06A860}" dt="2017-12-05T02:43:41.888" v="341"/>
        <pc:sldMkLst>
          <pc:docMk/>
          <pc:sldMk cId="4068253895" sldId="258"/>
        </pc:sldMkLst>
        <pc:spChg chg="mod">
          <ac:chgData name="Miguel Figueiredo Marques" userId="11d404b8138e884b" providerId="Windows Live" clId="Web-{9E7D5CBC-405F-4B84-A483-5A7E8A06A860}" dt="2017-12-05T02:35:09.518" v="280"/>
          <ac:spMkLst>
            <pc:docMk/>
            <pc:sldMk cId="4068253895" sldId="258"/>
            <ac:spMk id="2" creationId="{EF013E02-62EF-44F5-8618-C6B8E0DECB1D}"/>
          </ac:spMkLst>
        </pc:spChg>
        <pc:spChg chg="mod">
          <ac:chgData name="Miguel Figueiredo Marques" userId="11d404b8138e884b" providerId="Windows Live" clId="Web-{9E7D5CBC-405F-4B84-A483-5A7E8A06A860}" dt="2017-12-05T02:43:41.888" v="341"/>
          <ac:spMkLst>
            <pc:docMk/>
            <pc:sldMk cId="4068253895" sldId="258"/>
            <ac:spMk id="3" creationId="{B17C3205-803C-4E72-965B-15C560E02517}"/>
          </ac:spMkLst>
        </pc:spChg>
      </pc:sldChg>
      <pc:sldChg chg="modSp new">
        <pc:chgData name="Miguel Figueiredo Marques" userId="11d404b8138e884b" providerId="Windows Live" clId="Web-{9E7D5CBC-405F-4B84-A483-5A7E8A06A860}" dt="2017-12-05T02:51:52.291" v="456"/>
        <pc:sldMkLst>
          <pc:docMk/>
          <pc:sldMk cId="1985758968" sldId="259"/>
        </pc:sldMkLst>
        <pc:spChg chg="mod">
          <ac:chgData name="Miguel Figueiredo Marques" userId="11d404b8138e884b" providerId="Windows Live" clId="Web-{9E7D5CBC-405F-4B84-A483-5A7E8A06A860}" dt="2017-12-05T02:36:21.803" v="291"/>
          <ac:spMkLst>
            <pc:docMk/>
            <pc:sldMk cId="1985758968" sldId="259"/>
            <ac:spMk id="2" creationId="{4E908EB6-658D-4350-BD6E-F6C63F773A37}"/>
          </ac:spMkLst>
        </pc:spChg>
        <pc:spChg chg="mod">
          <ac:chgData name="Miguel Figueiredo Marques" userId="11d404b8138e884b" providerId="Windows Live" clId="Web-{9E7D5CBC-405F-4B84-A483-5A7E8A06A860}" dt="2017-12-05T02:51:52.291" v="456"/>
          <ac:spMkLst>
            <pc:docMk/>
            <pc:sldMk cId="1985758968" sldId="259"/>
            <ac:spMk id="3" creationId="{5A5F5615-4073-4A8F-96CE-E3A8A795AD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5AAAB77B-7DEE-4A3A-A135-54FB97A29D3C}"/>
              </a:ext>
            </a:extLst>
          </p:cNvPr>
          <p:cNvSpPr txBox="1"/>
          <p:nvPr/>
        </p:nvSpPr>
        <p:spPr>
          <a:xfrm>
            <a:off x="654932" y="638175"/>
            <a:ext cx="1088641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/>
              <a:t>Uma Ferramenta Baseada em Teoria </a:t>
            </a:r>
            <a:r>
              <a:rPr lang="pt-BR" sz="2400" dirty="0" err="1"/>
              <a:t>Fuzzy</a:t>
            </a:r>
            <a:r>
              <a:rPr lang="pt-BR" sz="2400" dirty="0"/>
              <a:t> para a Determinação do Perfil de Jogadores do MMORPG World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Warcraft</a:t>
            </a:r>
            <a:r>
              <a:rPr lang="pt-BR" sz="2400" dirty="0"/>
              <a:t>.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465BA805-C1A6-48B6-9722-66F36E6676DD}"/>
              </a:ext>
            </a:extLst>
          </p:cNvPr>
          <p:cNvSpPr txBox="1"/>
          <p:nvPr/>
        </p:nvSpPr>
        <p:spPr>
          <a:xfrm>
            <a:off x="999740" y="45434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Miguel Figueiredo Marques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549F2121-6635-4EC3-AAAA-F67ADA5D9BE5}"/>
              </a:ext>
            </a:extLst>
          </p:cNvPr>
          <p:cNvSpPr txBox="1"/>
          <p:nvPr/>
        </p:nvSpPr>
        <p:spPr>
          <a:xfrm>
            <a:off x="3051426" y="1771650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Anais do Encontro Regional de Computação e Sistemas de Informação 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E29504B-E6BF-4206-A5F1-9AA1AEC20F9D}"/>
              </a:ext>
            </a:extLst>
          </p:cNvPr>
          <p:cNvSpPr txBox="1"/>
          <p:nvPr/>
        </p:nvSpPr>
        <p:spPr>
          <a:xfrm>
            <a:off x="2487359" y="104683"/>
            <a:ext cx="607837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Trabalho de Conclusão de Curso  Sistemas de Informação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194AD6-50B5-404C-B448-294839AB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822"/>
          </a:xfrm>
        </p:spPr>
        <p:txBody>
          <a:bodyPr>
            <a:normAutofit/>
          </a:bodyPr>
          <a:lstStyle/>
          <a:p>
            <a:r>
              <a:rPr lang="pt-BR" sz="2800" dirty="0"/>
              <a:t>World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Warcraft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BC75F01-32A7-439A-8F5D-43A117BC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O jogo desenvolvido pela empresa </a:t>
            </a:r>
            <a:r>
              <a:rPr lang="pt-BR" sz="2400" dirty="0" err="1"/>
              <a:t>Blizzard</a:t>
            </a:r>
            <a:r>
              <a:rPr lang="pt-BR" sz="2400" dirty="0"/>
              <a:t> </a:t>
            </a:r>
            <a:r>
              <a:rPr lang="pt-BR" sz="2400" dirty="0" err="1"/>
              <a:t>Entertainment</a:t>
            </a:r>
            <a:r>
              <a:rPr lang="pt-BR" sz="2400" dirty="0"/>
              <a:t> de interpretação de personagens online em massa para múltiplos jogadores</a:t>
            </a:r>
          </a:p>
          <a:p>
            <a:r>
              <a:rPr lang="pt-BR" sz="2400" dirty="0" smtClean="0"/>
              <a:t>Tornou-se </a:t>
            </a:r>
            <a:r>
              <a:rPr lang="pt-BR" sz="2400" dirty="0"/>
              <a:t>um fenômeno e determinou todo o mercado de jogos online massivos, sendo referência para jogos do mesmo gênero</a:t>
            </a:r>
          </a:p>
          <a:p>
            <a:r>
              <a:rPr lang="pt-BR" sz="2400" dirty="0"/>
              <a:t>É um jogo online que incentiva a comunicação com outros jogadores</a:t>
            </a:r>
          </a:p>
        </p:txBody>
      </p:sp>
    </p:spTree>
    <p:extLst>
      <p:ext uri="{BB962C8B-B14F-4D97-AF65-F5344CB8AC3E}">
        <p14:creationId xmlns:p14="http://schemas.microsoft.com/office/powerpoint/2010/main" val="286319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13E02-62EF-44F5-8618-C6B8E0DE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075"/>
          </a:xfrm>
        </p:spPr>
        <p:txBody>
          <a:bodyPr/>
          <a:lstStyle/>
          <a:p>
            <a:r>
              <a:rPr lang="pt-BR" dirty="0"/>
              <a:t>Identificação do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7C3205-803C-4E72-965B-15C560E0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É preciso o uso de ferramentas para que facilitem o encontro de pessoas com o mesmo interesse, sendo algumas delas o </a:t>
            </a:r>
            <a:r>
              <a:rPr lang="pt-BR" sz="2400" i="1" dirty="0"/>
              <a:t>chat</a:t>
            </a:r>
            <a:r>
              <a:rPr lang="pt-BR" sz="2400" dirty="0"/>
              <a:t> geral, o sistema que lista grupo predefinidos, o sistema automático de geração de grupos, fóruns e sistemas estruturados para criação de grupos, entre outras ferramentas.</a:t>
            </a:r>
            <a:endParaRPr lang="en-US" sz="2400" dirty="0"/>
          </a:p>
          <a:p>
            <a:pPr>
              <a:buFont typeface="Arial"/>
            </a:pPr>
            <a:r>
              <a:rPr lang="pt-BR" sz="2400" dirty="0"/>
              <a:t>Mesmo com essas ferramentas já existentes, não há nenhuma que efetivamente classifique os interesses do jogador para encontrar de forma automática outros com os mesmos interesses.</a:t>
            </a:r>
            <a:endParaRPr lang="en-US" sz="2400" dirty="0"/>
          </a:p>
          <a:p>
            <a:pPr>
              <a:buFont typeface="Arial"/>
            </a:pPr>
            <a:r>
              <a:rPr lang="pt-BR" sz="2400" dirty="0"/>
              <a:t> A partir da Teoria </a:t>
            </a:r>
            <a:r>
              <a:rPr lang="pt-BR" sz="2400" dirty="0" err="1"/>
              <a:t>Fuzzy</a:t>
            </a:r>
            <a:r>
              <a:rPr lang="pt-BR" sz="2400" dirty="0"/>
              <a:t> seria possível criar uma ferramenta que torna-se possível a classificação de jogadores considerando certas variáveis que representam as atividades distintas dentro do jogo.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5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08EB6-658D-4350-BD6E-F6C63F77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F5615-4073-4A8F-96CE-E3A8A795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Demonstrar uma ferramenta que determine o perfil dos jogadores automaticamente usando teoria </a:t>
            </a:r>
            <a:r>
              <a:rPr lang="pt-BR" dirty="0" err="1"/>
              <a:t>fuzzy</a:t>
            </a:r>
            <a:r>
              <a:rPr lang="pt-BR" dirty="0"/>
              <a:t>.</a:t>
            </a:r>
          </a:p>
          <a:p>
            <a:r>
              <a:rPr lang="pt-BR" dirty="0"/>
              <a:t>Tornar possível o desenvolvimento de um sistema com o intuito de proporcionar ao jogador uma forma eficiente de formar novas amizades.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75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Aspectos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World of </a:t>
            </a:r>
            <a:r>
              <a:rPr lang="en-US" dirty="0" err="1"/>
              <a:t>Warcraft</a:t>
            </a:r>
            <a:r>
              <a:rPr lang="en-US" dirty="0"/>
              <a:t> 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Jogador contra Ambiente (</a:t>
            </a:r>
            <a:r>
              <a:rPr lang="pt-BR" dirty="0" err="1"/>
              <a:t>JxA</a:t>
            </a:r>
            <a:r>
              <a:rPr lang="pt-BR" dirty="0"/>
              <a:t>) </a:t>
            </a:r>
            <a:r>
              <a:rPr lang="pt-BR" dirty="0"/>
              <a:t>/</a:t>
            </a:r>
            <a:r>
              <a:rPr lang="pt-BR" dirty="0" smtClean="0"/>
              <a:t> </a:t>
            </a:r>
            <a:r>
              <a:rPr lang="pt-BR" i="1" dirty="0"/>
              <a:t>Player versus </a:t>
            </a:r>
            <a:r>
              <a:rPr lang="pt-BR" i="1" dirty="0" err="1"/>
              <a:t>Environment</a:t>
            </a:r>
            <a:r>
              <a:rPr lang="pt-BR" dirty="0"/>
              <a:t> (PVE</a:t>
            </a:r>
            <a:r>
              <a:rPr lang="pt-BR" dirty="0" smtClean="0"/>
              <a:t>)</a:t>
            </a:r>
          </a:p>
          <a:p>
            <a:r>
              <a:rPr lang="pt-BR" dirty="0"/>
              <a:t>Jogador contra Jogador (</a:t>
            </a:r>
            <a:r>
              <a:rPr lang="pt-BR" dirty="0" err="1"/>
              <a:t>JxJ</a:t>
            </a:r>
            <a:r>
              <a:rPr lang="pt-BR" dirty="0"/>
              <a:t>) </a:t>
            </a:r>
            <a:r>
              <a:rPr lang="pt-BR" dirty="0"/>
              <a:t>/</a:t>
            </a:r>
            <a:r>
              <a:rPr lang="pt-BR" dirty="0" smtClean="0"/>
              <a:t> </a:t>
            </a:r>
            <a:r>
              <a:rPr lang="pt-BR" i="1" dirty="0"/>
              <a:t>Player versus Player</a:t>
            </a:r>
            <a:r>
              <a:rPr lang="pt-BR" dirty="0"/>
              <a:t> (</a:t>
            </a:r>
            <a:r>
              <a:rPr lang="pt-BR" dirty="0" err="1"/>
              <a:t>PvP</a:t>
            </a:r>
            <a:r>
              <a:rPr lang="pt-BR" dirty="0" smtClean="0"/>
              <a:t>)</a:t>
            </a:r>
          </a:p>
          <a:p>
            <a:r>
              <a:rPr lang="pt-BR" dirty="0"/>
              <a:t>Conquistas </a:t>
            </a:r>
            <a:r>
              <a:rPr lang="pt-BR" dirty="0"/>
              <a:t>/</a:t>
            </a:r>
            <a:r>
              <a:rPr lang="pt-BR" dirty="0" smtClean="0"/>
              <a:t> </a:t>
            </a:r>
            <a:r>
              <a:rPr lang="pt-BR" i="1" dirty="0" err="1"/>
              <a:t>Achievements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Batalha de Mascotes </a:t>
            </a:r>
            <a:r>
              <a:rPr lang="pt-BR" dirty="0"/>
              <a:t>/</a:t>
            </a:r>
            <a:r>
              <a:rPr lang="pt-BR" dirty="0" smtClean="0"/>
              <a:t> </a:t>
            </a:r>
            <a:r>
              <a:rPr lang="pt-BR" i="1" dirty="0"/>
              <a:t>Pet </a:t>
            </a:r>
            <a:r>
              <a:rPr lang="pt-BR" i="1" dirty="0" err="1" smtClean="0"/>
              <a:t>Battle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6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</a:t>
            </a:r>
            <a:r>
              <a:rPr lang="pt-BR" dirty="0" err="1" smtClean="0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Segundo </a:t>
            </a:r>
            <a:r>
              <a:rPr lang="pt-BR" sz="2400" dirty="0" err="1"/>
              <a:t>Goldschmidt</a:t>
            </a:r>
            <a:r>
              <a:rPr lang="pt-BR" sz="2400" dirty="0"/>
              <a:t> (2010) a Logica Nebulosa é uma teoria matemática que tem como principal objetivo permitir a modelagem de modo aproximado de raciocínio, imitando a habilidade humana de tomar decisões em ambientes de incerteza e imprecisão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A lógica admite valores entre 0 e 1 onde indica o grau de pertinência, onde se difere da lógica clássica booleana onde se apenas admite os valores 0|falso e 1|verdadeiro. </a:t>
            </a:r>
            <a:endParaRPr lang="pt-BR" sz="2400" dirty="0" smtClean="0"/>
          </a:p>
          <a:p>
            <a:r>
              <a:rPr lang="pt-BR" sz="2400" dirty="0"/>
              <a:t>A teoria consiste em ter variáveis linguísticas que representam elementos do mundo real, cada variável linguística possui conjuntos com funções de </a:t>
            </a:r>
            <a:r>
              <a:rPr lang="pt-BR" sz="2400" dirty="0" smtClean="0"/>
              <a:t>pertinência.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4056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31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259</Words>
  <Application>Microsoft Office PowerPoint</Application>
  <PresentationFormat>Personalizar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World of Warcraft</vt:lpstr>
      <vt:lpstr>Identificação do problema</vt:lpstr>
      <vt:lpstr>Objetivos</vt:lpstr>
      <vt:lpstr>Aspectos do jogo World of Warcraft  </vt:lpstr>
      <vt:lpstr>Teoria Fuzzy</vt:lpstr>
      <vt:lpstr>Metodologia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Miguel Figueiredo Marques</cp:lastModifiedBy>
  <cp:revision>11</cp:revision>
  <dcterms:created xsi:type="dcterms:W3CDTF">2012-07-30T23:50:35Z</dcterms:created>
  <dcterms:modified xsi:type="dcterms:W3CDTF">2017-12-05T16:43:31Z</dcterms:modified>
</cp:coreProperties>
</file>