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B7C42-1143-E1E9-4F05-37C0BDD8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BD594-C137-7516-181E-3B544759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0F895-B128-5978-BCE4-C301F9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91356-4009-D941-B03F-AE980D51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D40D1-3D82-5333-9F41-21D9EDC1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1500D-13A6-E312-8210-8D3F1D14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B7B28-55E1-4290-8A46-A8D19CD30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D2064-D6A5-4E09-1291-3061DAC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C4AD4-FA12-9339-2449-5AAB534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4FA5E-C4F3-3BB8-FF13-EF84974E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4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FB89F-2AF6-2F97-D5E9-06EAA6855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83646-5E29-4FF8-BDAF-FF404EBB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8AA50-B136-0436-E483-C307E336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7092-B082-30AB-513F-C1F10D9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7A7B-D84E-DF63-AF54-12F231A5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D225-BF6E-2B46-1A7D-7BAF35D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65928-D02A-7201-BD98-6DEFAC18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4F8E6-86B9-9062-D387-5351752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73235-FA84-9275-E2EB-EE280A7F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812CC-1EB4-F083-CB22-DD12F66C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9B40-8335-F80E-B39E-32AECC25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CA37F-82FD-434E-5AFF-8114F171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F25C-C274-AAFC-0389-DFFDD08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5606C-7B0D-2685-9E5C-BBDDEBE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FB6C0-ACE8-A182-0059-C34881D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7B9E-89A0-56BB-E0C3-7B282322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555A6-C44F-7FF7-2572-139635E0A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FE521-4713-0D23-CE5C-5E9968DF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433AB-AB74-6866-3AA9-FE105379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5EDFE-F164-4109-66C1-9204F60F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B6948-BC33-9111-18CA-196AD72E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25DD8-46B6-E88D-94A7-42B661E9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D81FF-E83E-E842-AF7B-28580009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25DA3-612A-1877-EE25-CC05E3A7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948FC0-5150-322B-3619-E940BA1C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F0F3BF-0B8F-16A8-DDD5-8DAD6BC5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95B64-DE8E-3268-DE65-08F9805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A68BA-1583-DEF7-FC4F-B3C928B4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7CBB9-F16D-9F13-CE9C-745CBB33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3CFCE-BCE9-DF3A-59B9-A1A26AE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4F642-E712-239F-6A8D-26010F4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57DD0-6D4D-79CC-6410-7408853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058F4-EE9D-207B-7F36-EC539775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20466-F7B8-BE8E-1B64-1223AEC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2EDC1-B3DA-A252-D3BE-EC7BFF0E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032FC-81B3-7B34-3A8E-633D9E7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FA63-8207-4A58-91C0-EA4A386F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ECD35-34A8-3772-3F9A-C382A93B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762C4-C423-CF67-B5F3-ACBDB58D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1CB6A-2190-2EE8-ED93-9E1D053D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C444-9BE4-503B-992A-37EC74B7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DA47F-4BC5-4FC6-C603-1AB3E648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9634E-287C-84A9-8F76-431ECD0C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D4784-3767-3707-B482-331C75473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52354-1D8E-54E7-B825-1B2DA7E0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A5F04-B78B-0B50-C075-3F8D9B7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FBA46-E1CF-88A6-E0DC-5CA6F2C9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6D507-30B6-CEDD-25BD-EB70D71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9C05F-F948-8CE5-3E1E-6B6B8AF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96C86-B210-3C1E-CB37-90848EB3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09703-00E9-46F7-93F1-BC722F5A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63EE-20BE-4CC9-99B0-1F0AC0D65A4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9769A-EE74-7F09-D583-6FCE0AB5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BC3D-16F5-7C94-BED6-34CE65D7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4807686-07C0-E50D-9DBC-3BC8E071CEA7}"/>
              </a:ext>
            </a:extLst>
          </p:cNvPr>
          <p:cNvSpPr/>
          <p:nvPr/>
        </p:nvSpPr>
        <p:spPr>
          <a:xfrm>
            <a:off x="8935130" y="223902"/>
            <a:ext cx="1481817" cy="5890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Bot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56E477-88CF-2845-BA82-4C2318C9B59E}"/>
              </a:ext>
            </a:extLst>
          </p:cNvPr>
          <p:cNvSpPr/>
          <p:nvPr/>
        </p:nvSpPr>
        <p:spPr>
          <a:xfrm>
            <a:off x="3293907" y="269421"/>
            <a:ext cx="4385780" cy="589053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Daemon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5B215-19C4-0254-20ED-6030B23AFA31}"/>
              </a:ext>
            </a:extLst>
          </p:cNvPr>
          <p:cNvSpPr/>
          <p:nvPr/>
        </p:nvSpPr>
        <p:spPr>
          <a:xfrm>
            <a:off x="3891737" y="1405002"/>
            <a:ext cx="1896386" cy="411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971C1-78D2-F49D-2313-14E7ADE02F6C}"/>
              </a:ext>
            </a:extLst>
          </p:cNvPr>
          <p:cNvSpPr/>
          <p:nvPr/>
        </p:nvSpPr>
        <p:spPr>
          <a:xfrm>
            <a:off x="4072629" y="1731006"/>
            <a:ext cx="1534602" cy="130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3AADFD-7107-E238-118D-2B74A4CC8DA9}"/>
              </a:ext>
            </a:extLst>
          </p:cNvPr>
          <p:cNvSpPr/>
          <p:nvPr/>
        </p:nvSpPr>
        <p:spPr>
          <a:xfrm>
            <a:off x="6568167" y="1331523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237F9-9B07-989B-B86C-8A094938FFB0}"/>
              </a:ext>
            </a:extLst>
          </p:cNvPr>
          <p:cNvSpPr/>
          <p:nvPr/>
        </p:nvSpPr>
        <p:spPr>
          <a:xfrm>
            <a:off x="6568167" y="2108491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0E15E2-8D5E-BF44-9865-61DDA595909A}"/>
              </a:ext>
            </a:extLst>
          </p:cNvPr>
          <p:cNvSpPr/>
          <p:nvPr/>
        </p:nvSpPr>
        <p:spPr>
          <a:xfrm>
            <a:off x="6568167" y="2885458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E399B1-6434-AD60-6E22-614E01946B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607231" y="2383013"/>
            <a:ext cx="960936" cy="9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8FD8CD-EE5D-B03D-06F7-E31C67A0812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131378" y="1615232"/>
            <a:ext cx="4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276F51-1633-8ABC-9FB0-0CDBBC55B4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31378" y="3169167"/>
            <a:ext cx="4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B66290-3BFA-B4D2-F4C6-828F9171ED5E}"/>
              </a:ext>
            </a:extLst>
          </p:cNvPr>
          <p:cNvCxnSpPr>
            <a:cxnSpLocks/>
          </p:cNvCxnSpPr>
          <p:nvPr/>
        </p:nvCxnSpPr>
        <p:spPr>
          <a:xfrm>
            <a:off x="6131378" y="1615232"/>
            <a:ext cx="0" cy="1553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523BE5-134F-045F-69D5-6266CEDAABEB}"/>
              </a:ext>
            </a:extLst>
          </p:cNvPr>
          <p:cNvSpPr/>
          <p:nvPr/>
        </p:nvSpPr>
        <p:spPr>
          <a:xfrm>
            <a:off x="9259660" y="1331523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1F25F8-A9F5-5C1E-724E-4DFE04A18D4A}"/>
              </a:ext>
            </a:extLst>
          </p:cNvPr>
          <p:cNvSpPr/>
          <p:nvPr/>
        </p:nvSpPr>
        <p:spPr>
          <a:xfrm>
            <a:off x="9259660" y="2108491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3CD721-BC99-1367-0009-C82214E2216D}"/>
              </a:ext>
            </a:extLst>
          </p:cNvPr>
          <p:cNvSpPr/>
          <p:nvPr/>
        </p:nvSpPr>
        <p:spPr>
          <a:xfrm>
            <a:off x="9259660" y="2885459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97B083-6966-E7D0-D0F7-319BC9D795C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7400924" y="1615232"/>
            <a:ext cx="1858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00EB5A-86FB-C33D-67C7-AFE91C5F3A7F}"/>
              </a:ext>
            </a:extLst>
          </p:cNvPr>
          <p:cNvCxnSpPr>
            <a:stCxn id="9" idx="3"/>
            <a:endCxn id="32" idx="1"/>
          </p:cNvCxnSpPr>
          <p:nvPr/>
        </p:nvCxnSpPr>
        <p:spPr>
          <a:xfrm>
            <a:off x="7400924" y="2392200"/>
            <a:ext cx="1858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375934-861A-AD92-83FE-423A96220A08}"/>
              </a:ext>
            </a:extLst>
          </p:cNvPr>
          <p:cNvCxnSpPr>
            <a:stCxn id="10" idx="3"/>
            <a:endCxn id="33" idx="1"/>
          </p:cNvCxnSpPr>
          <p:nvPr/>
        </p:nvCxnSpPr>
        <p:spPr>
          <a:xfrm>
            <a:off x="7400924" y="3169167"/>
            <a:ext cx="185873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B1DF05-F3C0-237B-4B8C-7A38B0525AEA}"/>
              </a:ext>
            </a:extLst>
          </p:cNvPr>
          <p:cNvSpPr/>
          <p:nvPr/>
        </p:nvSpPr>
        <p:spPr>
          <a:xfrm>
            <a:off x="881743" y="1847606"/>
            <a:ext cx="1706336" cy="1089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BEDFD-FCF1-C7D6-95CF-85B0044D3CE3}"/>
              </a:ext>
            </a:extLst>
          </p:cNvPr>
          <p:cNvCxnSpPr>
            <a:endCxn id="40" idx="3"/>
          </p:cNvCxnSpPr>
          <p:nvPr/>
        </p:nvCxnSpPr>
        <p:spPr>
          <a:xfrm flipH="1">
            <a:off x="2588079" y="2392200"/>
            <a:ext cx="148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1E74-E929-DB0C-1D77-A62D2556138F}"/>
              </a:ext>
            </a:extLst>
          </p:cNvPr>
          <p:cNvSpPr/>
          <p:nvPr/>
        </p:nvSpPr>
        <p:spPr>
          <a:xfrm>
            <a:off x="734786" y="991961"/>
            <a:ext cx="6066064" cy="85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7CF531-DAE2-8003-9496-A32742ABAFDE}"/>
              </a:ext>
            </a:extLst>
          </p:cNvPr>
          <p:cNvCxnSpPr/>
          <p:nvPr/>
        </p:nvCxnSpPr>
        <p:spPr>
          <a:xfrm>
            <a:off x="1628775" y="991961"/>
            <a:ext cx="0" cy="85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4EB0E-CF8D-B6DE-7273-CC070194AA09}"/>
              </a:ext>
            </a:extLst>
          </p:cNvPr>
          <p:cNvCxnSpPr/>
          <p:nvPr/>
        </p:nvCxnSpPr>
        <p:spPr>
          <a:xfrm>
            <a:off x="3196318" y="991961"/>
            <a:ext cx="0" cy="85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C82A7E-567D-E0D8-5F42-D14F58C7A8C2}"/>
              </a:ext>
            </a:extLst>
          </p:cNvPr>
          <p:cNvSpPr txBox="1"/>
          <p:nvPr/>
        </p:nvSpPr>
        <p:spPr>
          <a:xfrm>
            <a:off x="1955347" y="12031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26B7E-B6A3-A43F-BE52-1536A2BB280E}"/>
              </a:ext>
            </a:extLst>
          </p:cNvPr>
          <p:cNvSpPr txBox="1"/>
          <p:nvPr/>
        </p:nvSpPr>
        <p:spPr>
          <a:xfrm>
            <a:off x="702128" y="1239032"/>
            <a:ext cx="101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 Size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BA1AB-CEAA-1988-5126-06F96856ADDD}"/>
              </a:ext>
            </a:extLst>
          </p:cNvPr>
          <p:cNvSpPr txBox="1"/>
          <p:nvPr/>
        </p:nvSpPr>
        <p:spPr>
          <a:xfrm>
            <a:off x="3604532" y="1203101"/>
            <a:ext cx="22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Serialized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6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KJ</dc:creator>
  <cp:lastModifiedBy>Lim KJ</cp:lastModifiedBy>
  <cp:revision>2</cp:revision>
  <dcterms:created xsi:type="dcterms:W3CDTF">2023-03-28T07:12:52Z</dcterms:created>
  <dcterms:modified xsi:type="dcterms:W3CDTF">2023-03-29T12:19:40Z</dcterms:modified>
</cp:coreProperties>
</file>