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2" r:id="rId3"/>
    <p:sldId id="256" r:id="rId4"/>
    <p:sldId id="257" r:id="rId5"/>
    <p:sldId id="258" r:id="rId6"/>
    <p:sldId id="259" r:id="rId7"/>
    <p:sldId id="261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45" d="100"/>
          <a:sy n="145" d="100"/>
        </p:scale>
        <p:origin x="124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CB7C42-1143-E1E9-4F05-37C0BDD8C4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05BD594-C137-7516-181E-3B5447595D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C0F895-B128-5978-BCE4-C301F9196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163EE-20BE-4CC9-99B0-1F0AC0D65A4F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791356-4009-D941-B03F-AE980D515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CD40D1-3D82-5333-9F41-21D9EDC1C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A34B7-F99B-4682-A459-18792B9424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0978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51500D-13A6-E312-8210-8D3F1D145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DB7B28-55E1-4290-8A46-A8D19CD304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4D2064-D6A5-4E09-1291-3061DACA3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163EE-20BE-4CC9-99B0-1F0AC0D65A4F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9C4AD4-FA12-9339-2449-5AAB5340A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24FA5E-C4F3-3BB8-FF13-EF84974E7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A34B7-F99B-4682-A459-18792B9424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8646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49FB89F-2AF6-2F97-D5E9-06EAA68558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3A83646-5E29-4FF8-BDAF-FF404EBB6A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F8AA50-B136-0436-E483-C307E3363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163EE-20BE-4CC9-99B0-1F0AC0D65A4F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5F7092-B082-30AB-513F-C1F10D95D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377A7B-D84E-DF63-AF54-12F231A57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A34B7-F99B-4682-A459-18792B9424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4613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99D225-BF6E-2B46-1A7D-7BAF35DE1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065928-D02A-7201-BD98-6DEFAC188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24F8E6-86B9-9062-D387-5351752FA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163EE-20BE-4CC9-99B0-1F0AC0D65A4F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773235-FA84-9275-E2EB-EE280A7F3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7812CC-1EB4-F083-CB22-DD12F66C7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A34B7-F99B-4682-A459-18792B9424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8214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6B9B40-8335-F80E-B39E-32AECC25A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BCA37F-82FD-434E-5AFF-8114F17133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23F25C-C274-AAFC-0389-DFFDD083C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163EE-20BE-4CC9-99B0-1F0AC0D65A4F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F5606C-7B0D-2685-9E5C-BBDDEBE09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FFB6C0-ACE8-A182-0059-C34881D6A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A34B7-F99B-4682-A459-18792B9424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6008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747B9E-89A0-56BB-E0C3-7B282322B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2555A6-C44F-7FF7-2572-139635E0A5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84FE521-4713-0D23-CE5C-5E9968DFF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1433AB-AB74-6866-3AA9-FE105379E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163EE-20BE-4CC9-99B0-1F0AC0D65A4F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A5EDFE-F164-4109-66C1-9204F60F1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BB6948-BC33-9111-18CA-196AD72E9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A34B7-F99B-4682-A459-18792B9424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9764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625DD8-46B6-E88D-94A7-42B661E9E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BD81FF-E83E-E842-AF7B-28580009E2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A125DA3-612A-1877-EE25-CC05E3A74D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4948FC0-5150-322B-3619-E940BA1C6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0F0F3BF-0B8F-16A8-DDD5-8DAD6BC560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F395B64-DE8E-3268-DE65-08F980537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163EE-20BE-4CC9-99B0-1F0AC0D65A4F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0EA68BA-1583-DEF7-FC4F-B3C928B47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D87CBB9-F16D-9F13-CE9C-745CBB33C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A34B7-F99B-4682-A459-18792B9424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221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43CFCE-BCE9-DF3A-59B9-A1A26AEE0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464F642-E712-239F-6A8D-26010F497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163EE-20BE-4CC9-99B0-1F0AC0D65A4F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C057DD0-6D4D-79CC-6410-740885310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C5058F4-EE9D-207B-7F36-EC5397753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A34B7-F99B-4682-A459-18792B9424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2629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AC20466-F7B8-BE8E-1B64-1223AEC88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163EE-20BE-4CC9-99B0-1F0AC0D65A4F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3F2EDC1-B3DA-A252-D3BE-EC7BFF0E2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D4032FC-81B3-7B34-3A8E-633D9E7FF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A34B7-F99B-4682-A459-18792B9424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1558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5FFA63-8207-4A58-91C0-EA4A386F2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2ECD35-34A8-3772-3F9A-C382A93B2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D762C4-C423-CF67-B5F3-ACBDB58D03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C1CB6A-2190-2EE8-ED93-9E1D053D6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163EE-20BE-4CC9-99B0-1F0AC0D65A4F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CEC444-9BE4-503B-992A-37EC74B75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53DA47F-4BC5-4FC6-C603-1AB3E6483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A34B7-F99B-4682-A459-18792B9424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6947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B9634E-287C-84A9-8F76-431ECD0CE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BBD4784-3767-3707-B482-331C754730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D352354-1D8E-54E7-B825-1B2DA7E097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8A5F04-B78B-0B50-C075-3F8D9B7C1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163EE-20BE-4CC9-99B0-1F0AC0D65A4F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3FBA46-E1CF-88A6-E0DC-5CA6F2C97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D6D507-30B6-CEDD-25BD-EB70D7130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A34B7-F99B-4682-A459-18792B9424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296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F99C05F-F948-8CE5-3E1E-6B6B8AF91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6296C86-B210-3C1E-CB37-90848EB39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F09703-00E9-46F7-93F1-BC722F5A16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0163EE-20BE-4CC9-99B0-1F0AC0D65A4F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B9769A-EE74-7F09-D583-6FCE0AB597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D6BC3D-16F5-7C94-BED6-34CE65D78D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3A34B7-F99B-4682-A459-18792B9424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7570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1300A14-068E-ACA8-6D9E-6CD3DFF3E458}"/>
              </a:ext>
            </a:extLst>
          </p:cNvPr>
          <p:cNvSpPr/>
          <p:nvPr/>
        </p:nvSpPr>
        <p:spPr>
          <a:xfrm>
            <a:off x="4148398" y="384664"/>
            <a:ext cx="1979839" cy="14205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FieldMap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3D663FA-E925-D230-373D-30C915602CED}"/>
              </a:ext>
            </a:extLst>
          </p:cNvPr>
          <p:cNvSpPr/>
          <p:nvPr/>
        </p:nvSpPr>
        <p:spPr>
          <a:xfrm>
            <a:off x="4116161" y="3170361"/>
            <a:ext cx="1979839" cy="14205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NPCGenerator</a:t>
            </a:r>
            <a:endParaRPr lang="ko-KR" altLang="en-US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E3286DB6-0E60-AEF5-0D04-3308BC834B53}"/>
              </a:ext>
            </a:extLst>
          </p:cNvPr>
          <p:cNvSpPr/>
          <p:nvPr/>
        </p:nvSpPr>
        <p:spPr>
          <a:xfrm>
            <a:off x="7518890" y="3353114"/>
            <a:ext cx="2239108" cy="105507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NPC.xml</a:t>
            </a:r>
            <a:endParaRPr lang="ko-KR" altLang="en-US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4B577331-4300-E93E-CCFF-9B36DDE75107}"/>
              </a:ext>
            </a:extLst>
          </p:cNvPr>
          <p:cNvSpPr/>
          <p:nvPr/>
        </p:nvSpPr>
        <p:spPr>
          <a:xfrm>
            <a:off x="454163" y="3353113"/>
            <a:ext cx="2239108" cy="105507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NPCGenerator.xml</a:t>
            </a:r>
            <a:endParaRPr lang="ko-KR" altLang="en-US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952A18AE-5F0A-148E-0010-27BC0A06802B}"/>
              </a:ext>
            </a:extLst>
          </p:cNvPr>
          <p:cNvCxnSpPr/>
          <p:nvPr/>
        </p:nvCxnSpPr>
        <p:spPr>
          <a:xfrm>
            <a:off x="4677508" y="1805249"/>
            <a:ext cx="0" cy="136877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3D253FF-BE38-FB1C-F044-99D5F84DD4A1}"/>
              </a:ext>
            </a:extLst>
          </p:cNvPr>
          <p:cNvCxnSpPr/>
          <p:nvPr/>
        </p:nvCxnSpPr>
        <p:spPr>
          <a:xfrm flipV="1">
            <a:off x="5556738" y="1805249"/>
            <a:ext cx="0" cy="136511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BA7EC8A0-0A33-E712-AF06-AF7D6B22CF1A}"/>
              </a:ext>
            </a:extLst>
          </p:cNvPr>
          <p:cNvCxnSpPr>
            <a:stCxn id="8" idx="1"/>
            <a:endCxn id="11" idx="3"/>
          </p:cNvCxnSpPr>
          <p:nvPr/>
        </p:nvCxnSpPr>
        <p:spPr>
          <a:xfrm flipH="1" flipV="1">
            <a:off x="2693271" y="3880652"/>
            <a:ext cx="1422890" cy="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33A481E7-CA42-4CD3-577D-48A43FCBCEE8}"/>
              </a:ext>
            </a:extLst>
          </p:cNvPr>
          <p:cNvCxnSpPr>
            <a:stCxn id="8" idx="3"/>
            <a:endCxn id="9" idx="1"/>
          </p:cNvCxnSpPr>
          <p:nvPr/>
        </p:nvCxnSpPr>
        <p:spPr>
          <a:xfrm flipV="1">
            <a:off x="6096000" y="3880653"/>
            <a:ext cx="1422890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BE6DFFC-9305-FAEB-0D3F-3200E42D4934}"/>
              </a:ext>
            </a:extLst>
          </p:cNvPr>
          <p:cNvSpPr txBox="1"/>
          <p:nvPr/>
        </p:nvSpPr>
        <p:spPr>
          <a:xfrm>
            <a:off x="3095129" y="2114549"/>
            <a:ext cx="15840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1. NPC</a:t>
            </a:r>
            <a:r>
              <a:rPr lang="ko-KR" altLang="en-US" sz="1400" dirty="0"/>
              <a:t> 생성 요청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5196F4-7F04-A38D-1226-B8A684FA207B}"/>
              </a:ext>
            </a:extLst>
          </p:cNvPr>
          <p:cNvSpPr txBox="1"/>
          <p:nvPr/>
        </p:nvSpPr>
        <p:spPr>
          <a:xfrm>
            <a:off x="1421202" y="4393048"/>
            <a:ext cx="28071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2. </a:t>
            </a:r>
            <a:r>
              <a:rPr lang="ko-KR" altLang="en-US" sz="1400" dirty="0"/>
              <a:t>어떤 </a:t>
            </a:r>
            <a:r>
              <a:rPr lang="en-US" altLang="ko-KR" sz="1400" dirty="0"/>
              <a:t>NPC</a:t>
            </a:r>
            <a:r>
              <a:rPr lang="ko-KR" altLang="en-US" sz="1400" dirty="0"/>
              <a:t>를 생성해야 하는가</a:t>
            </a:r>
            <a:r>
              <a:rPr lang="en-US" altLang="ko-KR" sz="1400" dirty="0"/>
              <a:t>?</a:t>
            </a:r>
            <a:endParaRPr lang="ko-KR" altLang="en-US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05A56C3-8D3B-B059-1BA1-5FF58FAB7617}"/>
              </a:ext>
            </a:extLst>
          </p:cNvPr>
          <p:cNvSpPr txBox="1"/>
          <p:nvPr/>
        </p:nvSpPr>
        <p:spPr>
          <a:xfrm>
            <a:off x="6096000" y="4393048"/>
            <a:ext cx="21226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3. NPC</a:t>
            </a:r>
            <a:r>
              <a:rPr lang="ko-KR" altLang="en-US" sz="1400" dirty="0"/>
              <a:t>의 정보를 </a:t>
            </a:r>
            <a:r>
              <a:rPr lang="ko-KR" altLang="en-US" sz="1400" dirty="0" err="1"/>
              <a:t>받아옴</a:t>
            </a:r>
            <a:endParaRPr lang="ko-KR" altLang="en-US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56ADEE5-9A96-BAB8-F46B-232A1565075D}"/>
              </a:ext>
            </a:extLst>
          </p:cNvPr>
          <p:cNvSpPr txBox="1"/>
          <p:nvPr/>
        </p:nvSpPr>
        <p:spPr>
          <a:xfrm>
            <a:off x="5556738" y="2114549"/>
            <a:ext cx="4916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4. </a:t>
            </a:r>
            <a:r>
              <a:rPr lang="ko-KR" altLang="en-US" sz="1400" dirty="0"/>
              <a:t>받아온 정보로 새로운 </a:t>
            </a:r>
            <a:r>
              <a:rPr lang="en-US" altLang="ko-KR" sz="1400" dirty="0"/>
              <a:t>NPC</a:t>
            </a:r>
            <a:r>
              <a:rPr lang="ko-KR" altLang="en-US" sz="1400" dirty="0"/>
              <a:t>를 생성하고 </a:t>
            </a:r>
            <a:r>
              <a:rPr lang="en-US" altLang="ko-KR" sz="1400" dirty="0" err="1"/>
              <a:t>FieldMap</a:t>
            </a:r>
            <a:r>
              <a:rPr lang="ko-KR" altLang="en-US" sz="1400" dirty="0"/>
              <a:t>에 등록</a:t>
            </a:r>
          </a:p>
        </p:txBody>
      </p:sp>
    </p:spTree>
    <p:extLst>
      <p:ext uri="{BB962C8B-B14F-4D97-AF65-F5344CB8AC3E}">
        <p14:creationId xmlns:p14="http://schemas.microsoft.com/office/powerpoint/2010/main" val="41264550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7650511-B41B-50DB-FC45-77E09A1A9490}"/>
              </a:ext>
            </a:extLst>
          </p:cNvPr>
          <p:cNvSpPr/>
          <p:nvPr/>
        </p:nvSpPr>
        <p:spPr>
          <a:xfrm>
            <a:off x="1971675" y="910003"/>
            <a:ext cx="2681968" cy="34553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dirty="0"/>
              <a:t>World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6B9DAB2-9E56-24BF-08CC-E6A5741EAA44}"/>
              </a:ext>
            </a:extLst>
          </p:cNvPr>
          <p:cNvSpPr/>
          <p:nvPr/>
        </p:nvSpPr>
        <p:spPr>
          <a:xfrm>
            <a:off x="2218016" y="1608992"/>
            <a:ext cx="2189285" cy="9100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System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886EA3-EB12-D069-7218-F5E9B42F4842}"/>
              </a:ext>
            </a:extLst>
          </p:cNvPr>
          <p:cNvSpPr/>
          <p:nvPr/>
        </p:nvSpPr>
        <p:spPr>
          <a:xfrm>
            <a:off x="6286500" y="1628774"/>
            <a:ext cx="1877158" cy="8704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Component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6B487CE0-F215-8558-92EA-E23E907E0D32}"/>
              </a:ext>
            </a:extLst>
          </p:cNvPr>
          <p:cNvCxnSpPr/>
          <p:nvPr/>
        </p:nvCxnSpPr>
        <p:spPr>
          <a:xfrm>
            <a:off x="4407301" y="1820008"/>
            <a:ext cx="187919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5D97268-04DB-99EE-D945-FC55192E6FD4}"/>
              </a:ext>
            </a:extLst>
          </p:cNvPr>
          <p:cNvSpPr txBox="1"/>
          <p:nvPr/>
        </p:nvSpPr>
        <p:spPr>
          <a:xfrm>
            <a:off x="4986690" y="1543009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로직 처리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87A9D795-1844-39EC-63AE-E948A8463273}"/>
              </a:ext>
            </a:extLst>
          </p:cNvPr>
          <p:cNvCxnSpPr/>
          <p:nvPr/>
        </p:nvCxnSpPr>
        <p:spPr>
          <a:xfrm flipH="1">
            <a:off x="4407301" y="2321169"/>
            <a:ext cx="187919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6344FEB-BECC-92EB-E93A-EEA630EA6745}"/>
              </a:ext>
            </a:extLst>
          </p:cNvPr>
          <p:cNvSpPr txBox="1"/>
          <p:nvPr/>
        </p:nvSpPr>
        <p:spPr>
          <a:xfrm>
            <a:off x="4407301" y="2072785"/>
            <a:ext cx="19666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동기화가 필요한 </a:t>
            </a:r>
            <a:r>
              <a:rPr lang="en-US" altLang="ko-KR" sz="1200" dirty="0"/>
              <a:t>Property</a:t>
            </a:r>
            <a:endParaRPr lang="ko-KR" altLang="en-US" sz="12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2DEDAC3-5210-DD18-8510-2A59836F7F2A}"/>
              </a:ext>
            </a:extLst>
          </p:cNvPr>
          <p:cNvSpPr/>
          <p:nvPr/>
        </p:nvSpPr>
        <p:spPr>
          <a:xfrm>
            <a:off x="2218016" y="3084059"/>
            <a:ext cx="2189285" cy="9100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Synchronization</a:t>
            </a:r>
            <a:endParaRPr lang="ko-KR" altLang="en-US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F8AAD98C-FDC9-7AA1-511B-F5C3BD26A96B}"/>
              </a:ext>
            </a:extLst>
          </p:cNvPr>
          <p:cNvCxnSpPr/>
          <p:nvPr/>
        </p:nvCxnSpPr>
        <p:spPr>
          <a:xfrm>
            <a:off x="4114800" y="2518996"/>
            <a:ext cx="0" cy="56506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FB4AA19-71BC-2E44-1450-B2BC4BDD68FB}"/>
              </a:ext>
            </a:extLst>
          </p:cNvPr>
          <p:cNvSpPr txBox="1"/>
          <p:nvPr/>
        </p:nvSpPr>
        <p:spPr>
          <a:xfrm>
            <a:off x="2523392" y="2663028"/>
            <a:ext cx="16588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동기화 </a:t>
            </a:r>
            <a:r>
              <a:rPr lang="en-US" altLang="ko-KR" sz="1200" dirty="0"/>
              <a:t>Property </a:t>
            </a:r>
            <a:r>
              <a:rPr lang="ko-KR" altLang="en-US" sz="1200" dirty="0"/>
              <a:t>전달</a:t>
            </a:r>
          </a:p>
        </p:txBody>
      </p:sp>
    </p:spTree>
    <p:extLst>
      <p:ext uri="{BB962C8B-B14F-4D97-AF65-F5344CB8AC3E}">
        <p14:creationId xmlns:p14="http://schemas.microsoft.com/office/powerpoint/2010/main" val="60816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B6F5F72-1CD7-511D-05BF-D64608DB6A46}"/>
              </a:ext>
            </a:extLst>
          </p:cNvPr>
          <p:cNvSpPr/>
          <p:nvPr/>
        </p:nvSpPr>
        <p:spPr>
          <a:xfrm>
            <a:off x="1988003" y="787853"/>
            <a:ext cx="2539093" cy="54741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518023A2-3D17-29B3-CBEE-322BDEB99D7C}"/>
              </a:ext>
            </a:extLst>
          </p:cNvPr>
          <p:cNvCxnSpPr/>
          <p:nvPr/>
        </p:nvCxnSpPr>
        <p:spPr>
          <a:xfrm>
            <a:off x="1081768" y="346982"/>
            <a:ext cx="1002166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35F76D7-FB9C-FA54-535D-2A9600CB1FFE}"/>
              </a:ext>
            </a:extLst>
          </p:cNvPr>
          <p:cNvSpPr txBox="1"/>
          <p:nvPr/>
        </p:nvSpPr>
        <p:spPr>
          <a:xfrm>
            <a:off x="10202845" y="346981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Frame</a:t>
            </a:r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8E143B6-6794-BD72-4A02-58EACBD7D736}"/>
              </a:ext>
            </a:extLst>
          </p:cNvPr>
          <p:cNvCxnSpPr/>
          <p:nvPr/>
        </p:nvCxnSpPr>
        <p:spPr>
          <a:xfrm>
            <a:off x="1477736" y="167368"/>
            <a:ext cx="0" cy="62865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9E2D01A-04D3-DA5F-F84E-AEABBE74D152}"/>
              </a:ext>
            </a:extLst>
          </p:cNvPr>
          <p:cNvSpPr txBox="1"/>
          <p:nvPr/>
        </p:nvSpPr>
        <p:spPr>
          <a:xfrm>
            <a:off x="351064" y="5892674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Sequence</a:t>
            </a:r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85C54F7-FDE5-3234-CD6B-D3E4C1162C1E}"/>
              </a:ext>
            </a:extLst>
          </p:cNvPr>
          <p:cNvCxnSpPr/>
          <p:nvPr/>
        </p:nvCxnSpPr>
        <p:spPr>
          <a:xfrm>
            <a:off x="3257549" y="220436"/>
            <a:ext cx="0" cy="25717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349D48D-A6C7-5E40-44FC-EEA03CD7DCF0}"/>
              </a:ext>
            </a:extLst>
          </p:cNvPr>
          <p:cNvCxnSpPr/>
          <p:nvPr/>
        </p:nvCxnSpPr>
        <p:spPr>
          <a:xfrm>
            <a:off x="6480401" y="220436"/>
            <a:ext cx="0" cy="25717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F3716B4-E78E-4472-6D01-D4BB48AFA318}"/>
              </a:ext>
            </a:extLst>
          </p:cNvPr>
          <p:cNvCxnSpPr/>
          <p:nvPr/>
        </p:nvCxnSpPr>
        <p:spPr>
          <a:xfrm>
            <a:off x="9524999" y="218394"/>
            <a:ext cx="0" cy="25717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BEE43ED-814B-5F96-9815-F59617FCD055}"/>
              </a:ext>
            </a:extLst>
          </p:cNvPr>
          <p:cNvSpPr/>
          <p:nvPr/>
        </p:nvSpPr>
        <p:spPr>
          <a:xfrm>
            <a:off x="5210854" y="787852"/>
            <a:ext cx="2539093" cy="54741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70BD1DF-509B-D53F-7126-5CB4FC987C6C}"/>
              </a:ext>
            </a:extLst>
          </p:cNvPr>
          <p:cNvSpPr/>
          <p:nvPr/>
        </p:nvSpPr>
        <p:spPr>
          <a:xfrm>
            <a:off x="2404696" y="1028700"/>
            <a:ext cx="1613389" cy="4776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System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738147B-F8A7-53AE-18E3-E4C11E74FFFC}"/>
              </a:ext>
            </a:extLst>
          </p:cNvPr>
          <p:cNvSpPr/>
          <p:nvPr/>
        </p:nvSpPr>
        <p:spPr>
          <a:xfrm>
            <a:off x="2404696" y="3222172"/>
            <a:ext cx="1613389" cy="4776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BufferedSync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8E433D6-CD6C-90C8-713B-2EE6E6488894}"/>
              </a:ext>
            </a:extLst>
          </p:cNvPr>
          <p:cNvSpPr/>
          <p:nvPr/>
        </p:nvSpPr>
        <p:spPr>
          <a:xfrm>
            <a:off x="2404696" y="2128497"/>
            <a:ext cx="1613389" cy="4776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Component</a:t>
            </a:r>
            <a:endParaRPr lang="ko-KR" altLang="en-US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4BC2007F-D0D1-2F5E-0389-0DA8A5E7D326}"/>
              </a:ext>
            </a:extLst>
          </p:cNvPr>
          <p:cNvCxnSpPr>
            <a:cxnSpLocks/>
            <a:stCxn id="17" idx="2"/>
            <a:endCxn id="22" idx="0"/>
          </p:cNvCxnSpPr>
          <p:nvPr/>
        </p:nvCxnSpPr>
        <p:spPr>
          <a:xfrm>
            <a:off x="3211391" y="1506311"/>
            <a:ext cx="0" cy="62218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B9B576EC-D7EB-AA14-DABD-E75BCFDB200B}"/>
              </a:ext>
            </a:extLst>
          </p:cNvPr>
          <p:cNvCxnSpPr>
            <a:cxnSpLocks/>
            <a:stCxn id="22" idx="2"/>
            <a:endCxn id="21" idx="0"/>
          </p:cNvCxnSpPr>
          <p:nvPr/>
        </p:nvCxnSpPr>
        <p:spPr>
          <a:xfrm>
            <a:off x="3211391" y="2606108"/>
            <a:ext cx="0" cy="61606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8EA59B8-5B92-66FD-934A-0B08E3E3DFD1}"/>
              </a:ext>
            </a:extLst>
          </p:cNvPr>
          <p:cNvSpPr/>
          <p:nvPr/>
        </p:nvSpPr>
        <p:spPr>
          <a:xfrm>
            <a:off x="2404695" y="4315847"/>
            <a:ext cx="1613389" cy="4776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ClientComp</a:t>
            </a:r>
            <a:endParaRPr lang="ko-KR" altLang="en-US" dirty="0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6141452F-B3D9-3815-BDC0-F2211A9E5F90}"/>
              </a:ext>
            </a:extLst>
          </p:cNvPr>
          <p:cNvCxnSpPr>
            <a:cxnSpLocks/>
          </p:cNvCxnSpPr>
          <p:nvPr/>
        </p:nvCxnSpPr>
        <p:spPr>
          <a:xfrm flipH="1">
            <a:off x="3211389" y="3699783"/>
            <a:ext cx="2200" cy="61606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DAB3258-CE83-30DF-CDC0-DE4B856BD2CA}"/>
              </a:ext>
            </a:extLst>
          </p:cNvPr>
          <p:cNvSpPr/>
          <p:nvPr/>
        </p:nvSpPr>
        <p:spPr>
          <a:xfrm>
            <a:off x="5673705" y="1028700"/>
            <a:ext cx="1613389" cy="4776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ClientSystem</a:t>
            </a:r>
            <a:endParaRPr lang="ko-KR" altLang="en-US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3175E5B-CA45-737B-1063-B2E4C4987601}"/>
              </a:ext>
            </a:extLst>
          </p:cNvPr>
          <p:cNvSpPr/>
          <p:nvPr/>
        </p:nvSpPr>
        <p:spPr>
          <a:xfrm>
            <a:off x="5673705" y="2128496"/>
            <a:ext cx="1613389" cy="4776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ClientComp</a:t>
            </a:r>
            <a:endParaRPr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F384AAC-2CED-CC95-D4C4-38D19959A6C8}"/>
              </a:ext>
            </a:extLst>
          </p:cNvPr>
          <p:cNvSpPr/>
          <p:nvPr/>
        </p:nvSpPr>
        <p:spPr>
          <a:xfrm>
            <a:off x="5673705" y="3226095"/>
            <a:ext cx="1613389" cy="4776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Client</a:t>
            </a:r>
            <a:endParaRPr lang="ko-KR" altLang="en-US" dirty="0"/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81D20890-7987-2C25-EBA2-F77477B7BD34}"/>
              </a:ext>
            </a:extLst>
          </p:cNvPr>
          <p:cNvCxnSpPr>
            <a:cxnSpLocks/>
          </p:cNvCxnSpPr>
          <p:nvPr/>
        </p:nvCxnSpPr>
        <p:spPr>
          <a:xfrm>
            <a:off x="6489925" y="1506310"/>
            <a:ext cx="0" cy="62218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5E346198-C850-81D4-29C0-6B0C3BD2B0CC}"/>
              </a:ext>
            </a:extLst>
          </p:cNvPr>
          <p:cNvCxnSpPr>
            <a:cxnSpLocks/>
          </p:cNvCxnSpPr>
          <p:nvPr/>
        </p:nvCxnSpPr>
        <p:spPr>
          <a:xfrm>
            <a:off x="6495054" y="2606107"/>
            <a:ext cx="0" cy="62218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C18D6AF7-5CB5-91B9-445F-9723DB098A2A}"/>
              </a:ext>
            </a:extLst>
          </p:cNvPr>
          <p:cNvCxnSpPr>
            <a:cxnSpLocks/>
          </p:cNvCxnSpPr>
          <p:nvPr/>
        </p:nvCxnSpPr>
        <p:spPr>
          <a:xfrm>
            <a:off x="6500388" y="3871233"/>
            <a:ext cx="0" cy="622186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4A96A4E8-DE51-B62D-E1DA-56F80917BBA4}"/>
              </a:ext>
            </a:extLst>
          </p:cNvPr>
          <p:cNvSpPr txBox="1"/>
          <p:nvPr/>
        </p:nvSpPr>
        <p:spPr>
          <a:xfrm>
            <a:off x="6113903" y="4660946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Send!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4421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99FCE236-9FE0-37FA-86FF-BE2776F7424A}"/>
              </a:ext>
            </a:extLst>
          </p:cNvPr>
          <p:cNvSpPr/>
          <p:nvPr/>
        </p:nvSpPr>
        <p:spPr>
          <a:xfrm>
            <a:off x="1591408" y="870438"/>
            <a:ext cx="1899138" cy="464233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dirty="0"/>
              <a:t>Main Thread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95892A9-8EB8-DDF0-7FC9-78FE019E5480}"/>
              </a:ext>
            </a:extLst>
          </p:cNvPr>
          <p:cNvSpPr/>
          <p:nvPr/>
        </p:nvSpPr>
        <p:spPr>
          <a:xfrm>
            <a:off x="1727688" y="2365130"/>
            <a:ext cx="1674935" cy="8264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FieldObjectManager</a:t>
            </a:r>
            <a:endParaRPr lang="ko-KR" altLang="en-US" sz="1200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BDEFD757-C51D-178B-7D1A-55B157BB0274}"/>
              </a:ext>
            </a:extLst>
          </p:cNvPr>
          <p:cNvSpPr/>
          <p:nvPr/>
        </p:nvSpPr>
        <p:spPr>
          <a:xfrm>
            <a:off x="5196254" y="993530"/>
            <a:ext cx="1868365" cy="133643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dirty="0"/>
              <a:t>Thread1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8015365-8ABC-2252-127C-3F2E22164AF4}"/>
              </a:ext>
            </a:extLst>
          </p:cNvPr>
          <p:cNvSpPr/>
          <p:nvPr/>
        </p:nvSpPr>
        <p:spPr>
          <a:xfrm>
            <a:off x="5358912" y="1543050"/>
            <a:ext cx="1547446" cy="5319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FieldMap</a:t>
            </a:r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346210AA-16E0-9489-C527-F6D8FABA63F0}"/>
              </a:ext>
            </a:extLst>
          </p:cNvPr>
          <p:cNvCxnSpPr>
            <a:stCxn id="5" idx="3"/>
            <a:endCxn id="7" idx="1"/>
          </p:cNvCxnSpPr>
          <p:nvPr/>
        </p:nvCxnSpPr>
        <p:spPr>
          <a:xfrm flipV="1">
            <a:off x="3402623" y="1809018"/>
            <a:ext cx="1956289" cy="96935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9A246EB6-9CE9-6626-A634-1215551D47BA}"/>
              </a:ext>
            </a:extLst>
          </p:cNvPr>
          <p:cNvSpPr/>
          <p:nvPr/>
        </p:nvSpPr>
        <p:spPr>
          <a:xfrm>
            <a:off x="5161816" y="2482361"/>
            <a:ext cx="1868365" cy="133643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dirty="0"/>
              <a:t>Thread1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52A97DA-2A0B-C8A1-5C36-6474493E488F}"/>
              </a:ext>
            </a:extLst>
          </p:cNvPr>
          <p:cNvSpPr/>
          <p:nvPr/>
        </p:nvSpPr>
        <p:spPr>
          <a:xfrm>
            <a:off x="5356713" y="3002573"/>
            <a:ext cx="1547446" cy="5319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FieldMap</a:t>
            </a:r>
            <a:endParaRPr lang="ko-KR" altLang="en-US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C54E4DB8-FCC1-E4D5-2C46-0F43206DD6B9}"/>
              </a:ext>
            </a:extLst>
          </p:cNvPr>
          <p:cNvSpPr/>
          <p:nvPr/>
        </p:nvSpPr>
        <p:spPr>
          <a:xfrm>
            <a:off x="5161816" y="3971192"/>
            <a:ext cx="1868365" cy="133643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dirty="0"/>
              <a:t>Thread1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A443E95-FF09-B677-DFAD-EC9A3C41B634}"/>
              </a:ext>
            </a:extLst>
          </p:cNvPr>
          <p:cNvSpPr/>
          <p:nvPr/>
        </p:nvSpPr>
        <p:spPr>
          <a:xfrm>
            <a:off x="5324475" y="4445976"/>
            <a:ext cx="1547446" cy="5319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FieldMap</a:t>
            </a:r>
            <a:endParaRPr lang="ko-KR" altLang="en-US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FD4F4BFA-07FC-08C4-5765-CB4109FDDFA1}"/>
              </a:ext>
            </a:extLst>
          </p:cNvPr>
          <p:cNvCxnSpPr>
            <a:stCxn id="5" idx="3"/>
            <a:endCxn id="11" idx="1"/>
          </p:cNvCxnSpPr>
          <p:nvPr/>
        </p:nvCxnSpPr>
        <p:spPr>
          <a:xfrm>
            <a:off x="3402623" y="2778369"/>
            <a:ext cx="1954090" cy="49017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5804F490-A2A3-3C77-637C-E98C64260BA1}"/>
              </a:ext>
            </a:extLst>
          </p:cNvPr>
          <p:cNvCxnSpPr>
            <a:endCxn id="13" idx="1"/>
          </p:cNvCxnSpPr>
          <p:nvPr/>
        </p:nvCxnSpPr>
        <p:spPr>
          <a:xfrm>
            <a:off x="3402623" y="2778368"/>
            <a:ext cx="1921852" cy="193357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68231F4-E8D5-6223-86D9-7F7C1FA745F2}"/>
              </a:ext>
            </a:extLst>
          </p:cNvPr>
          <p:cNvSpPr txBox="1"/>
          <p:nvPr/>
        </p:nvSpPr>
        <p:spPr>
          <a:xfrm>
            <a:off x="4230981" y="1983679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8847BEE-6DF3-E5F6-BCCE-387724F2895A}"/>
              </a:ext>
            </a:extLst>
          </p:cNvPr>
          <p:cNvSpPr txBox="1"/>
          <p:nvPr/>
        </p:nvSpPr>
        <p:spPr>
          <a:xfrm>
            <a:off x="4228782" y="2675005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A798126-0C9D-323B-CB30-B0C1FB59B5C8}"/>
              </a:ext>
            </a:extLst>
          </p:cNvPr>
          <p:cNvSpPr txBox="1"/>
          <p:nvPr/>
        </p:nvSpPr>
        <p:spPr>
          <a:xfrm>
            <a:off x="4228782" y="3368474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4830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D4807686-07C0-E50D-9DBC-3BC8E071CEA7}"/>
              </a:ext>
            </a:extLst>
          </p:cNvPr>
          <p:cNvSpPr/>
          <p:nvPr/>
        </p:nvSpPr>
        <p:spPr>
          <a:xfrm>
            <a:off x="8935130" y="223902"/>
            <a:ext cx="1481817" cy="589053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dirty="0"/>
              <a:t>Bot</a:t>
            </a:r>
            <a:endParaRPr lang="ko-KR" altLang="en-US" dirty="0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3956E477-88CF-2845-BA82-4C2318C9B59E}"/>
              </a:ext>
            </a:extLst>
          </p:cNvPr>
          <p:cNvSpPr/>
          <p:nvPr/>
        </p:nvSpPr>
        <p:spPr>
          <a:xfrm>
            <a:off x="3293907" y="269421"/>
            <a:ext cx="4385780" cy="5890531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dirty="0"/>
              <a:t>Daemon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2E5B215-19C4-0254-20ED-6030B23AFA31}"/>
              </a:ext>
            </a:extLst>
          </p:cNvPr>
          <p:cNvSpPr/>
          <p:nvPr/>
        </p:nvSpPr>
        <p:spPr>
          <a:xfrm>
            <a:off x="3891737" y="1405002"/>
            <a:ext cx="1896386" cy="41181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F3971C1-78D2-F49D-2313-14E7ADE02F6C}"/>
              </a:ext>
            </a:extLst>
          </p:cNvPr>
          <p:cNvSpPr/>
          <p:nvPr/>
        </p:nvSpPr>
        <p:spPr>
          <a:xfrm>
            <a:off x="4072629" y="1731006"/>
            <a:ext cx="1534602" cy="13040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Server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A3AADFD-7107-E238-118D-2B74A4CC8DA9}"/>
              </a:ext>
            </a:extLst>
          </p:cNvPr>
          <p:cNvSpPr/>
          <p:nvPr/>
        </p:nvSpPr>
        <p:spPr>
          <a:xfrm>
            <a:off x="6568167" y="1331523"/>
            <a:ext cx="832757" cy="5674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Client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06237F9-9B07-989B-B86C-8A094938FFB0}"/>
              </a:ext>
            </a:extLst>
          </p:cNvPr>
          <p:cNvSpPr/>
          <p:nvPr/>
        </p:nvSpPr>
        <p:spPr>
          <a:xfrm>
            <a:off x="6568167" y="2108491"/>
            <a:ext cx="832757" cy="5674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Client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30E15E2-8D5E-BF44-9865-61DDA595909A}"/>
              </a:ext>
            </a:extLst>
          </p:cNvPr>
          <p:cNvSpPr/>
          <p:nvPr/>
        </p:nvSpPr>
        <p:spPr>
          <a:xfrm>
            <a:off x="6568167" y="2885458"/>
            <a:ext cx="832757" cy="5674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Client</a:t>
            </a:r>
            <a:endParaRPr lang="ko-KR" altLang="en-US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EE399B1-6434-AD60-6E22-614E01946B21}"/>
              </a:ext>
            </a:extLst>
          </p:cNvPr>
          <p:cNvCxnSpPr>
            <a:stCxn id="5" idx="3"/>
            <a:endCxn id="9" idx="1"/>
          </p:cNvCxnSpPr>
          <p:nvPr/>
        </p:nvCxnSpPr>
        <p:spPr>
          <a:xfrm>
            <a:off x="5607231" y="2383013"/>
            <a:ext cx="960936" cy="91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E78FD8CD-EE5D-B03D-06F7-E31C67A08121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6131378" y="1615232"/>
            <a:ext cx="43678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11276F51-1633-8ABC-9FB0-0CDBBC55B45B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6131378" y="3169167"/>
            <a:ext cx="43678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96B66290-3BFA-B4D2-F4C6-828F9171ED5E}"/>
              </a:ext>
            </a:extLst>
          </p:cNvPr>
          <p:cNvCxnSpPr>
            <a:cxnSpLocks/>
          </p:cNvCxnSpPr>
          <p:nvPr/>
        </p:nvCxnSpPr>
        <p:spPr>
          <a:xfrm>
            <a:off x="6131378" y="1615232"/>
            <a:ext cx="0" cy="15539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D523BE5-134F-045F-69D5-6266CEDAABEB}"/>
              </a:ext>
            </a:extLst>
          </p:cNvPr>
          <p:cNvSpPr/>
          <p:nvPr/>
        </p:nvSpPr>
        <p:spPr>
          <a:xfrm>
            <a:off x="9259660" y="1331523"/>
            <a:ext cx="832757" cy="5674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Client</a:t>
            </a:r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31F25F8-A9F5-5C1E-724E-4DFE04A18D4A}"/>
              </a:ext>
            </a:extLst>
          </p:cNvPr>
          <p:cNvSpPr/>
          <p:nvPr/>
        </p:nvSpPr>
        <p:spPr>
          <a:xfrm>
            <a:off x="9259660" y="2108491"/>
            <a:ext cx="832757" cy="5674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Client</a:t>
            </a:r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03CD721-BC99-1367-0009-C82214E2216D}"/>
              </a:ext>
            </a:extLst>
          </p:cNvPr>
          <p:cNvSpPr/>
          <p:nvPr/>
        </p:nvSpPr>
        <p:spPr>
          <a:xfrm>
            <a:off x="9259660" y="2885459"/>
            <a:ext cx="832757" cy="5674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Client</a:t>
            </a:r>
            <a:endParaRPr lang="ko-KR" altLang="en-US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8297B083-6966-E7D0-D0F7-319BC9D795C6}"/>
              </a:ext>
            </a:extLst>
          </p:cNvPr>
          <p:cNvCxnSpPr>
            <a:stCxn id="8" idx="3"/>
            <a:endCxn id="31" idx="1"/>
          </p:cNvCxnSpPr>
          <p:nvPr/>
        </p:nvCxnSpPr>
        <p:spPr>
          <a:xfrm>
            <a:off x="7400924" y="1615232"/>
            <a:ext cx="185873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3900EB5A-86FB-C33D-67C7-AFE91C5F3A7F}"/>
              </a:ext>
            </a:extLst>
          </p:cNvPr>
          <p:cNvCxnSpPr>
            <a:stCxn id="9" idx="3"/>
            <a:endCxn id="32" idx="1"/>
          </p:cNvCxnSpPr>
          <p:nvPr/>
        </p:nvCxnSpPr>
        <p:spPr>
          <a:xfrm>
            <a:off x="7400924" y="2392200"/>
            <a:ext cx="185873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BA375934-861A-AD92-83FE-423A96220A08}"/>
              </a:ext>
            </a:extLst>
          </p:cNvPr>
          <p:cNvCxnSpPr>
            <a:stCxn id="10" idx="3"/>
            <a:endCxn id="33" idx="1"/>
          </p:cNvCxnSpPr>
          <p:nvPr/>
        </p:nvCxnSpPr>
        <p:spPr>
          <a:xfrm>
            <a:off x="7400924" y="3169167"/>
            <a:ext cx="1858736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3B1DF05-F3C0-237B-4B8C-7A38B0525AEA}"/>
              </a:ext>
            </a:extLst>
          </p:cNvPr>
          <p:cNvSpPr/>
          <p:nvPr/>
        </p:nvSpPr>
        <p:spPr>
          <a:xfrm>
            <a:off x="881743" y="1847606"/>
            <a:ext cx="1706336" cy="10891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DB</a:t>
            </a:r>
            <a:endParaRPr lang="ko-KR" altLang="en-US" dirty="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754BEDFD-FCF1-C7D6-95CF-85B0044D3CE3}"/>
              </a:ext>
            </a:extLst>
          </p:cNvPr>
          <p:cNvCxnSpPr>
            <a:endCxn id="40" idx="3"/>
          </p:cNvCxnSpPr>
          <p:nvPr/>
        </p:nvCxnSpPr>
        <p:spPr>
          <a:xfrm flipH="1">
            <a:off x="2588079" y="2392200"/>
            <a:ext cx="148455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0854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4431E74-E929-DB0C-1D77-A62D2556138F}"/>
              </a:ext>
            </a:extLst>
          </p:cNvPr>
          <p:cNvSpPr/>
          <p:nvPr/>
        </p:nvSpPr>
        <p:spPr>
          <a:xfrm>
            <a:off x="734786" y="991961"/>
            <a:ext cx="6066064" cy="8531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87CF531-DAE2-8003-9496-A32742ABAFDE}"/>
              </a:ext>
            </a:extLst>
          </p:cNvPr>
          <p:cNvCxnSpPr/>
          <p:nvPr/>
        </p:nvCxnSpPr>
        <p:spPr>
          <a:xfrm>
            <a:off x="1628775" y="991961"/>
            <a:ext cx="0" cy="8531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994EB0E-CF8D-B6DE-7273-CC070194AA09}"/>
              </a:ext>
            </a:extLst>
          </p:cNvPr>
          <p:cNvCxnSpPr/>
          <p:nvPr/>
        </p:nvCxnSpPr>
        <p:spPr>
          <a:xfrm>
            <a:off x="3196318" y="991961"/>
            <a:ext cx="0" cy="8531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7C82A7E-567D-E0D8-5F42-D14F58C7A8C2}"/>
              </a:ext>
            </a:extLst>
          </p:cNvPr>
          <p:cNvSpPr txBox="1"/>
          <p:nvPr/>
        </p:nvSpPr>
        <p:spPr>
          <a:xfrm>
            <a:off x="1955347" y="120310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Type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126B7E-B6A3-A43F-BE52-1536A2BB280E}"/>
              </a:ext>
            </a:extLst>
          </p:cNvPr>
          <p:cNvSpPr txBox="1"/>
          <p:nvPr/>
        </p:nvSpPr>
        <p:spPr>
          <a:xfrm>
            <a:off x="702128" y="1239032"/>
            <a:ext cx="1012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Type Size</a:t>
            </a:r>
            <a:endParaRPr lang="ko-KR" alt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8BA1AB-CEAA-1988-5126-06F96856ADDD}"/>
              </a:ext>
            </a:extLst>
          </p:cNvPr>
          <p:cNvSpPr txBox="1"/>
          <p:nvPr/>
        </p:nvSpPr>
        <p:spPr>
          <a:xfrm>
            <a:off x="3604532" y="1203101"/>
            <a:ext cx="2277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Serialized Info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861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6FF1852-DD68-CF68-A747-277AC9024C99}"/>
              </a:ext>
            </a:extLst>
          </p:cNvPr>
          <p:cNvSpPr/>
          <p:nvPr/>
        </p:nvSpPr>
        <p:spPr>
          <a:xfrm>
            <a:off x="1187904" y="567418"/>
            <a:ext cx="3020786" cy="44837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dirty="0"/>
              <a:t>Program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7540DCD-B44D-D76B-6960-B3801D9EBF01}"/>
              </a:ext>
            </a:extLst>
          </p:cNvPr>
          <p:cNvSpPr/>
          <p:nvPr/>
        </p:nvSpPr>
        <p:spPr>
          <a:xfrm>
            <a:off x="1361865" y="1125415"/>
            <a:ext cx="2672861" cy="31344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dirty="0" err="1"/>
              <a:t>FieldMapManager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72F381-751B-A08C-687C-10FCBEB99D8D}"/>
              </a:ext>
            </a:extLst>
          </p:cNvPr>
          <p:cNvSpPr/>
          <p:nvPr/>
        </p:nvSpPr>
        <p:spPr>
          <a:xfrm>
            <a:off x="1724547" y="1624380"/>
            <a:ext cx="1947496" cy="9451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FieldMap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32FEE9A-42F7-7378-4F0B-5A99A0E0F3BE}"/>
              </a:ext>
            </a:extLst>
          </p:cNvPr>
          <p:cNvSpPr/>
          <p:nvPr/>
        </p:nvSpPr>
        <p:spPr>
          <a:xfrm>
            <a:off x="1724547" y="2942126"/>
            <a:ext cx="1947496" cy="9451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FieldMap</a:t>
            </a:r>
            <a:endParaRPr lang="ko-KR" altLang="en-US" dirty="0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C421EEF4-C2EC-D50D-81B1-2A5CC0458FC4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3672043" y="2096966"/>
            <a:ext cx="75928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FB621E19-5F24-45C6-3F48-2B96489719DA}"/>
              </a:ext>
            </a:extLst>
          </p:cNvPr>
          <p:cNvSpPr/>
          <p:nvPr/>
        </p:nvSpPr>
        <p:spPr>
          <a:xfrm>
            <a:off x="4431323" y="1833667"/>
            <a:ext cx="1587953" cy="5265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FieldObject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A623117-077E-1DEE-7AFD-B6864954263B}"/>
              </a:ext>
            </a:extLst>
          </p:cNvPr>
          <p:cNvSpPr/>
          <p:nvPr/>
        </p:nvSpPr>
        <p:spPr>
          <a:xfrm>
            <a:off x="4431323" y="2415529"/>
            <a:ext cx="1587953" cy="5265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FieldObject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A278CF2-722C-790C-77F7-87E548A01CF6}"/>
              </a:ext>
            </a:extLst>
          </p:cNvPr>
          <p:cNvSpPr/>
          <p:nvPr/>
        </p:nvSpPr>
        <p:spPr>
          <a:xfrm>
            <a:off x="4431323" y="3151413"/>
            <a:ext cx="1587953" cy="5265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FieldObject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8D757F2-F9A1-B726-DDA6-7DC7BCFE3D8E}"/>
              </a:ext>
            </a:extLst>
          </p:cNvPr>
          <p:cNvSpPr/>
          <p:nvPr/>
        </p:nvSpPr>
        <p:spPr>
          <a:xfrm>
            <a:off x="4431323" y="3733276"/>
            <a:ext cx="1587953" cy="5265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FieldObject</a:t>
            </a:r>
            <a:endParaRPr lang="ko-KR" altLang="en-US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91B0671-5244-8442-6052-7E726B690292}"/>
              </a:ext>
            </a:extLst>
          </p:cNvPr>
          <p:cNvCxnSpPr>
            <a:cxnSpLocks/>
          </p:cNvCxnSpPr>
          <p:nvPr/>
        </p:nvCxnSpPr>
        <p:spPr>
          <a:xfrm>
            <a:off x="3672043" y="3429000"/>
            <a:ext cx="75928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57551EB8-5794-D019-E75A-0850A2A284FC}"/>
              </a:ext>
            </a:extLst>
          </p:cNvPr>
          <p:cNvCxnSpPr>
            <a:stCxn id="3" idx="1"/>
          </p:cNvCxnSpPr>
          <p:nvPr/>
        </p:nvCxnSpPr>
        <p:spPr>
          <a:xfrm flipH="1" flipV="1">
            <a:off x="4318907" y="2678827"/>
            <a:ext cx="112416" cy="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45ED1472-8B29-782D-05B4-75B8EE1B268F}"/>
              </a:ext>
            </a:extLst>
          </p:cNvPr>
          <p:cNvCxnSpPr/>
          <p:nvPr/>
        </p:nvCxnSpPr>
        <p:spPr>
          <a:xfrm flipV="1">
            <a:off x="4318907" y="2096965"/>
            <a:ext cx="0" cy="58186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BB52288C-30F9-F5E1-8764-BB75D2CD2A44}"/>
              </a:ext>
            </a:extLst>
          </p:cNvPr>
          <p:cNvCxnSpPr>
            <a:stCxn id="16" idx="1"/>
          </p:cNvCxnSpPr>
          <p:nvPr/>
        </p:nvCxnSpPr>
        <p:spPr>
          <a:xfrm flipH="1" flipV="1">
            <a:off x="4318907" y="3996574"/>
            <a:ext cx="112416" cy="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383A4928-F55F-EFFC-7A17-FF1E8D27CFB0}"/>
              </a:ext>
            </a:extLst>
          </p:cNvPr>
          <p:cNvCxnSpPr/>
          <p:nvPr/>
        </p:nvCxnSpPr>
        <p:spPr>
          <a:xfrm>
            <a:off x="4318907" y="3429000"/>
            <a:ext cx="0" cy="56757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76515C6-4059-660B-C291-CDEF725549C2}"/>
              </a:ext>
            </a:extLst>
          </p:cNvPr>
          <p:cNvSpPr/>
          <p:nvPr/>
        </p:nvSpPr>
        <p:spPr>
          <a:xfrm>
            <a:off x="6338836" y="1912196"/>
            <a:ext cx="1534258" cy="3600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Component</a:t>
            </a:r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F7C97EB-0142-BC41-CB50-5BD41C2D23CB}"/>
              </a:ext>
            </a:extLst>
          </p:cNvPr>
          <p:cNvSpPr/>
          <p:nvPr/>
        </p:nvSpPr>
        <p:spPr>
          <a:xfrm>
            <a:off x="6338836" y="2317375"/>
            <a:ext cx="1534258" cy="3600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Component</a:t>
            </a:r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C008D15-E552-D205-609B-559706A6214D}"/>
              </a:ext>
            </a:extLst>
          </p:cNvPr>
          <p:cNvSpPr/>
          <p:nvPr/>
        </p:nvSpPr>
        <p:spPr>
          <a:xfrm>
            <a:off x="6338836" y="2722554"/>
            <a:ext cx="1534258" cy="3600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Component</a:t>
            </a:r>
            <a:endParaRPr lang="ko-KR" altLang="en-US"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BFBC80CF-9724-276C-D812-D12DDBD51AC3}"/>
              </a:ext>
            </a:extLst>
          </p:cNvPr>
          <p:cNvCxnSpPr>
            <a:stCxn id="2" idx="3"/>
            <a:endCxn id="30" idx="1"/>
          </p:cNvCxnSpPr>
          <p:nvPr/>
        </p:nvCxnSpPr>
        <p:spPr>
          <a:xfrm flipV="1">
            <a:off x="6019276" y="2092203"/>
            <a:ext cx="319560" cy="476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D9252B33-8C70-6201-7F1E-839A2DECD4D9}"/>
              </a:ext>
            </a:extLst>
          </p:cNvPr>
          <p:cNvCxnSpPr>
            <a:cxnSpLocks/>
            <a:stCxn id="31" idx="1"/>
          </p:cNvCxnSpPr>
          <p:nvPr/>
        </p:nvCxnSpPr>
        <p:spPr>
          <a:xfrm flipH="1">
            <a:off x="6216162" y="2497382"/>
            <a:ext cx="12267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457A675D-84EE-AACD-DC36-19AFB4D30189}"/>
              </a:ext>
            </a:extLst>
          </p:cNvPr>
          <p:cNvCxnSpPr>
            <a:cxnSpLocks/>
            <a:stCxn id="33" idx="1"/>
          </p:cNvCxnSpPr>
          <p:nvPr/>
        </p:nvCxnSpPr>
        <p:spPr>
          <a:xfrm flipH="1">
            <a:off x="6216162" y="2902561"/>
            <a:ext cx="122674" cy="329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C98A4F64-D389-F1C4-8877-8E379A9ADF4B}"/>
              </a:ext>
            </a:extLst>
          </p:cNvPr>
          <p:cNvCxnSpPr/>
          <p:nvPr/>
        </p:nvCxnSpPr>
        <p:spPr>
          <a:xfrm flipV="1">
            <a:off x="6216162" y="2092203"/>
            <a:ext cx="0" cy="81035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357F25A-9980-C6F9-04A0-3DB7484E0ABA}"/>
              </a:ext>
            </a:extLst>
          </p:cNvPr>
          <p:cNvSpPr/>
          <p:nvPr/>
        </p:nvSpPr>
        <p:spPr>
          <a:xfrm>
            <a:off x="8317523" y="1934425"/>
            <a:ext cx="694592" cy="3210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Data</a:t>
            </a:r>
            <a:endParaRPr lang="ko-KR" altLang="en-US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AB719D91-2E26-0A51-1A1D-23770DF39445}"/>
              </a:ext>
            </a:extLst>
          </p:cNvPr>
          <p:cNvSpPr/>
          <p:nvPr/>
        </p:nvSpPr>
        <p:spPr>
          <a:xfrm>
            <a:off x="8317523" y="2291993"/>
            <a:ext cx="694592" cy="3210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Data</a:t>
            </a:r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814F5267-AB17-BACF-15DA-02E1CFA9EE75}"/>
              </a:ext>
            </a:extLst>
          </p:cNvPr>
          <p:cNvSpPr/>
          <p:nvPr/>
        </p:nvSpPr>
        <p:spPr>
          <a:xfrm>
            <a:off x="8317523" y="2649561"/>
            <a:ext cx="694592" cy="3210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Data</a:t>
            </a:r>
            <a:endParaRPr lang="ko-KR" altLang="en-US" dirty="0"/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D55AD151-5BE8-ADA3-2562-00E6BF140422}"/>
              </a:ext>
            </a:extLst>
          </p:cNvPr>
          <p:cNvCxnSpPr>
            <a:cxnSpLocks/>
            <a:stCxn id="30" idx="3"/>
            <a:endCxn id="47" idx="1"/>
          </p:cNvCxnSpPr>
          <p:nvPr/>
        </p:nvCxnSpPr>
        <p:spPr>
          <a:xfrm>
            <a:off x="7873094" y="2092203"/>
            <a:ext cx="444429" cy="274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DEF6571F-4425-4E1C-A295-B84F8EB01589}"/>
              </a:ext>
            </a:extLst>
          </p:cNvPr>
          <p:cNvCxnSpPr>
            <a:cxnSpLocks/>
          </p:cNvCxnSpPr>
          <p:nvPr/>
        </p:nvCxnSpPr>
        <p:spPr>
          <a:xfrm>
            <a:off x="8095308" y="2092203"/>
            <a:ext cx="0" cy="71788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0E81F542-469A-1F39-342F-F8CCE32D24F9}"/>
              </a:ext>
            </a:extLst>
          </p:cNvPr>
          <p:cNvCxnSpPr>
            <a:cxnSpLocks/>
            <a:endCxn id="49" idx="1"/>
          </p:cNvCxnSpPr>
          <p:nvPr/>
        </p:nvCxnSpPr>
        <p:spPr>
          <a:xfrm>
            <a:off x="8095308" y="2810086"/>
            <a:ext cx="222215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B0B8B731-AF53-5776-51AF-290C7413BF94}"/>
              </a:ext>
            </a:extLst>
          </p:cNvPr>
          <p:cNvCxnSpPr>
            <a:cxnSpLocks/>
            <a:endCxn id="48" idx="1"/>
          </p:cNvCxnSpPr>
          <p:nvPr/>
        </p:nvCxnSpPr>
        <p:spPr>
          <a:xfrm>
            <a:off x="8095308" y="2452518"/>
            <a:ext cx="222215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6667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AAAA710-C334-9513-B5C8-2D6032D7EFC9}"/>
              </a:ext>
            </a:extLst>
          </p:cNvPr>
          <p:cNvSpPr/>
          <p:nvPr/>
        </p:nvSpPr>
        <p:spPr>
          <a:xfrm>
            <a:off x="1318846" y="1103435"/>
            <a:ext cx="3147646" cy="348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dirty="0" err="1"/>
              <a:t>FieldChar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45E67F1-A5DF-FED6-7C57-D58875A52FB7}"/>
              </a:ext>
            </a:extLst>
          </p:cNvPr>
          <p:cNvSpPr/>
          <p:nvPr/>
        </p:nvSpPr>
        <p:spPr>
          <a:xfrm>
            <a:off x="1743074" y="1565031"/>
            <a:ext cx="2299189" cy="6594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Component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FAEFB52-1AAF-CB1C-373F-AB459C24DA17}"/>
              </a:ext>
            </a:extLst>
          </p:cNvPr>
          <p:cNvSpPr/>
          <p:nvPr/>
        </p:nvSpPr>
        <p:spPr>
          <a:xfrm>
            <a:off x="1743074" y="3313234"/>
            <a:ext cx="2299189" cy="6594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Client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E642E40-EFE3-F4AD-0F2D-3B993978D1ED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4042263" y="3642946"/>
            <a:ext cx="2296991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2796E2E-B140-3D8C-49C4-0C78958F3778}"/>
              </a:ext>
            </a:extLst>
          </p:cNvPr>
          <p:cNvSpPr/>
          <p:nvPr/>
        </p:nvSpPr>
        <p:spPr>
          <a:xfrm>
            <a:off x="6339254" y="3313233"/>
            <a:ext cx="2299189" cy="6594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Client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B10477-C08F-E736-997A-C9A0CD969A6D}"/>
              </a:ext>
            </a:extLst>
          </p:cNvPr>
          <p:cNvSpPr txBox="1"/>
          <p:nvPr/>
        </p:nvSpPr>
        <p:spPr>
          <a:xfrm>
            <a:off x="4553990" y="3267697"/>
            <a:ext cx="1275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Send/</a:t>
            </a:r>
            <a:r>
              <a:rPr lang="en-US" altLang="ko-KR" dirty="0" err="1"/>
              <a:t>Recv</a:t>
            </a:r>
            <a:endParaRPr lang="ko-KR" altLang="en-US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EADB064-62A2-3DE0-F1C6-06ADA95639B0}"/>
              </a:ext>
            </a:extLst>
          </p:cNvPr>
          <p:cNvCxnSpPr>
            <a:cxnSpLocks/>
          </p:cNvCxnSpPr>
          <p:nvPr/>
        </p:nvCxnSpPr>
        <p:spPr>
          <a:xfrm>
            <a:off x="2470637" y="2204644"/>
            <a:ext cx="0" cy="108878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5B96174-1A3C-75C9-F606-5A7482325EC5}"/>
              </a:ext>
            </a:extLst>
          </p:cNvPr>
          <p:cNvSpPr txBox="1"/>
          <p:nvPr/>
        </p:nvSpPr>
        <p:spPr>
          <a:xfrm>
            <a:off x="2412744" y="2564368"/>
            <a:ext cx="2097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Request/Response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1994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3CC88FF-40F0-1B24-F00D-5AE07FE478B1}"/>
              </a:ext>
            </a:extLst>
          </p:cNvPr>
          <p:cNvSpPr/>
          <p:nvPr/>
        </p:nvSpPr>
        <p:spPr>
          <a:xfrm>
            <a:off x="1555296" y="489857"/>
            <a:ext cx="2481943" cy="49434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dirty="0"/>
              <a:t>World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04F6F2F-A361-E834-83F0-5334F3915E0C}"/>
              </a:ext>
            </a:extLst>
          </p:cNvPr>
          <p:cNvSpPr/>
          <p:nvPr/>
        </p:nvSpPr>
        <p:spPr>
          <a:xfrm>
            <a:off x="1833196" y="1428750"/>
            <a:ext cx="1925516" cy="6594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Entity System</a:t>
            </a:r>
          </a:p>
          <a:p>
            <a:pPr algn="ctr"/>
            <a:r>
              <a:rPr lang="en-US" altLang="ko-KR" sz="1000" dirty="0"/>
              <a:t>Update(double dt);</a:t>
            </a:r>
          </a:p>
          <a:p>
            <a:pPr algn="ctr"/>
            <a:r>
              <a:rPr lang="en-US" altLang="ko-KR" sz="1000" dirty="0"/>
              <a:t>//requires Component A, C</a:t>
            </a:r>
            <a:endParaRPr lang="ko-KR" altLang="en-US" sz="10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8F43583-848A-08DD-A806-1B827D436222}"/>
              </a:ext>
            </a:extLst>
          </p:cNvPr>
          <p:cNvSpPr/>
          <p:nvPr/>
        </p:nvSpPr>
        <p:spPr>
          <a:xfrm>
            <a:off x="1833196" y="2367643"/>
            <a:ext cx="1925516" cy="6594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Entity System</a:t>
            </a:r>
          </a:p>
          <a:p>
            <a:pPr algn="ctr"/>
            <a:r>
              <a:rPr lang="en-US" altLang="ko-KR" sz="1000" dirty="0"/>
              <a:t>Update(double dt);</a:t>
            </a:r>
          </a:p>
          <a:p>
            <a:pPr algn="ctr"/>
            <a:r>
              <a:rPr lang="en-US" altLang="ko-KR" sz="1000" dirty="0"/>
              <a:t>//requires Component B</a:t>
            </a:r>
            <a:endParaRPr lang="ko-KR" altLang="en-US" sz="10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867CE21-3D2D-DE99-D9AF-3A3CF40A8493}"/>
              </a:ext>
            </a:extLst>
          </p:cNvPr>
          <p:cNvSpPr/>
          <p:nvPr/>
        </p:nvSpPr>
        <p:spPr>
          <a:xfrm>
            <a:off x="1833196" y="3306536"/>
            <a:ext cx="1925516" cy="6594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Entity System</a:t>
            </a:r>
          </a:p>
          <a:p>
            <a:pPr algn="ctr"/>
            <a:r>
              <a:rPr lang="en-US" altLang="ko-KR" sz="1000" dirty="0"/>
              <a:t>Update(double dt);</a:t>
            </a:r>
          </a:p>
          <a:p>
            <a:pPr algn="ctr"/>
            <a:r>
              <a:rPr lang="en-US" altLang="ko-KR" sz="1000" dirty="0"/>
              <a:t>//requires Component A,B</a:t>
            </a:r>
            <a:endParaRPr lang="ko-KR" altLang="en-US" sz="10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5B3AA08-31E4-EFFC-3489-8227C1127862}"/>
              </a:ext>
            </a:extLst>
          </p:cNvPr>
          <p:cNvSpPr/>
          <p:nvPr/>
        </p:nvSpPr>
        <p:spPr>
          <a:xfrm>
            <a:off x="5298097" y="521676"/>
            <a:ext cx="1595804" cy="14990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dirty="0"/>
              <a:t>Entity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96B3DFD-A679-2309-31A6-181674424982}"/>
              </a:ext>
            </a:extLst>
          </p:cNvPr>
          <p:cNvSpPr/>
          <p:nvPr/>
        </p:nvSpPr>
        <p:spPr>
          <a:xfrm>
            <a:off x="5446833" y="892419"/>
            <a:ext cx="1298331" cy="263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Component A</a:t>
            </a:r>
            <a:endParaRPr lang="ko-KR" altLang="en-US" sz="11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87044C9-8231-1081-072B-ED6E10D1ABF3}"/>
              </a:ext>
            </a:extLst>
          </p:cNvPr>
          <p:cNvSpPr/>
          <p:nvPr/>
        </p:nvSpPr>
        <p:spPr>
          <a:xfrm>
            <a:off x="5446833" y="1263162"/>
            <a:ext cx="1298331" cy="263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Component B</a:t>
            </a:r>
            <a:endParaRPr lang="ko-KR" altLang="en-US" sz="11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F07829A-7351-131B-F412-D9C8D54D370F}"/>
              </a:ext>
            </a:extLst>
          </p:cNvPr>
          <p:cNvSpPr/>
          <p:nvPr/>
        </p:nvSpPr>
        <p:spPr>
          <a:xfrm>
            <a:off x="5446832" y="1633905"/>
            <a:ext cx="1298331" cy="263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Component C</a:t>
            </a:r>
            <a:endParaRPr lang="ko-KR" altLang="en-US" sz="11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27808D6-3730-0E54-C363-B00ABCAB86BF}"/>
              </a:ext>
            </a:extLst>
          </p:cNvPr>
          <p:cNvSpPr/>
          <p:nvPr/>
        </p:nvSpPr>
        <p:spPr>
          <a:xfrm>
            <a:off x="5298098" y="2199541"/>
            <a:ext cx="1595804" cy="14990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dirty="0"/>
              <a:t>Entity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F4CDB1A-63B1-BA49-EB1C-2AEDC80D481D}"/>
              </a:ext>
            </a:extLst>
          </p:cNvPr>
          <p:cNvSpPr/>
          <p:nvPr/>
        </p:nvSpPr>
        <p:spPr>
          <a:xfrm>
            <a:off x="5446834" y="2570284"/>
            <a:ext cx="1298331" cy="263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Component A</a:t>
            </a:r>
            <a:endParaRPr lang="ko-KR" altLang="en-US" sz="11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B42F97B-D47C-ECB7-FF09-090BA0B65CB8}"/>
              </a:ext>
            </a:extLst>
          </p:cNvPr>
          <p:cNvSpPr/>
          <p:nvPr/>
        </p:nvSpPr>
        <p:spPr>
          <a:xfrm>
            <a:off x="5446833" y="3311770"/>
            <a:ext cx="1298331" cy="263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Component C</a:t>
            </a:r>
            <a:endParaRPr lang="ko-KR" altLang="en-US" sz="11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8B0785C-63CC-CB4C-DCCF-13DC95F772E3}"/>
              </a:ext>
            </a:extLst>
          </p:cNvPr>
          <p:cNvSpPr/>
          <p:nvPr/>
        </p:nvSpPr>
        <p:spPr>
          <a:xfrm>
            <a:off x="5298098" y="3877406"/>
            <a:ext cx="1595804" cy="14990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dirty="0"/>
              <a:t>Entity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23CC61E-07DE-4584-7C5E-69AB8D0ABEAE}"/>
              </a:ext>
            </a:extLst>
          </p:cNvPr>
          <p:cNvSpPr/>
          <p:nvPr/>
        </p:nvSpPr>
        <p:spPr>
          <a:xfrm>
            <a:off x="5446834" y="4248149"/>
            <a:ext cx="1298331" cy="263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Component A</a:t>
            </a:r>
            <a:endParaRPr lang="ko-KR" altLang="en-US" sz="11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9215D73-A920-5016-CCE1-567EE6370868}"/>
              </a:ext>
            </a:extLst>
          </p:cNvPr>
          <p:cNvSpPr/>
          <p:nvPr/>
        </p:nvSpPr>
        <p:spPr>
          <a:xfrm>
            <a:off x="5446834" y="4618892"/>
            <a:ext cx="1298331" cy="263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Component B</a:t>
            </a:r>
            <a:endParaRPr lang="ko-KR" altLang="en-US" sz="1100" dirty="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636966E6-1053-3805-8CAF-D634042AE7A0}"/>
              </a:ext>
            </a:extLst>
          </p:cNvPr>
          <p:cNvCxnSpPr>
            <a:stCxn id="3" idx="3"/>
            <a:endCxn id="6" idx="1"/>
          </p:cNvCxnSpPr>
          <p:nvPr/>
        </p:nvCxnSpPr>
        <p:spPr>
          <a:xfrm flipV="1">
            <a:off x="3758712" y="1271220"/>
            <a:ext cx="1539385" cy="48724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CDD8D4A6-6F86-3F71-D4D1-D348C5D58C77}"/>
              </a:ext>
            </a:extLst>
          </p:cNvPr>
          <p:cNvCxnSpPr>
            <a:stCxn id="3" idx="3"/>
            <a:endCxn id="17" idx="1"/>
          </p:cNvCxnSpPr>
          <p:nvPr/>
        </p:nvCxnSpPr>
        <p:spPr>
          <a:xfrm>
            <a:off x="3758712" y="1758462"/>
            <a:ext cx="1539386" cy="119062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23EBCF0C-40BE-5800-F0F3-B6D33FF6446F}"/>
              </a:ext>
            </a:extLst>
          </p:cNvPr>
          <p:cNvCxnSpPr>
            <a:stCxn id="4" idx="3"/>
            <a:endCxn id="6" idx="1"/>
          </p:cNvCxnSpPr>
          <p:nvPr/>
        </p:nvCxnSpPr>
        <p:spPr>
          <a:xfrm flipV="1">
            <a:off x="3758712" y="1271220"/>
            <a:ext cx="1539385" cy="142613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8C9CAB23-A36C-A8D3-12EA-54348C9DF134}"/>
              </a:ext>
            </a:extLst>
          </p:cNvPr>
          <p:cNvCxnSpPr>
            <a:stCxn id="4" idx="3"/>
            <a:endCxn id="21" idx="1"/>
          </p:cNvCxnSpPr>
          <p:nvPr/>
        </p:nvCxnSpPr>
        <p:spPr>
          <a:xfrm>
            <a:off x="3758712" y="2697355"/>
            <a:ext cx="1539386" cy="192959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065B9CBD-6C7C-39E3-B2DE-207A50B00697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3758712" y="1271220"/>
            <a:ext cx="1539385" cy="236502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B5041D0A-B9CA-CAF6-9B6F-7887F9DFC72F}"/>
              </a:ext>
            </a:extLst>
          </p:cNvPr>
          <p:cNvCxnSpPr>
            <a:stCxn id="5" idx="3"/>
            <a:endCxn id="21" idx="1"/>
          </p:cNvCxnSpPr>
          <p:nvPr/>
        </p:nvCxnSpPr>
        <p:spPr>
          <a:xfrm>
            <a:off x="3758712" y="3636248"/>
            <a:ext cx="1539386" cy="99070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8849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7DF69C2-D72F-78F1-DDEE-3A8C63B00870}"/>
              </a:ext>
            </a:extLst>
          </p:cNvPr>
          <p:cNvSpPr/>
          <p:nvPr/>
        </p:nvSpPr>
        <p:spPr>
          <a:xfrm>
            <a:off x="1555296" y="489857"/>
            <a:ext cx="2481943" cy="49434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dirty="0"/>
              <a:t>World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4C7F7AE-4774-CC08-26C7-4583E1B56B86}"/>
              </a:ext>
            </a:extLst>
          </p:cNvPr>
          <p:cNvSpPr/>
          <p:nvPr/>
        </p:nvSpPr>
        <p:spPr>
          <a:xfrm>
            <a:off x="1833196" y="1428750"/>
            <a:ext cx="1925516" cy="6594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FieldObject</a:t>
            </a:r>
            <a:endParaRPr lang="en-US" altLang="ko-KR" sz="1000" dirty="0"/>
          </a:p>
          <a:p>
            <a:pPr algn="ctr"/>
            <a:r>
              <a:rPr lang="en-US" altLang="ko-KR" sz="1000" dirty="0"/>
              <a:t>Update(double dt);</a:t>
            </a:r>
          </a:p>
          <a:p>
            <a:pPr algn="ctr"/>
            <a:r>
              <a:rPr lang="en-US" altLang="ko-KR" sz="1000" dirty="0"/>
              <a:t>//contains Component A, B, C</a:t>
            </a:r>
            <a:endParaRPr lang="ko-KR" altLang="en-US" sz="10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8D72273-DA82-94C4-8B67-4D04C6E80D27}"/>
              </a:ext>
            </a:extLst>
          </p:cNvPr>
          <p:cNvSpPr/>
          <p:nvPr/>
        </p:nvSpPr>
        <p:spPr>
          <a:xfrm>
            <a:off x="1833196" y="2367643"/>
            <a:ext cx="1925516" cy="6594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FieldObject</a:t>
            </a:r>
            <a:endParaRPr lang="en-US" altLang="ko-KR" sz="1000" dirty="0"/>
          </a:p>
          <a:p>
            <a:pPr algn="ctr"/>
            <a:r>
              <a:rPr lang="en-US" altLang="ko-KR" sz="1000" dirty="0"/>
              <a:t>Update(double dt);</a:t>
            </a:r>
          </a:p>
          <a:p>
            <a:pPr algn="ctr"/>
            <a:r>
              <a:rPr lang="en-US" altLang="ko-KR" sz="1000" dirty="0"/>
              <a:t>//contains Component A, C</a:t>
            </a:r>
            <a:endParaRPr lang="ko-KR" altLang="en-US" sz="10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817453D-0467-8EEE-0DFD-1E5B7B96C51C}"/>
              </a:ext>
            </a:extLst>
          </p:cNvPr>
          <p:cNvSpPr/>
          <p:nvPr/>
        </p:nvSpPr>
        <p:spPr>
          <a:xfrm>
            <a:off x="1833196" y="3306536"/>
            <a:ext cx="1925516" cy="6594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FieldObject</a:t>
            </a:r>
            <a:endParaRPr lang="en-US" altLang="ko-KR" sz="1000" dirty="0"/>
          </a:p>
          <a:p>
            <a:pPr algn="ctr"/>
            <a:r>
              <a:rPr lang="en-US" altLang="ko-KR" sz="1000" dirty="0"/>
              <a:t>Update(double dt);</a:t>
            </a:r>
          </a:p>
          <a:p>
            <a:pPr algn="ctr"/>
            <a:r>
              <a:rPr lang="en-US" altLang="ko-KR" sz="1000" dirty="0"/>
              <a:t>//contains Component A, B</a:t>
            </a:r>
            <a:endParaRPr lang="ko-KR" altLang="en-US" sz="10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82E68A5-8306-E0A8-B2BC-9729D5D2B5F3}"/>
              </a:ext>
            </a:extLst>
          </p:cNvPr>
          <p:cNvSpPr/>
          <p:nvPr/>
        </p:nvSpPr>
        <p:spPr>
          <a:xfrm>
            <a:off x="5446834" y="1965575"/>
            <a:ext cx="1298331" cy="3414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Component C</a:t>
            </a:r>
            <a:br>
              <a:rPr lang="en-US" altLang="ko-KR" sz="1000" dirty="0"/>
            </a:br>
            <a:r>
              <a:rPr lang="en-US" altLang="ko-KR" sz="1000" dirty="0"/>
              <a:t>Update(double dt);</a:t>
            </a:r>
            <a:endParaRPr lang="ko-KR" altLang="en-US" sz="10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253DE16-D60F-B8E9-B714-BCAF456210A0}"/>
              </a:ext>
            </a:extLst>
          </p:cNvPr>
          <p:cNvSpPr/>
          <p:nvPr/>
        </p:nvSpPr>
        <p:spPr>
          <a:xfrm>
            <a:off x="5446834" y="1208888"/>
            <a:ext cx="1298331" cy="3414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Component A</a:t>
            </a:r>
            <a:br>
              <a:rPr lang="en-US" altLang="ko-KR" sz="1000" dirty="0"/>
            </a:br>
            <a:r>
              <a:rPr lang="en-US" altLang="ko-KR" sz="1000" dirty="0"/>
              <a:t>Update(double dt);</a:t>
            </a:r>
            <a:endParaRPr lang="ko-KR" altLang="en-US" sz="1000" dirty="0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8D4588F1-0C98-9587-F1A9-41EB7B5EF55E}"/>
              </a:ext>
            </a:extLst>
          </p:cNvPr>
          <p:cNvCxnSpPr>
            <a:cxnSpLocks/>
            <a:stCxn id="5" idx="3"/>
            <a:endCxn id="57" idx="1"/>
          </p:cNvCxnSpPr>
          <p:nvPr/>
        </p:nvCxnSpPr>
        <p:spPr>
          <a:xfrm>
            <a:off x="3758712" y="1758462"/>
            <a:ext cx="1688118" cy="201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0962A38B-FA46-82DD-7B0D-ECC847D4A66D}"/>
              </a:ext>
            </a:extLst>
          </p:cNvPr>
          <p:cNvCxnSpPr>
            <a:stCxn id="33" idx="1"/>
          </p:cNvCxnSpPr>
          <p:nvPr/>
        </p:nvCxnSpPr>
        <p:spPr>
          <a:xfrm flipH="1" flipV="1">
            <a:off x="4848961" y="1379605"/>
            <a:ext cx="597873" cy="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D455B044-9BD5-0637-9783-EA6AD43A5C36}"/>
              </a:ext>
            </a:extLst>
          </p:cNvPr>
          <p:cNvCxnSpPr>
            <a:stCxn id="32" idx="1"/>
          </p:cNvCxnSpPr>
          <p:nvPr/>
        </p:nvCxnSpPr>
        <p:spPr>
          <a:xfrm flipH="1" flipV="1">
            <a:off x="4848961" y="2136292"/>
            <a:ext cx="597873" cy="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7F36B903-3488-3A77-CAC7-2F56A9E34AD0}"/>
              </a:ext>
            </a:extLst>
          </p:cNvPr>
          <p:cNvCxnSpPr>
            <a:cxnSpLocks/>
          </p:cNvCxnSpPr>
          <p:nvPr/>
        </p:nvCxnSpPr>
        <p:spPr>
          <a:xfrm flipV="1">
            <a:off x="4848958" y="1379605"/>
            <a:ext cx="0" cy="75668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67C7B67-4195-244E-86C8-60B83804669D}"/>
              </a:ext>
            </a:extLst>
          </p:cNvPr>
          <p:cNvSpPr/>
          <p:nvPr/>
        </p:nvSpPr>
        <p:spPr>
          <a:xfrm>
            <a:off x="5446830" y="3685979"/>
            <a:ext cx="1298331" cy="3414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Component B</a:t>
            </a:r>
            <a:br>
              <a:rPr lang="en-US" altLang="ko-KR" sz="1000" dirty="0"/>
            </a:br>
            <a:r>
              <a:rPr lang="en-US" altLang="ko-KR" sz="1000" dirty="0"/>
              <a:t>Update(double dt);</a:t>
            </a:r>
            <a:endParaRPr lang="ko-KR" altLang="en-US" sz="10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6AC0AEC-78EF-CA60-8A40-5C5BE9E0D0B6}"/>
              </a:ext>
            </a:extLst>
          </p:cNvPr>
          <p:cNvSpPr/>
          <p:nvPr/>
        </p:nvSpPr>
        <p:spPr>
          <a:xfrm>
            <a:off x="5446830" y="3311006"/>
            <a:ext cx="1298331" cy="3414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Component A</a:t>
            </a:r>
            <a:br>
              <a:rPr lang="en-US" altLang="ko-KR" sz="1000" dirty="0"/>
            </a:br>
            <a:r>
              <a:rPr lang="en-US" altLang="ko-KR" sz="1000" dirty="0"/>
              <a:t>Update(double dt);</a:t>
            </a:r>
            <a:endParaRPr lang="ko-KR" altLang="en-US" sz="1000" dirty="0"/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DF501F0D-D673-87A7-22F9-9B26358591CE}"/>
              </a:ext>
            </a:extLst>
          </p:cNvPr>
          <p:cNvCxnSpPr>
            <a:stCxn id="43" idx="1"/>
          </p:cNvCxnSpPr>
          <p:nvPr/>
        </p:nvCxnSpPr>
        <p:spPr>
          <a:xfrm flipH="1" flipV="1">
            <a:off x="4848957" y="3481723"/>
            <a:ext cx="597873" cy="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D6CD3B28-160A-D1B0-4875-958D70B0A9D6}"/>
              </a:ext>
            </a:extLst>
          </p:cNvPr>
          <p:cNvCxnSpPr>
            <a:stCxn id="42" idx="1"/>
          </p:cNvCxnSpPr>
          <p:nvPr/>
        </p:nvCxnSpPr>
        <p:spPr>
          <a:xfrm flipH="1" flipV="1">
            <a:off x="4848957" y="3856696"/>
            <a:ext cx="597873" cy="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17DB5C17-B27B-C858-1D05-D58950E24A73}"/>
              </a:ext>
            </a:extLst>
          </p:cNvPr>
          <p:cNvCxnSpPr>
            <a:cxnSpLocks/>
          </p:cNvCxnSpPr>
          <p:nvPr/>
        </p:nvCxnSpPr>
        <p:spPr>
          <a:xfrm flipH="1" flipV="1">
            <a:off x="4848957" y="3481723"/>
            <a:ext cx="4" cy="37841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AA6CC930-0BE7-8B59-9BF0-B1D334051CC9}"/>
              </a:ext>
            </a:extLst>
          </p:cNvPr>
          <p:cNvCxnSpPr>
            <a:cxnSpLocks/>
          </p:cNvCxnSpPr>
          <p:nvPr/>
        </p:nvCxnSpPr>
        <p:spPr>
          <a:xfrm>
            <a:off x="3748036" y="3647971"/>
            <a:ext cx="110092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15C4BFAB-938B-2DA3-2138-43ED6E0A7C9F}"/>
              </a:ext>
            </a:extLst>
          </p:cNvPr>
          <p:cNvSpPr/>
          <p:nvPr/>
        </p:nvSpPr>
        <p:spPr>
          <a:xfrm>
            <a:off x="5446830" y="1589758"/>
            <a:ext cx="1298331" cy="3414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Component B</a:t>
            </a:r>
            <a:br>
              <a:rPr lang="en-US" altLang="ko-KR" sz="1000" dirty="0"/>
            </a:br>
            <a:r>
              <a:rPr lang="en-US" altLang="ko-KR" sz="1000" dirty="0"/>
              <a:t>Update(double dt);</a:t>
            </a:r>
            <a:endParaRPr lang="ko-KR" altLang="en-US" sz="1000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10FAF4FE-595A-7F4E-5816-B305326125C9}"/>
              </a:ext>
            </a:extLst>
          </p:cNvPr>
          <p:cNvSpPr/>
          <p:nvPr/>
        </p:nvSpPr>
        <p:spPr>
          <a:xfrm>
            <a:off x="5446834" y="2723650"/>
            <a:ext cx="1298331" cy="3414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Component C</a:t>
            </a:r>
            <a:br>
              <a:rPr lang="en-US" altLang="ko-KR" sz="1000" dirty="0"/>
            </a:br>
            <a:r>
              <a:rPr lang="en-US" altLang="ko-KR" sz="1000" dirty="0"/>
              <a:t>Update(double dt);</a:t>
            </a:r>
            <a:endParaRPr lang="ko-KR" altLang="en-US" sz="1000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92321D6C-3254-A2BE-6D3B-2C2A8567CB13}"/>
              </a:ext>
            </a:extLst>
          </p:cNvPr>
          <p:cNvSpPr/>
          <p:nvPr/>
        </p:nvSpPr>
        <p:spPr>
          <a:xfrm>
            <a:off x="5446834" y="2341240"/>
            <a:ext cx="1298331" cy="3414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Component A</a:t>
            </a:r>
            <a:br>
              <a:rPr lang="en-US" altLang="ko-KR" sz="1000" dirty="0"/>
            </a:br>
            <a:r>
              <a:rPr lang="en-US" altLang="ko-KR" sz="1000" dirty="0"/>
              <a:t>Update(double dt);</a:t>
            </a:r>
            <a:endParaRPr lang="ko-KR" altLang="en-US" sz="1000" dirty="0"/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A75D120C-4986-3CBE-1785-DF2B27608E5C}"/>
              </a:ext>
            </a:extLst>
          </p:cNvPr>
          <p:cNvCxnSpPr>
            <a:cxnSpLocks/>
            <a:stCxn id="69" idx="1"/>
          </p:cNvCxnSpPr>
          <p:nvPr/>
        </p:nvCxnSpPr>
        <p:spPr>
          <a:xfrm flipH="1" flipV="1">
            <a:off x="4848961" y="2511957"/>
            <a:ext cx="597873" cy="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769EAA43-9E9E-58C9-CBE9-EECE897C0E3E}"/>
              </a:ext>
            </a:extLst>
          </p:cNvPr>
          <p:cNvCxnSpPr>
            <a:stCxn id="68" idx="1"/>
          </p:cNvCxnSpPr>
          <p:nvPr/>
        </p:nvCxnSpPr>
        <p:spPr>
          <a:xfrm flipH="1" flipV="1">
            <a:off x="4848961" y="2894367"/>
            <a:ext cx="597873" cy="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9BBDBF20-D8EE-F25A-729A-523358C75A0C}"/>
              </a:ext>
            </a:extLst>
          </p:cNvPr>
          <p:cNvCxnSpPr>
            <a:cxnSpLocks/>
          </p:cNvCxnSpPr>
          <p:nvPr/>
        </p:nvCxnSpPr>
        <p:spPr>
          <a:xfrm flipV="1">
            <a:off x="4848958" y="2511957"/>
            <a:ext cx="0" cy="38241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A534480F-A3FE-377F-C8D5-A4DDAD682180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3758712" y="2697355"/>
            <a:ext cx="1090246" cy="1172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2312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DC88072-D1B1-60E5-1DE0-8856868E7E71}"/>
              </a:ext>
            </a:extLst>
          </p:cNvPr>
          <p:cNvSpPr/>
          <p:nvPr/>
        </p:nvSpPr>
        <p:spPr>
          <a:xfrm>
            <a:off x="881743" y="387804"/>
            <a:ext cx="2237014" cy="10205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AISystem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45A43BE-44B2-32A0-86B6-EB87668FABBD}"/>
              </a:ext>
            </a:extLst>
          </p:cNvPr>
          <p:cNvSpPr/>
          <p:nvPr/>
        </p:nvSpPr>
        <p:spPr>
          <a:xfrm>
            <a:off x="881743" y="1789132"/>
            <a:ext cx="2237014" cy="10205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MoveSystem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A974193-D651-5A4E-9568-039E02315A43}"/>
              </a:ext>
            </a:extLst>
          </p:cNvPr>
          <p:cNvSpPr/>
          <p:nvPr/>
        </p:nvSpPr>
        <p:spPr>
          <a:xfrm>
            <a:off x="5747960" y="1863690"/>
            <a:ext cx="2081893" cy="8654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MoveComponent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2AE3ACD-C885-0BE2-28C3-E0D47CD54E6D}"/>
              </a:ext>
            </a:extLst>
          </p:cNvPr>
          <p:cNvSpPr/>
          <p:nvPr/>
        </p:nvSpPr>
        <p:spPr>
          <a:xfrm>
            <a:off x="5747960" y="452778"/>
            <a:ext cx="2081893" cy="8654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AIComponent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B7CE143-BC35-5AE7-A53B-65A8CB418114}"/>
              </a:ext>
            </a:extLst>
          </p:cNvPr>
          <p:cNvSpPr/>
          <p:nvPr/>
        </p:nvSpPr>
        <p:spPr>
          <a:xfrm>
            <a:off x="5747960" y="3242847"/>
            <a:ext cx="2081893" cy="8654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FSMComponent</a:t>
            </a:r>
            <a:endParaRPr lang="ko-KR" altLang="en-US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F22431F5-A27F-5978-4475-C3812F1D896E}"/>
              </a:ext>
            </a:extLst>
          </p:cNvPr>
          <p:cNvCxnSpPr>
            <a:stCxn id="4" idx="3"/>
            <a:endCxn id="10" idx="1"/>
          </p:cNvCxnSpPr>
          <p:nvPr/>
        </p:nvCxnSpPr>
        <p:spPr>
          <a:xfrm flipV="1">
            <a:off x="3118757" y="885485"/>
            <a:ext cx="2629203" cy="12587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E66250F7-C3EF-7745-6313-B17338193655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3118757" y="898072"/>
            <a:ext cx="2629203" cy="139832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5613FE9-9007-7D43-4F5D-256CAE078AAF}"/>
              </a:ext>
            </a:extLst>
          </p:cNvPr>
          <p:cNvSpPr txBox="1"/>
          <p:nvPr/>
        </p:nvSpPr>
        <p:spPr>
          <a:xfrm>
            <a:off x="3584002" y="639264"/>
            <a:ext cx="18085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Check and request to move</a:t>
            </a:r>
            <a:endParaRPr lang="ko-KR" altLang="en-US" sz="1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54DF08D-83A8-6A52-EF59-FCD817999963}"/>
              </a:ext>
            </a:extLst>
          </p:cNvPr>
          <p:cNvSpPr txBox="1"/>
          <p:nvPr/>
        </p:nvSpPr>
        <p:spPr>
          <a:xfrm>
            <a:off x="4296141" y="1370580"/>
            <a:ext cx="14943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Set requested position</a:t>
            </a:r>
            <a:endParaRPr lang="ko-KR" altLang="en-US" sz="1000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08C76425-0DBE-2221-ABD8-0FEB12A37AD0}"/>
              </a:ext>
            </a:extLst>
          </p:cNvPr>
          <p:cNvCxnSpPr>
            <a:stCxn id="6" idx="1"/>
            <a:endCxn id="5" idx="3"/>
          </p:cNvCxnSpPr>
          <p:nvPr/>
        </p:nvCxnSpPr>
        <p:spPr>
          <a:xfrm flipH="1">
            <a:off x="3118757" y="2296397"/>
            <a:ext cx="2629203" cy="3003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6314279-2CF3-6662-F876-A97FF4E232A8}"/>
              </a:ext>
            </a:extLst>
          </p:cNvPr>
          <p:cNvSpPr txBox="1"/>
          <p:nvPr/>
        </p:nvSpPr>
        <p:spPr>
          <a:xfrm>
            <a:off x="3030841" y="2052695"/>
            <a:ext cx="28050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Make movement by data set in </a:t>
            </a:r>
            <a:r>
              <a:rPr lang="en-US" altLang="ko-KR" sz="1000" dirty="0" err="1"/>
              <a:t>AISystem</a:t>
            </a:r>
            <a:endParaRPr lang="ko-KR" altLang="en-US" sz="1000" dirty="0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893E9846-E845-33FA-CD6D-32F01D5925E0}"/>
              </a:ext>
            </a:extLst>
          </p:cNvPr>
          <p:cNvCxnSpPr>
            <a:endCxn id="16" idx="1"/>
          </p:cNvCxnSpPr>
          <p:nvPr/>
        </p:nvCxnSpPr>
        <p:spPr>
          <a:xfrm>
            <a:off x="3118757" y="2299398"/>
            <a:ext cx="2629203" cy="137615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E05AD54E-CE2A-C3DD-E620-13CD0628FFD4}"/>
              </a:ext>
            </a:extLst>
          </p:cNvPr>
          <p:cNvSpPr txBox="1"/>
          <p:nvPr/>
        </p:nvSpPr>
        <p:spPr>
          <a:xfrm>
            <a:off x="4600865" y="2894879"/>
            <a:ext cx="13195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Set requested state</a:t>
            </a:r>
            <a:endParaRPr lang="ko-KR" altLang="en-US" sz="1000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F4A336B0-E9B3-6263-F0A3-AD3F15CA1E38}"/>
              </a:ext>
            </a:extLst>
          </p:cNvPr>
          <p:cNvSpPr/>
          <p:nvPr/>
        </p:nvSpPr>
        <p:spPr>
          <a:xfrm>
            <a:off x="881743" y="3165287"/>
            <a:ext cx="2237014" cy="10205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FSMSystem</a:t>
            </a:r>
            <a:endParaRPr lang="ko-KR" altLang="en-US" dirty="0"/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3168EA86-F02B-8771-39A9-23C9A6A375D6}"/>
              </a:ext>
            </a:extLst>
          </p:cNvPr>
          <p:cNvCxnSpPr>
            <a:stCxn id="53" idx="3"/>
            <a:endCxn id="16" idx="1"/>
          </p:cNvCxnSpPr>
          <p:nvPr/>
        </p:nvCxnSpPr>
        <p:spPr>
          <a:xfrm flipV="1">
            <a:off x="3118757" y="3675554"/>
            <a:ext cx="2629203" cy="1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CB171776-4D61-0864-22A2-1BBD46CF69EF}"/>
              </a:ext>
            </a:extLst>
          </p:cNvPr>
          <p:cNvSpPr txBox="1"/>
          <p:nvPr/>
        </p:nvSpPr>
        <p:spPr>
          <a:xfrm>
            <a:off x="3085737" y="3350610"/>
            <a:ext cx="25458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Change state and trigger to synchronize</a:t>
            </a:r>
            <a:endParaRPr lang="ko-KR" altLang="en-US" sz="10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18A9B33-7933-C9F8-86D5-6C3D0005E8DB}"/>
              </a:ext>
            </a:extLst>
          </p:cNvPr>
          <p:cNvSpPr/>
          <p:nvPr/>
        </p:nvSpPr>
        <p:spPr>
          <a:xfrm>
            <a:off x="881743" y="4538985"/>
            <a:ext cx="2237014" cy="10205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SynchronizeSystem</a:t>
            </a:r>
            <a:endParaRPr lang="ko-KR" altLang="en-US" dirty="0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C0DC0A7A-510B-47C7-2513-0B3000C4F1D7}"/>
              </a:ext>
            </a:extLst>
          </p:cNvPr>
          <p:cNvCxnSpPr>
            <a:cxnSpLocks/>
            <a:stCxn id="58" idx="3"/>
            <a:endCxn id="16" idx="1"/>
          </p:cNvCxnSpPr>
          <p:nvPr/>
        </p:nvCxnSpPr>
        <p:spPr>
          <a:xfrm flipV="1">
            <a:off x="3118757" y="3675554"/>
            <a:ext cx="2629203" cy="1373699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103C1270-5501-C6EB-CD2F-D4F55C304316}"/>
              </a:ext>
            </a:extLst>
          </p:cNvPr>
          <p:cNvSpPr txBox="1"/>
          <p:nvPr/>
        </p:nvSpPr>
        <p:spPr>
          <a:xfrm>
            <a:off x="4515026" y="4239293"/>
            <a:ext cx="24657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Check which needs to be synchronized</a:t>
            </a:r>
            <a:endParaRPr lang="ko-KR" altLang="en-US" sz="1000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2618F4AB-9308-A5ED-043B-C29E67F1C547}"/>
              </a:ext>
            </a:extLst>
          </p:cNvPr>
          <p:cNvSpPr/>
          <p:nvPr/>
        </p:nvSpPr>
        <p:spPr>
          <a:xfrm>
            <a:off x="5747896" y="4622006"/>
            <a:ext cx="2081893" cy="8654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ClientComponent</a:t>
            </a:r>
            <a:endParaRPr lang="ko-KR" altLang="en-US" dirty="0"/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CDA45118-F900-9D3C-56AF-8D4F7835E6AD}"/>
              </a:ext>
            </a:extLst>
          </p:cNvPr>
          <p:cNvCxnSpPr>
            <a:stCxn id="58" idx="3"/>
            <a:endCxn id="63" idx="1"/>
          </p:cNvCxnSpPr>
          <p:nvPr/>
        </p:nvCxnSpPr>
        <p:spPr>
          <a:xfrm>
            <a:off x="3118757" y="5049253"/>
            <a:ext cx="2629139" cy="546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CC968426-CC67-7189-0DAC-03D91CFF5876}"/>
              </a:ext>
            </a:extLst>
          </p:cNvPr>
          <p:cNvSpPr txBox="1"/>
          <p:nvPr/>
        </p:nvSpPr>
        <p:spPr>
          <a:xfrm>
            <a:off x="3981015" y="4818075"/>
            <a:ext cx="7553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Broadcast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982036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1737</TotalTime>
  <Words>301</Words>
  <Application>Microsoft Office PowerPoint</Application>
  <PresentationFormat>와이드스크린</PresentationFormat>
  <Paragraphs>121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Lim KJ</dc:creator>
  <cp:lastModifiedBy>Lim KJ</cp:lastModifiedBy>
  <cp:revision>8</cp:revision>
  <dcterms:created xsi:type="dcterms:W3CDTF">2023-03-28T07:12:52Z</dcterms:created>
  <dcterms:modified xsi:type="dcterms:W3CDTF">2023-04-06T09:14:53Z</dcterms:modified>
</cp:coreProperties>
</file>