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6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3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6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9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A2C78-E58E-410D-940E-3ABE639268A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Vs code </a:t>
            </a:r>
            <a:r>
              <a:rPr lang="ko-KR" altLang="en-US" dirty="0" smtClean="0">
                <a:latin typeface="+mj-ea"/>
              </a:rPr>
              <a:t>설치 및 설정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978857"/>
            <a:ext cx="7197726" cy="1405467"/>
          </a:xfrm>
        </p:spPr>
        <p:txBody>
          <a:bodyPr anchor="b"/>
          <a:lstStyle/>
          <a:p>
            <a:r>
              <a:rPr lang="ko-KR" altLang="en-US" dirty="0" smtClean="0">
                <a:latin typeface="+mj-ea"/>
                <a:ea typeface="+mj-ea"/>
              </a:rPr>
              <a:t>기 의찬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2022.07.13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목차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테마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편의성 설정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단축키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985" y="2150076"/>
            <a:ext cx="3548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Visual studio code </a:t>
            </a:r>
          </a:p>
          <a:p>
            <a:r>
              <a:rPr lang="ko-KR" altLang="en-US" dirty="0" smtClean="0">
                <a:latin typeface="+mn-ea"/>
              </a:rPr>
              <a:t>다운로드 주소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  <a:hlinkClick r:id="rId2"/>
              </a:rPr>
              <a:t>https://code.visualstudio.com/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Visual Studio Code </a:t>
            </a:r>
            <a:r>
              <a:rPr lang="ko-KR" altLang="en-US" dirty="0" smtClean="0">
                <a:latin typeface="+mn-ea"/>
              </a:rPr>
              <a:t>사이트에 접속</a:t>
            </a:r>
            <a:endParaRPr lang="en-US" altLang="ko-KR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Download for Windows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운영체제가 윈도우일 경우 눌러도 되지만 아닐 경우 우측에 있는 화살표를 눌러 자신에게 맞는 운영체제를 찾아 다운로드 하면 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59" y="2150076"/>
            <a:ext cx="7512630" cy="3862356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6743700" y="3429000"/>
            <a:ext cx="285750" cy="36195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2735" y="3790950"/>
            <a:ext cx="2795715" cy="17754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5286078"/>
            <a:ext cx="1538160" cy="14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61" y="2065867"/>
            <a:ext cx="1105054" cy="1343212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/>
          <a:srcRect l="1051" t="1051"/>
          <a:stretch/>
        </p:blipFill>
        <p:spPr>
          <a:xfrm>
            <a:off x="6103409" y="2065867"/>
            <a:ext cx="4713817" cy="3649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1" y="2065867"/>
            <a:ext cx="3533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파일 탐색기를 킨 후 다운로드 페이지로 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VSCodeUserSetup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찾아 실행한다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이용약관 동의 및 다음으로 기리다 보면 우측 사진이 나오는데 </a:t>
            </a:r>
            <a:endParaRPr lang="en-US" altLang="ko-KR" dirty="0" smtClean="0"/>
          </a:p>
          <a:p>
            <a:r>
              <a:rPr lang="ko-KR" altLang="en-US" dirty="0" smtClean="0"/>
              <a:t>바탕화면</a:t>
            </a:r>
            <a:r>
              <a:rPr lang="en-US" altLang="ko-KR" dirty="0" smtClean="0"/>
              <a:t>, Code </a:t>
            </a:r>
            <a:r>
              <a:rPr lang="ko-KR" altLang="en-US" dirty="0" err="1" smtClean="0"/>
              <a:t>지원되는파일</a:t>
            </a:r>
            <a:r>
              <a:rPr lang="ko-KR" altLang="en-US" dirty="0" smtClean="0"/>
              <a:t> 형식 편집기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에 추가 체크박스를 활성화 하고 설치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9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vs code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63" y="3013289"/>
            <a:ext cx="2071146" cy="2679128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2691463" y="4352853"/>
            <a:ext cx="2071146" cy="211745"/>
          </a:xfrm>
          <a:prstGeom prst="frame">
            <a:avLst>
              <a:gd name="adj1" fmla="val 18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75629" y="3226157"/>
            <a:ext cx="3277522" cy="2372455"/>
            <a:chOff x="4464908" y="3319962"/>
            <a:chExt cx="3277522" cy="23724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908" y="3319962"/>
              <a:ext cx="3277522" cy="2372455"/>
            </a:xfrm>
            <a:prstGeom prst="rect">
              <a:avLst/>
            </a:prstGeom>
          </p:spPr>
        </p:pic>
        <p:sp>
          <p:nvSpPr>
            <p:cNvPr id="7" name="액자 6"/>
            <p:cNvSpPr/>
            <p:nvPr/>
          </p:nvSpPr>
          <p:spPr>
            <a:xfrm>
              <a:off x="4464908" y="3532353"/>
              <a:ext cx="3113903" cy="133485"/>
            </a:xfrm>
            <a:prstGeom prst="frame">
              <a:avLst>
                <a:gd name="adj1" fmla="val 189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0" y="3013289"/>
            <a:ext cx="1664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좌측 하단 톱니바퀴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누름 </a:t>
            </a:r>
            <a:r>
              <a:rPr lang="en-US" altLang="ko-KR" dirty="0" smtClean="0"/>
              <a:t>&gt; </a:t>
            </a:r>
          </a:p>
          <a:p>
            <a:r>
              <a:rPr lang="ko-KR" altLang="en-US" dirty="0" smtClean="0"/>
              <a:t>색 테마 </a:t>
            </a:r>
            <a:r>
              <a:rPr lang="en-US" altLang="ko-KR" dirty="0" smtClean="0"/>
              <a:t>&gt; </a:t>
            </a:r>
          </a:p>
          <a:p>
            <a:r>
              <a:rPr lang="ko-KR" altLang="en-US" dirty="0" smtClean="0"/>
              <a:t>추가 색 테마 찾아보기</a:t>
            </a:r>
            <a:r>
              <a:rPr lang="en-US" altLang="ko-KR" dirty="0" smtClean="0"/>
              <a:t>… &gt;</a:t>
            </a:r>
          </a:p>
          <a:p>
            <a:r>
              <a:rPr lang="ko-KR" altLang="en-US" dirty="0" smtClean="0"/>
              <a:t>원하는 </a:t>
            </a:r>
            <a:r>
              <a:rPr lang="ko-KR" altLang="en-US" dirty="0" err="1" smtClean="0"/>
              <a:t>색테마를</a:t>
            </a:r>
            <a:r>
              <a:rPr lang="ko-KR" altLang="en-US" dirty="0" smtClean="0"/>
              <a:t> 찾은 후 다운로드 및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편의성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713047"/>
            <a:ext cx="5880100" cy="4768439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7738" y="3802358"/>
            <a:ext cx="2071146" cy="267912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367738" y="4061931"/>
            <a:ext cx="2071146" cy="211745"/>
          </a:xfrm>
          <a:prstGeom prst="frame">
            <a:avLst>
              <a:gd name="adj1" fmla="val 18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6882463" y="5016999"/>
            <a:ext cx="4817412" cy="307476"/>
          </a:xfrm>
          <a:prstGeom prst="frame">
            <a:avLst>
              <a:gd name="adj1" fmla="val 18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228" y="2065867"/>
            <a:ext cx="2471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좌측 하단 톱니바퀴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누름 </a:t>
            </a:r>
            <a:r>
              <a:rPr lang="en-US" altLang="ko-KR" dirty="0" smtClean="0"/>
              <a:t>&gt; </a:t>
            </a:r>
          </a:p>
          <a:p>
            <a:r>
              <a:rPr lang="ko-KR" altLang="en-US" dirty="0" smtClean="0"/>
              <a:t>설정 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‘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‘Emmet: Trigger Expansion On Tab’ </a:t>
            </a:r>
            <a:r>
              <a:rPr lang="ko-KR" altLang="en-US" dirty="0" smtClean="0"/>
              <a:t>체크박스 체크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1227" y="5553459"/>
            <a:ext cx="247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 + tab </a:t>
            </a:r>
            <a:r>
              <a:rPr lang="ko-KR" altLang="en-US" dirty="0" smtClean="0"/>
              <a:t>으로 기본 양식 로드를 위해 필요한 설정입니다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8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tab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들여쓰기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shift + </a:t>
            </a:r>
            <a:r>
              <a:rPr lang="en-US" altLang="ko-KR" dirty="0" smtClean="0"/>
              <a:t>tab : </a:t>
            </a:r>
            <a:r>
              <a:rPr lang="ko-KR" altLang="en-US" dirty="0" err="1"/>
              <a:t>내어쓰기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ctrl + </a:t>
            </a:r>
            <a:r>
              <a:rPr lang="en-US" altLang="ko-KR" dirty="0" smtClean="0"/>
              <a:t>/ : </a:t>
            </a:r>
            <a:r>
              <a:rPr lang="ko-KR" altLang="en-US" dirty="0"/>
              <a:t>주석처리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ctrl + f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단어 </a:t>
            </a:r>
            <a:r>
              <a:rPr lang="ko-KR" altLang="en-US" dirty="0"/>
              <a:t>찾기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ctrl + p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편집하고자 </a:t>
            </a:r>
            <a:r>
              <a:rPr lang="ko-KR" altLang="en-US" dirty="0"/>
              <a:t>하는 파일 검색하면 아무것도 없는 초기 창에서 파일이 열린다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shift + art + 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</a:t>
            </a:r>
            <a:r>
              <a:rPr lang="ko-KR" altLang="en-US" dirty="0"/>
              <a:t>파일 경로로 프로그램 실행시키기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! + tab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양식이 </a:t>
            </a:r>
            <a:r>
              <a:rPr lang="ko-KR" altLang="en-US" dirty="0"/>
              <a:t>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ctrl + + or </a:t>
            </a:r>
            <a:r>
              <a:rPr lang="en-US" altLang="ko-KR" dirty="0" smtClean="0"/>
              <a:t>:  </a:t>
            </a:r>
            <a:r>
              <a:rPr lang="ko-KR" altLang="en-US" dirty="0"/>
              <a:t>글자 크기를 키우거나 줄인다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ctrl + \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새 </a:t>
            </a:r>
            <a:r>
              <a:rPr lang="ko-KR" altLang="en-US" dirty="0" err="1"/>
              <a:t>그룹창을</a:t>
            </a:r>
            <a:r>
              <a:rPr lang="ko-KR" altLang="en-US" dirty="0"/>
              <a:t> 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80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380</TotalTime>
  <Words>273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Vs code 설치 및 설정</vt:lpstr>
      <vt:lpstr>목차</vt:lpstr>
      <vt:lpstr>Vs code 설치</vt:lpstr>
      <vt:lpstr>Vs code 설치</vt:lpstr>
      <vt:lpstr> vs code 설정 – 테마 설정</vt:lpstr>
      <vt:lpstr>VS CODE 설정 – 편의성 설정</vt:lpstr>
      <vt:lpstr>Vs code 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 설치 및 설정</dc:title>
  <dc:creator>hi-guro</dc:creator>
  <cp:lastModifiedBy>hi-guro</cp:lastModifiedBy>
  <cp:revision>11</cp:revision>
  <dcterms:created xsi:type="dcterms:W3CDTF">2022-07-13T03:15:22Z</dcterms:created>
  <dcterms:modified xsi:type="dcterms:W3CDTF">2022-07-14T00:40:01Z</dcterms:modified>
</cp:coreProperties>
</file>