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ko-KR" altLang="en-US" dirty="0">
                <a:latin typeface="+mj-ea"/>
              </a:rPr>
              <a:t>기 의찬</a:t>
            </a:r>
            <a:endParaRPr lang="en-US" altLang="ko-KR" dirty="0">
              <a:latin typeface="+mj-ea"/>
            </a:endParaRPr>
          </a:p>
          <a:p>
            <a:r>
              <a:rPr lang="en-US" altLang="ko-KR" dirty="0" smtClean="0">
                <a:latin typeface="+mj-ea"/>
              </a:rPr>
              <a:t>2022.07.13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61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3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35</TotalTime>
  <Words>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천체</vt:lpstr>
      <vt:lpstr>HTML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hi-guro</dc:creator>
  <cp:lastModifiedBy>hi-guro</cp:lastModifiedBy>
  <cp:revision>2</cp:revision>
  <dcterms:created xsi:type="dcterms:W3CDTF">2022-07-13T08:21:36Z</dcterms:created>
  <dcterms:modified xsi:type="dcterms:W3CDTF">2022-07-13T08:56:36Z</dcterms:modified>
</cp:coreProperties>
</file>