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6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3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8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6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3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33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1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3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4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9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FA2C78-E58E-410D-940E-3ABE639268A7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6C213F-DA36-4518-9B89-CFE8F78F7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Vs code </a:t>
            </a:r>
            <a:r>
              <a:rPr lang="ko-KR" altLang="en-US" dirty="0" smtClean="0">
                <a:latin typeface="+mj-ea"/>
              </a:rPr>
              <a:t>설치 및 설정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978857"/>
            <a:ext cx="7197726" cy="1405467"/>
          </a:xfrm>
        </p:spPr>
        <p:txBody>
          <a:bodyPr anchor="b"/>
          <a:lstStyle/>
          <a:p>
            <a:r>
              <a:rPr lang="ko-KR" altLang="en-US" dirty="0" smtClean="0">
                <a:latin typeface="+mj-ea"/>
                <a:ea typeface="+mj-ea"/>
              </a:rPr>
              <a:t>기 의찬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2022.07.13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32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목차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VS Code </a:t>
            </a:r>
            <a:r>
              <a:rPr lang="ko-KR" altLang="en-US" dirty="0" smtClean="0">
                <a:latin typeface="+mn-ea"/>
              </a:rPr>
              <a:t>설치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VS Code </a:t>
            </a:r>
            <a:r>
              <a:rPr lang="ko-KR" altLang="en-US" dirty="0" smtClean="0">
                <a:latin typeface="+mn-ea"/>
              </a:rPr>
              <a:t>설정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Vs Code </a:t>
            </a:r>
            <a:r>
              <a:rPr lang="ko-KR" altLang="en-US" dirty="0" smtClean="0">
                <a:latin typeface="+mn-ea"/>
              </a:rPr>
              <a:t>단축키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2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985" y="2150076"/>
            <a:ext cx="3548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Visual studio code </a:t>
            </a:r>
          </a:p>
          <a:p>
            <a:r>
              <a:rPr lang="ko-KR" altLang="en-US" dirty="0" smtClean="0">
                <a:latin typeface="+mn-ea"/>
              </a:rPr>
              <a:t>다운로드 주소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  <a:hlinkClick r:id="rId2"/>
              </a:rPr>
              <a:t>https://code.visualstudio.com/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n-ea"/>
              </a:rPr>
              <a:t>Visual Studio Code </a:t>
            </a:r>
            <a:r>
              <a:rPr lang="ko-KR" altLang="en-US" dirty="0" smtClean="0">
                <a:latin typeface="+mn-ea"/>
              </a:rPr>
              <a:t>사이트에 접속</a:t>
            </a:r>
            <a:endParaRPr lang="en-US" altLang="ko-KR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n-ea"/>
              </a:rPr>
              <a:t>Download for Windows </a:t>
            </a:r>
            <a:r>
              <a:rPr lang="ko-KR" altLang="en-US" dirty="0" smtClean="0">
                <a:latin typeface="+mn-ea"/>
              </a:rPr>
              <a:t>클릭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운영체제가 윈도우일 경우 눌러도 되지만 아닐 경우 우측에 있는 화살표를 눌러 자신에게 맞는 운영체제를 찾아 다운로드 하면 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59" y="2150076"/>
            <a:ext cx="7512630" cy="3862356"/>
          </a:xfrm>
          <a:prstGeom prst="rect">
            <a:avLst/>
          </a:prstGeom>
        </p:spPr>
      </p:pic>
      <p:sp>
        <p:nvSpPr>
          <p:cNvPr id="9" name="액자 8"/>
          <p:cNvSpPr/>
          <p:nvPr/>
        </p:nvSpPr>
        <p:spPr>
          <a:xfrm>
            <a:off x="6743700" y="3429000"/>
            <a:ext cx="285750" cy="36195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852735" y="3790950"/>
            <a:ext cx="2795715" cy="17754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5286078"/>
            <a:ext cx="1538160" cy="14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 code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61" y="2065867"/>
            <a:ext cx="1105054" cy="1343212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/>
          <a:srcRect l="1051" t="1051"/>
          <a:stretch/>
        </p:blipFill>
        <p:spPr>
          <a:xfrm>
            <a:off x="6103409" y="2065867"/>
            <a:ext cx="4713817" cy="3649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1" y="2065867"/>
            <a:ext cx="3533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파일 탐색기를 킨 후 다운로드 페이지로 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VSCodeUserSetup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프로그램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찾아 실행한다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이용약관 동의 및 다음으로 기리다 보면 우측 사진이 나오는데 </a:t>
            </a:r>
            <a:endParaRPr lang="en-US" altLang="ko-KR" dirty="0" smtClean="0"/>
          </a:p>
          <a:p>
            <a:r>
              <a:rPr lang="ko-KR" altLang="en-US" dirty="0" smtClean="0"/>
              <a:t>바탕화면</a:t>
            </a:r>
            <a:r>
              <a:rPr lang="en-US" altLang="ko-KR" dirty="0" smtClean="0"/>
              <a:t>, Code </a:t>
            </a:r>
            <a:r>
              <a:rPr lang="ko-KR" altLang="en-US" dirty="0" err="1" smtClean="0"/>
              <a:t>지원되는파일</a:t>
            </a:r>
            <a:r>
              <a:rPr lang="ko-KR" altLang="en-US" dirty="0" smtClean="0"/>
              <a:t> 형식 편집기</a:t>
            </a:r>
            <a:r>
              <a:rPr lang="en-US" altLang="ko-KR" dirty="0" smtClean="0"/>
              <a:t>, PATH</a:t>
            </a:r>
            <a:r>
              <a:rPr lang="ko-KR" altLang="en-US" dirty="0" smtClean="0"/>
              <a:t>에 추가 체크박스를 활성화 하고 설치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9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341</TotalTime>
  <Words>105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천체</vt:lpstr>
      <vt:lpstr>Vs code 설치 및 설정</vt:lpstr>
      <vt:lpstr>목차</vt:lpstr>
      <vt:lpstr>Vs code 설치</vt:lpstr>
      <vt:lpstr>Vs code 설치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 code 설치 및 설정</dc:title>
  <dc:creator>hi-guro</dc:creator>
  <cp:lastModifiedBy>hi-guro</cp:lastModifiedBy>
  <cp:revision>7</cp:revision>
  <dcterms:created xsi:type="dcterms:W3CDTF">2022-07-13T03:15:22Z</dcterms:created>
  <dcterms:modified xsi:type="dcterms:W3CDTF">2022-07-13T08:56:27Z</dcterms:modified>
</cp:coreProperties>
</file>