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82" d="100"/>
          <a:sy n="82" d="100"/>
        </p:scale>
        <p:origin x="-600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eezhongping.github.io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93FE-90A9-46C4-AC80-14E82C625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iAttendance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C8FC1-3054-4DF2-A669-AD5615FC7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Revolutionizing Attendance Questions</a:t>
            </a:r>
          </a:p>
        </p:txBody>
      </p:sp>
    </p:spTree>
    <p:extLst>
      <p:ext uri="{BB962C8B-B14F-4D97-AF65-F5344CB8AC3E}">
        <p14:creationId xmlns:p14="http://schemas.microsoft.com/office/powerpoint/2010/main" val="324440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555D-A08E-4120-AFBF-4C9EC734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Purpose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316A-D30C-436F-8ADB-F253C3CDF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667000"/>
            <a:ext cx="1915553" cy="497542"/>
          </a:xfrm>
        </p:spPr>
        <p:txBody>
          <a:bodyPr/>
          <a:lstStyle/>
          <a:p>
            <a:pPr marL="0" indent="0">
              <a:buNone/>
            </a:pPr>
            <a:r>
              <a:rPr lang="en-SG" b="1" dirty="0"/>
              <a:t>IVLE forum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64A2B-1066-4CAD-93BF-B1EA1319C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1485247" cy="497542"/>
          </a:xfrm>
        </p:spPr>
        <p:txBody>
          <a:bodyPr/>
          <a:lstStyle/>
          <a:p>
            <a:pPr marL="0" indent="0">
              <a:buNone/>
            </a:pPr>
            <a:r>
              <a:rPr lang="en-SG" b="1" dirty="0" err="1"/>
              <a:t>iAttendance</a:t>
            </a:r>
            <a:endParaRPr lang="en-SG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AAE0787-99DD-4FF5-9EDF-1018D6AEBE8F}"/>
              </a:ext>
            </a:extLst>
          </p:cNvPr>
          <p:cNvSpPr txBox="1">
            <a:spLocks/>
          </p:cNvSpPr>
          <p:nvPr/>
        </p:nvSpPr>
        <p:spPr>
          <a:xfrm>
            <a:off x="6170612" y="3068170"/>
            <a:ext cx="3574023" cy="238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SG" dirty="0"/>
              <a:t>Easy Attendance answering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dirty="0"/>
              <a:t>Instant student’s answer 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dirty="0"/>
              <a:t>Instant absent students retrieval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C1DA9B5-E202-4721-B1C7-56DA8DF53347}"/>
              </a:ext>
            </a:extLst>
          </p:cNvPr>
          <p:cNvSpPr txBox="1">
            <a:spLocks/>
          </p:cNvSpPr>
          <p:nvPr/>
        </p:nvSpPr>
        <p:spPr>
          <a:xfrm>
            <a:off x="1141412" y="3068170"/>
            <a:ext cx="3574023" cy="238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SG" dirty="0"/>
              <a:t>Tedious answering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dirty="0"/>
              <a:t>Tiresome data retrieval system</a:t>
            </a:r>
          </a:p>
          <a:p>
            <a:pPr>
              <a:buFont typeface="Wingdings" panose="05000000000000000000" pitchFamily="2" charset="2"/>
              <a:buChar char="ü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045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3E0D-FC43-4256-8254-310FAB51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6471"/>
          </a:xfrm>
        </p:spPr>
        <p:txBody>
          <a:bodyPr/>
          <a:lstStyle/>
          <a:p>
            <a:r>
              <a:rPr lang="en-SG" dirty="0" err="1">
                <a:solidFill>
                  <a:schemeClr val="tx1"/>
                </a:solidFill>
              </a:rPr>
              <a:t>iAttendance</a:t>
            </a:r>
            <a:r>
              <a:rPr lang="en-SG" dirty="0">
                <a:solidFill>
                  <a:schemeClr val="tx1"/>
                </a:solidFill>
              </a:rPr>
              <a:t> [student]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345F35-2400-498A-AEAE-DF14AE789B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97860" y="1506071"/>
            <a:ext cx="8262563" cy="4955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35EB7C-DDC3-4374-A5A8-FD5050E932C9}"/>
              </a:ext>
            </a:extLst>
          </p:cNvPr>
          <p:cNvSpPr txBox="1"/>
          <p:nvPr/>
        </p:nvSpPr>
        <p:spPr>
          <a:xfrm rot="20874302" flipH="1">
            <a:off x="6043261" y="4912221"/>
            <a:ext cx="449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5"/>
                </a:solidFill>
              </a:rPr>
              <a:t>SIMPLY ENTER ANSWERS AND YOU’RE DONE!!</a:t>
            </a:r>
          </a:p>
        </p:txBody>
      </p:sp>
    </p:spTree>
    <p:extLst>
      <p:ext uri="{BB962C8B-B14F-4D97-AF65-F5344CB8AC3E}">
        <p14:creationId xmlns:p14="http://schemas.microsoft.com/office/powerpoint/2010/main" val="355612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1F72-CFE9-48B5-A053-D3805D0C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5082"/>
          </a:xfrm>
        </p:spPr>
        <p:txBody>
          <a:bodyPr/>
          <a:lstStyle/>
          <a:p>
            <a:r>
              <a:rPr lang="en-SG" dirty="0" err="1"/>
              <a:t>iAttendance</a:t>
            </a:r>
            <a:r>
              <a:rPr lang="en-SG" dirty="0"/>
              <a:t> [Professor]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51EAE4-E1D9-4ED6-94AF-C7E2DCC442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4165" y="1550893"/>
            <a:ext cx="8280493" cy="494764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68C2EC-8F52-4479-BA0C-21ACA01D7945}"/>
              </a:ext>
            </a:extLst>
          </p:cNvPr>
          <p:cNvSpPr txBox="1"/>
          <p:nvPr/>
        </p:nvSpPr>
        <p:spPr>
          <a:xfrm rot="20061229">
            <a:off x="8077199" y="5307106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5"/>
                </a:solidFill>
              </a:rPr>
              <a:t>All in One Page!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7E940-0F0C-4F9F-A5D4-EA34F116C7D9}"/>
              </a:ext>
            </a:extLst>
          </p:cNvPr>
          <p:cNvSpPr txBox="1"/>
          <p:nvPr/>
        </p:nvSpPr>
        <p:spPr>
          <a:xfrm>
            <a:off x="2456330" y="3971743"/>
            <a:ext cx="1936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5"/>
                </a:solidFill>
              </a:rPr>
              <a:t>Simple and easy to use GUIs!</a:t>
            </a:r>
          </a:p>
        </p:txBody>
      </p:sp>
    </p:spTree>
    <p:extLst>
      <p:ext uri="{BB962C8B-B14F-4D97-AF65-F5344CB8AC3E}">
        <p14:creationId xmlns:p14="http://schemas.microsoft.com/office/powerpoint/2010/main" val="186187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3857-671E-4A14-AB7B-A53DE6F2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19200"/>
          </a:xfrm>
        </p:spPr>
        <p:txBody>
          <a:bodyPr/>
          <a:lstStyle/>
          <a:p>
            <a:r>
              <a:rPr lang="en-SG" dirty="0"/>
              <a:t>Attendance question creation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FA787F-6BD2-4E3B-A05B-048E3D147D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1413" y="2386266"/>
            <a:ext cx="6881999" cy="28720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1491D6-7CC2-47F6-BE07-6BF98D402319}"/>
              </a:ext>
            </a:extLst>
          </p:cNvPr>
          <p:cNvSpPr txBox="1"/>
          <p:nvPr/>
        </p:nvSpPr>
        <p:spPr>
          <a:xfrm>
            <a:off x="8092542" y="3222108"/>
            <a:ext cx="4099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5"/>
                </a:solidFill>
              </a:rPr>
              <a:t>Two</a:t>
            </a:r>
            <a:r>
              <a:rPr lang="en-SG" dirty="0"/>
              <a:t> ways to attendance creation:</a:t>
            </a:r>
          </a:p>
          <a:p>
            <a:endParaRPr lang="en-SG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dirty="0"/>
              <a:t>Voice Recognition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3938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40E3-93BD-4AB2-B523-4B507A58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33718"/>
          </a:xfrm>
        </p:spPr>
        <p:txBody>
          <a:bodyPr/>
          <a:lstStyle/>
          <a:p>
            <a:r>
              <a:rPr lang="en-SG" dirty="0"/>
              <a:t>Get Student’s answers 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BCDC9E-A73A-4EE6-ADDA-EE8D5ACDFC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40025" y="1723465"/>
            <a:ext cx="6609255" cy="43815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8AEEE9-CB41-470B-A718-B761DED97955}"/>
              </a:ext>
            </a:extLst>
          </p:cNvPr>
          <p:cNvSpPr txBox="1"/>
          <p:nvPr/>
        </p:nvSpPr>
        <p:spPr>
          <a:xfrm>
            <a:off x="8220635" y="2716306"/>
            <a:ext cx="3370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Just enter </a:t>
            </a:r>
            <a:r>
              <a:rPr lang="en-SG" dirty="0">
                <a:solidFill>
                  <a:schemeClr val="accent5"/>
                </a:solidFill>
              </a:rPr>
              <a:t>date</a:t>
            </a:r>
            <a:r>
              <a:rPr lang="en-SG" dirty="0"/>
              <a:t> and you’re done!!</a:t>
            </a:r>
          </a:p>
          <a:p>
            <a:endParaRPr lang="en-SG" dirty="0"/>
          </a:p>
          <a:p>
            <a:r>
              <a:rPr lang="en-SG" dirty="0"/>
              <a:t>Formatted in :</a:t>
            </a:r>
          </a:p>
          <a:p>
            <a:endParaRPr lang="en-SG" dirty="0"/>
          </a:p>
          <a:p>
            <a:pPr algn="ctr"/>
            <a:r>
              <a:rPr lang="en-SG" dirty="0"/>
              <a:t>[Metric Number]</a:t>
            </a:r>
          </a:p>
          <a:p>
            <a:pPr algn="ctr"/>
            <a:r>
              <a:rPr lang="en-SG" dirty="0"/>
              <a:t> </a:t>
            </a:r>
          </a:p>
          <a:p>
            <a:pPr algn="ctr"/>
            <a:r>
              <a:rPr lang="en-SG" dirty="0"/>
              <a:t>[Student’s Answers]</a:t>
            </a:r>
          </a:p>
        </p:txBody>
      </p:sp>
    </p:spTree>
    <p:extLst>
      <p:ext uri="{BB962C8B-B14F-4D97-AF65-F5344CB8AC3E}">
        <p14:creationId xmlns:p14="http://schemas.microsoft.com/office/powerpoint/2010/main" val="185326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40E3-93BD-4AB2-B523-4B507A58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664" y="609600"/>
            <a:ext cx="9905998" cy="833718"/>
          </a:xfrm>
        </p:spPr>
        <p:txBody>
          <a:bodyPr/>
          <a:lstStyle/>
          <a:p>
            <a:r>
              <a:rPr lang="en-SG" dirty="0"/>
              <a:t>Get absent students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AEEE9-CB41-470B-A718-B761DED97955}"/>
              </a:ext>
            </a:extLst>
          </p:cNvPr>
          <p:cNvSpPr txBox="1"/>
          <p:nvPr/>
        </p:nvSpPr>
        <p:spPr>
          <a:xfrm>
            <a:off x="7754471" y="3140464"/>
            <a:ext cx="4240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Just enter </a:t>
            </a:r>
            <a:r>
              <a:rPr lang="en-SG" dirty="0">
                <a:solidFill>
                  <a:schemeClr val="accent5"/>
                </a:solidFill>
              </a:rPr>
              <a:t>date</a:t>
            </a:r>
            <a:r>
              <a:rPr lang="en-SG" dirty="0"/>
              <a:t> and you’re done!!</a:t>
            </a:r>
          </a:p>
          <a:p>
            <a:endParaRPr lang="en-SG" dirty="0"/>
          </a:p>
          <a:p>
            <a:r>
              <a:rPr lang="en-SG" dirty="0"/>
              <a:t>Formatted in :</a:t>
            </a:r>
          </a:p>
          <a:p>
            <a:pPr algn="ctr"/>
            <a:endParaRPr lang="en-SG" dirty="0"/>
          </a:p>
          <a:p>
            <a:pPr algn="ctr"/>
            <a:r>
              <a:rPr lang="en-SG" dirty="0"/>
              <a:t>1.[Absent Student’s Metric Number]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FC0A13-317A-45CD-B2A2-04E91E400A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636" y="2146832"/>
            <a:ext cx="6992470" cy="3464593"/>
          </a:xfrm>
        </p:spPr>
      </p:pic>
    </p:spTree>
    <p:extLst>
      <p:ext uri="{BB962C8B-B14F-4D97-AF65-F5344CB8AC3E}">
        <p14:creationId xmlns:p14="http://schemas.microsoft.com/office/powerpoint/2010/main" val="219612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CFA-AA69-4AA2-BA85-D52B2CA0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71699"/>
            <a:ext cx="9905998" cy="1905000"/>
          </a:xfrm>
        </p:spPr>
        <p:txBody>
          <a:bodyPr/>
          <a:lstStyle/>
          <a:p>
            <a:pPr algn="ctr"/>
            <a:r>
              <a:rPr lang="en-SG" dirty="0"/>
              <a:t>What are you waiting for?</a:t>
            </a:r>
            <a:br>
              <a:rPr lang="en-SG" dirty="0"/>
            </a:br>
            <a:r>
              <a:rPr lang="en-SG" dirty="0"/>
              <a:t>Check me out now!!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B994-5EA2-49F0-963E-107DDB465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6012" y="3124199"/>
            <a:ext cx="4876800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2400" u="sng" dirty="0">
                <a:effectLst/>
                <a:hlinkClick r:id="rId2"/>
              </a:rPr>
              <a:t>https://keezhongping.github.io/</a:t>
            </a:r>
            <a:endParaRPr lang="en-SG" sz="2400" dirty="0">
              <a:effectLst/>
            </a:endParaRPr>
          </a:p>
          <a:p>
            <a:pPr marL="0" indent="0" algn="ctr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709819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43</TotalTime>
  <Words>125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Mesh</vt:lpstr>
      <vt:lpstr>iAttendance</vt:lpstr>
      <vt:lpstr>Purpose &amp; Objective</vt:lpstr>
      <vt:lpstr>iAttendance [student]</vt:lpstr>
      <vt:lpstr>iAttendance [Professor]</vt:lpstr>
      <vt:lpstr>Attendance question creation</vt:lpstr>
      <vt:lpstr>Get Student’s answers function</vt:lpstr>
      <vt:lpstr>Get absent students function</vt:lpstr>
      <vt:lpstr>What are you waiting for? Check me out now!!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iAttendance</dc:title>
  <dc:creator>Kee Zhong Ping</dc:creator>
  <cp:lastModifiedBy>Kee Zhong Ping</cp:lastModifiedBy>
  <cp:revision>6</cp:revision>
  <dcterms:created xsi:type="dcterms:W3CDTF">2018-11-14T05:10:34Z</dcterms:created>
  <dcterms:modified xsi:type="dcterms:W3CDTF">2018-11-14T05:53:59Z</dcterms:modified>
</cp:coreProperties>
</file>