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Neelavannan" userId="c3dc5d9f02bda717" providerId="LiveId" clId="{8C7FA9DC-AEB2-754D-B282-3C8135046A0E}"/>
    <pc:docChg chg="modSld">
      <pc:chgData name="Keerthana Neelavannan" userId="c3dc5d9f02bda717" providerId="LiveId" clId="{8C7FA9DC-AEB2-754D-B282-3C8135046A0E}" dt="2024-08-30T12:41:36.636" v="156" actId="20577"/>
      <pc:docMkLst>
        <pc:docMk/>
      </pc:docMkLst>
      <pc:sldChg chg="modSp">
        <pc:chgData name="Keerthana Neelavannan" userId="c3dc5d9f02bda717" providerId="LiveId" clId="{8C7FA9DC-AEB2-754D-B282-3C8135046A0E}" dt="2024-08-30T12:41:36.636" v="156" actId="20577"/>
        <pc:sldMkLst>
          <pc:docMk/>
          <pc:sldMk cId="0" sldId="256"/>
        </pc:sldMkLst>
        <pc:spChg chg="mod">
          <ac:chgData name="Keerthana Neelavannan" userId="c3dc5d9f02bda717" providerId="LiveId" clId="{8C7FA9DC-AEB2-754D-B282-3C8135046A0E}" dt="2024-08-30T12:41:36.636" v="156"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a:t>
            </a:r>
            <a:r>
              <a:rPr lang="en-US" sz="2400" dirty="0"/>
              <a:t>KEERTHANA N</a:t>
            </a:r>
          </a:p>
          <a:p>
            <a:r>
              <a:rPr lang="en-US" sz="2400" dirty="0"/>
              <a:t>REGISTER NO: 31221</a:t>
            </a:r>
            <a:r>
              <a:rPr lang="en-IN" sz="2400" dirty="0"/>
              <a:t>07</a:t>
            </a:r>
            <a:r>
              <a:rPr lang="en-US" sz="2400" dirty="0"/>
              <a:t>47</a:t>
            </a:r>
          </a:p>
          <a:p>
            <a:r>
              <a:rPr lang="en-US" sz="2400" dirty="0"/>
              <a:t>DEPARTMENT: B.COM </a:t>
            </a:r>
            <a:r>
              <a:rPr lang="en-IN" sz="2400" dirty="0"/>
              <a:t>(Accounting and finance)</a:t>
            </a:r>
            <a:endParaRPr lang="en-US" sz="2400" dirty="0"/>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Keerthana Neelavannan</cp:lastModifiedBy>
  <cp:revision>21</cp:revision>
  <dcterms:created xsi:type="dcterms:W3CDTF">2024-03-29T15:07:22Z</dcterms:created>
  <dcterms:modified xsi:type="dcterms:W3CDTF">2024-08-30T12:42:08Z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