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Franklin Gothic Book" panose="020B0503020102020204" pitchFamily="34" charset="0"/>
      <p:regular r:id="rId10"/>
      <p:italic r:id="rId11"/>
    </p:embeddedFont>
    <p:embeddedFont>
      <p:font typeface="Franklin Gothic Demi Cond" panose="020B0706030402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207835" y="5359400"/>
            <a:ext cx="7050965" cy="107188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t>-By Keerthi </a:t>
            </a:r>
            <a:r>
              <a:rPr lang="en-US" sz="4800"/>
              <a:t>Sri.S</a:t>
            </a:r>
            <a:endParaRPr sz="4800" dirty="0"/>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10664656"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088834" y="2643335"/>
            <a:ext cx="9779183" cy="343648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Transport and Communication Analytics</a:t>
            </a:r>
            <a:r>
              <a:rPr lang="en-US" sz="18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01017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3" name="Picture 2">
            <a:extLst>
              <a:ext uri="{FF2B5EF4-FFF2-40B4-BE49-F238E27FC236}">
                <a16:creationId xmlns:a16="http://schemas.microsoft.com/office/drawing/2014/main" id="{F57D3C8F-AEAE-D244-5033-375E07C7AFAD}"/>
              </a:ext>
            </a:extLst>
          </p:cNvPr>
          <p:cNvPicPr>
            <a:picLocks noChangeAspect="1"/>
          </p:cNvPicPr>
          <p:nvPr/>
        </p:nvPicPr>
        <p:blipFill>
          <a:blip r:embed="rId3"/>
          <a:stretch>
            <a:fillRect/>
          </a:stretch>
        </p:blipFill>
        <p:spPr>
          <a:xfrm>
            <a:off x="840480" y="1325562"/>
            <a:ext cx="5255520" cy="2685607"/>
          </a:xfrm>
          <a:prstGeom prst="rect">
            <a:avLst/>
          </a:prstGeom>
        </p:spPr>
      </p:pic>
      <p:pic>
        <p:nvPicPr>
          <p:cNvPr id="5" name="Picture 4">
            <a:extLst>
              <a:ext uri="{FF2B5EF4-FFF2-40B4-BE49-F238E27FC236}">
                <a16:creationId xmlns:a16="http://schemas.microsoft.com/office/drawing/2014/main" id="{219E3723-FAF5-94D2-9CB1-AB51712B3E8B}"/>
              </a:ext>
            </a:extLst>
          </p:cNvPr>
          <p:cNvPicPr>
            <a:picLocks noChangeAspect="1"/>
          </p:cNvPicPr>
          <p:nvPr/>
        </p:nvPicPr>
        <p:blipFill>
          <a:blip r:embed="rId4"/>
          <a:stretch>
            <a:fillRect/>
          </a:stretch>
        </p:blipFill>
        <p:spPr>
          <a:xfrm>
            <a:off x="6157947" y="1325562"/>
            <a:ext cx="5193574" cy="2685607"/>
          </a:xfrm>
          <a:prstGeom prst="rect">
            <a:avLst/>
          </a:prstGeom>
        </p:spPr>
      </p:pic>
      <p:pic>
        <p:nvPicPr>
          <p:cNvPr id="7" name="Picture 6">
            <a:extLst>
              <a:ext uri="{FF2B5EF4-FFF2-40B4-BE49-F238E27FC236}">
                <a16:creationId xmlns:a16="http://schemas.microsoft.com/office/drawing/2014/main" id="{C2F0912A-AF69-16E0-1B62-4FAB48F9A1B5}"/>
              </a:ext>
            </a:extLst>
          </p:cNvPr>
          <p:cNvPicPr>
            <a:picLocks noChangeAspect="1"/>
          </p:cNvPicPr>
          <p:nvPr/>
        </p:nvPicPr>
        <p:blipFill>
          <a:blip r:embed="rId5"/>
          <a:stretch>
            <a:fillRect/>
          </a:stretch>
        </p:blipFill>
        <p:spPr>
          <a:xfrm>
            <a:off x="840481" y="4094780"/>
            <a:ext cx="5255520" cy="2472404"/>
          </a:xfrm>
          <a:prstGeom prst="rect">
            <a:avLst/>
          </a:prstGeom>
        </p:spPr>
      </p:pic>
      <p:pic>
        <p:nvPicPr>
          <p:cNvPr id="9" name="Picture 8">
            <a:extLst>
              <a:ext uri="{FF2B5EF4-FFF2-40B4-BE49-F238E27FC236}">
                <a16:creationId xmlns:a16="http://schemas.microsoft.com/office/drawing/2014/main" id="{47B760AF-334C-EC3E-B73A-9F398114F71E}"/>
              </a:ext>
            </a:extLst>
          </p:cNvPr>
          <p:cNvPicPr>
            <a:picLocks noChangeAspect="1"/>
          </p:cNvPicPr>
          <p:nvPr/>
        </p:nvPicPr>
        <p:blipFill>
          <a:blip r:embed="rId6"/>
          <a:stretch>
            <a:fillRect/>
          </a:stretch>
        </p:blipFill>
        <p:spPr>
          <a:xfrm>
            <a:off x="6157947" y="4094780"/>
            <a:ext cx="5193572" cy="24724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4" name="Picture 3">
            <a:extLst>
              <a:ext uri="{FF2B5EF4-FFF2-40B4-BE49-F238E27FC236}">
                <a16:creationId xmlns:a16="http://schemas.microsoft.com/office/drawing/2014/main" id="{B8A54CB2-78B4-502A-E4B5-2160A4ADEE88}"/>
              </a:ext>
            </a:extLst>
          </p:cNvPr>
          <p:cNvPicPr>
            <a:picLocks noChangeAspect="1"/>
          </p:cNvPicPr>
          <p:nvPr/>
        </p:nvPicPr>
        <p:blipFill>
          <a:blip r:embed="rId3"/>
          <a:stretch>
            <a:fillRect/>
          </a:stretch>
        </p:blipFill>
        <p:spPr>
          <a:xfrm>
            <a:off x="146808" y="2125114"/>
            <a:ext cx="5941690" cy="4057972"/>
          </a:xfrm>
          <a:prstGeom prst="rect">
            <a:avLst/>
          </a:prstGeom>
        </p:spPr>
      </p:pic>
      <p:pic>
        <p:nvPicPr>
          <p:cNvPr id="7" name="Picture 6">
            <a:extLst>
              <a:ext uri="{FF2B5EF4-FFF2-40B4-BE49-F238E27FC236}">
                <a16:creationId xmlns:a16="http://schemas.microsoft.com/office/drawing/2014/main" id="{B1E3AA74-6047-D85B-C423-FF8A16E90176}"/>
              </a:ext>
            </a:extLst>
          </p:cNvPr>
          <p:cNvPicPr>
            <a:picLocks noChangeAspect="1"/>
          </p:cNvPicPr>
          <p:nvPr/>
        </p:nvPicPr>
        <p:blipFill>
          <a:blip r:embed="rId4"/>
          <a:stretch>
            <a:fillRect/>
          </a:stretch>
        </p:blipFill>
        <p:spPr>
          <a:xfrm>
            <a:off x="6167132" y="2125114"/>
            <a:ext cx="5349954" cy="41450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Most of the incidents have happened when there is no cloud in each year</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321</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Franklin Gothic Demi Cond</vt:lpstr>
      <vt:lpstr>Franklin Gothic Book</vt:lpstr>
      <vt:lpstr>Arial</vt:lpstr>
      <vt:lpstr>Calibri</vt:lpstr>
      <vt:lpstr>Office Theme</vt:lpstr>
      <vt:lpstr>-By Keerthi Sri.S</vt:lpstr>
      <vt:lpstr>Objective</vt:lpstr>
      <vt:lpstr>Introduction</vt:lpstr>
      <vt:lpstr>Insights</vt:lpstr>
      <vt:lpstr>My Design(Dashboard)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KEERTHI SRI</cp:lastModifiedBy>
  <cp:revision>5</cp:revision>
  <dcterms:created xsi:type="dcterms:W3CDTF">2022-12-29T06:36:15Z</dcterms:created>
  <dcterms:modified xsi:type="dcterms:W3CDTF">2024-06-29T10:35:48Z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