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8" r:id="rId3"/>
    <p:sldId id="257" r:id="rId4"/>
    <p:sldId id="260" r:id="rId5"/>
    <p:sldId id="261" r:id="rId6"/>
    <p:sldId id="259" r:id="rId7"/>
    <p:sldId id="262" r:id="rId8"/>
  </p:sldIdLst>
  <p:sldSz cx="12192000" cy="6858000"/>
  <p:notesSz cx="6858000" cy="9144000"/>
  <p:embeddedFontLst>
    <p:embeddedFont>
      <p:font typeface="Franklin Gothic Book" panose="020B0503020102020204" pitchFamily="34" charset="0"/>
      <p:regular r:id="rId10"/>
      <p:italic r:id="rId11"/>
    </p:embeddedFont>
    <p:embeddedFont>
      <p:font typeface="Franklin Gothic Demi Cond" panose="020B0706030402020204" pitchFamily="34" charset="0"/>
      <p:regular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iCWqo/5NnyDiGL71q6AY7+rRJa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0" Type="http://schemas.openxmlformats.org/officeDocument/2006/relationships/font" Target="fonts/font1.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9"/>
          <p:cNvSpPr txBox="1">
            <a:spLocks noGrp="1"/>
          </p:cNvSpPr>
          <p:nvPr>
            <p:ph type="ctrTitle"/>
          </p:nvPr>
        </p:nvSpPr>
        <p:spPr>
          <a:xfrm>
            <a:off x="1167493" y="1122363"/>
            <a:ext cx="7096933"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subTitle" idx="1"/>
          </p:nvPr>
        </p:nvSpPr>
        <p:spPr>
          <a:xfrm>
            <a:off x="1167493" y="3602038"/>
            <a:ext cx="9500507" cy="806675"/>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3200"/>
              <a:buNone/>
              <a:defRPr sz="32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9"/>
          <p:cNvSpPr/>
          <p:nvPr/>
        </p:nvSpPr>
        <p:spPr>
          <a:xfrm>
            <a:off x="0" y="4572000"/>
            <a:ext cx="12192000" cy="2286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9" name="Google Shape;19;p9"/>
          <p:cNvSpPr/>
          <p:nvPr/>
        </p:nvSpPr>
        <p:spPr>
          <a:xfrm>
            <a:off x="583746" y="4960030"/>
            <a:ext cx="1551214" cy="1551214"/>
          </a:xfrm>
          <a:prstGeom prst="ellipse">
            <a:avLst/>
          </a:prstGeom>
          <a:solidFill>
            <a:schemeClr val="dk2"/>
          </a:solidFill>
          <a:ln w="12700" cap="flat" cmpd="sng">
            <a:solidFill>
              <a:srgbClr val="004B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0" name="Google Shape;20;p9"/>
          <p:cNvSpPr/>
          <p:nvPr/>
        </p:nvSpPr>
        <p:spPr>
          <a:xfrm>
            <a:off x="1" y="4571999"/>
            <a:ext cx="1118508" cy="1118508"/>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1" name="Google Shape;21;p9"/>
          <p:cNvSpPr/>
          <p:nvPr/>
        </p:nvSpPr>
        <p:spPr>
          <a:xfrm>
            <a:off x="1" y="5739492"/>
            <a:ext cx="1118508" cy="1118508"/>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22" name="Google Shape;22;p9"/>
          <p:cNvGrpSpPr/>
          <p:nvPr/>
        </p:nvGrpSpPr>
        <p:grpSpPr>
          <a:xfrm>
            <a:off x="8264427" y="-3419"/>
            <a:ext cx="3927573" cy="3165022"/>
            <a:chOff x="9857014" y="13834"/>
            <a:chExt cx="2334986" cy="1881641"/>
          </a:xfrm>
        </p:grpSpPr>
        <p:sp>
          <p:nvSpPr>
            <p:cNvPr id="23" name="Google Shape;23;p9"/>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4" name="Google Shape;24;p9"/>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25" name="Google Shape;25;p9"/>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 name="Google Shape;26;p9"/>
          <p:cNvSpPr/>
          <p:nvPr/>
        </p:nvSpPr>
        <p:spPr>
          <a:xfrm>
            <a:off x="11024507" y="4580708"/>
            <a:ext cx="1167493" cy="2277292"/>
          </a:xfrm>
          <a:custGeom>
            <a:avLst/>
            <a:gdLst/>
            <a:ahLst/>
            <a:cxnLst/>
            <a:rect l="l" t="t" r="r" b="b"/>
            <a:pathLst>
              <a:path w="1167493" h="2272167" extrusionOk="0">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107"/>
        <p:cNvGrpSpPr/>
        <p:nvPr/>
      </p:nvGrpSpPr>
      <p:grpSpPr>
        <a:xfrm>
          <a:off x="0" y="0"/>
          <a:ext cx="0" cy="0"/>
          <a:chOff x="0" y="0"/>
          <a:chExt cx="0" cy="0"/>
        </a:xfrm>
      </p:grpSpPr>
      <p:sp>
        <p:nvSpPr>
          <p:cNvPr id="108" name="Google Shape;108;p18"/>
          <p:cNvSpPr/>
          <p:nvPr/>
        </p:nvSpPr>
        <p:spPr>
          <a:xfrm>
            <a:off x="0" y="-1664"/>
            <a:ext cx="9857012" cy="6859664"/>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09" name="Google Shape;109;p18"/>
          <p:cNvSpPr txBox="1">
            <a:spLocks noGrp="1"/>
          </p:cNvSpPr>
          <p:nvPr>
            <p:ph type="title"/>
          </p:nvPr>
        </p:nvSpPr>
        <p:spPr>
          <a:xfrm>
            <a:off x="750430" y="381000"/>
            <a:ext cx="8401624"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8"/>
          <p:cNvSpPr>
            <a:spLocks noGrp="1"/>
          </p:cNvSpPr>
          <p:nvPr>
            <p:ph type="pic" idx="2"/>
          </p:nvPr>
        </p:nvSpPr>
        <p:spPr>
          <a:xfrm>
            <a:off x="750429" y="2227758"/>
            <a:ext cx="1200374" cy="1201242"/>
          </a:xfrm>
          <a:prstGeom prst="rect">
            <a:avLst/>
          </a:prstGeom>
          <a:noFill/>
          <a:ln>
            <a:noFill/>
          </a:ln>
        </p:spPr>
      </p:sp>
      <p:sp>
        <p:nvSpPr>
          <p:cNvPr id="111" name="Google Shape;111;p18"/>
          <p:cNvSpPr txBox="1">
            <a:spLocks noGrp="1"/>
          </p:cNvSpPr>
          <p:nvPr>
            <p:ph type="body" idx="1"/>
          </p:nvPr>
        </p:nvSpPr>
        <p:spPr>
          <a:xfrm>
            <a:off x="2123351" y="2426400"/>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8"/>
          <p:cNvSpPr txBox="1">
            <a:spLocks noGrp="1"/>
          </p:cNvSpPr>
          <p:nvPr>
            <p:ph type="body" idx="3"/>
          </p:nvPr>
        </p:nvSpPr>
        <p:spPr>
          <a:xfrm>
            <a:off x="2123350" y="2811646"/>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8"/>
          <p:cNvSpPr>
            <a:spLocks noGrp="1"/>
          </p:cNvSpPr>
          <p:nvPr>
            <p:ph type="pic" idx="4"/>
          </p:nvPr>
        </p:nvSpPr>
        <p:spPr>
          <a:xfrm>
            <a:off x="5495813" y="2227758"/>
            <a:ext cx="1200374" cy="1201242"/>
          </a:xfrm>
          <a:prstGeom prst="rect">
            <a:avLst/>
          </a:prstGeom>
          <a:noFill/>
          <a:ln>
            <a:noFill/>
          </a:ln>
        </p:spPr>
      </p:sp>
      <p:sp>
        <p:nvSpPr>
          <p:cNvPr id="114" name="Google Shape;114;p18"/>
          <p:cNvSpPr txBox="1">
            <a:spLocks noGrp="1"/>
          </p:cNvSpPr>
          <p:nvPr>
            <p:ph type="body" idx="5"/>
          </p:nvPr>
        </p:nvSpPr>
        <p:spPr>
          <a:xfrm>
            <a:off x="6870817" y="242256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8"/>
          <p:cNvSpPr txBox="1">
            <a:spLocks noGrp="1"/>
          </p:cNvSpPr>
          <p:nvPr>
            <p:ph type="body" idx="6"/>
          </p:nvPr>
        </p:nvSpPr>
        <p:spPr>
          <a:xfrm>
            <a:off x="6870816" y="280781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8"/>
          <p:cNvSpPr>
            <a:spLocks noGrp="1"/>
          </p:cNvSpPr>
          <p:nvPr>
            <p:ph type="pic" idx="7"/>
          </p:nvPr>
        </p:nvSpPr>
        <p:spPr>
          <a:xfrm>
            <a:off x="750429" y="4254273"/>
            <a:ext cx="1200374" cy="1201242"/>
          </a:xfrm>
          <a:prstGeom prst="rect">
            <a:avLst/>
          </a:prstGeom>
          <a:noFill/>
          <a:ln>
            <a:noFill/>
          </a:ln>
        </p:spPr>
      </p:sp>
      <p:sp>
        <p:nvSpPr>
          <p:cNvPr id="117" name="Google Shape;117;p18"/>
          <p:cNvSpPr txBox="1">
            <a:spLocks noGrp="1"/>
          </p:cNvSpPr>
          <p:nvPr>
            <p:ph type="body" idx="8"/>
          </p:nvPr>
        </p:nvSpPr>
        <p:spPr>
          <a:xfrm>
            <a:off x="2123351"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8"/>
          <p:cNvSpPr txBox="1">
            <a:spLocks noGrp="1"/>
          </p:cNvSpPr>
          <p:nvPr>
            <p:ph type="body" idx="9"/>
          </p:nvPr>
        </p:nvSpPr>
        <p:spPr>
          <a:xfrm>
            <a:off x="2123350"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8"/>
          <p:cNvSpPr>
            <a:spLocks noGrp="1"/>
          </p:cNvSpPr>
          <p:nvPr>
            <p:ph type="pic" idx="13"/>
          </p:nvPr>
        </p:nvSpPr>
        <p:spPr>
          <a:xfrm>
            <a:off x="5495813" y="4254273"/>
            <a:ext cx="1200374" cy="1201242"/>
          </a:xfrm>
          <a:prstGeom prst="rect">
            <a:avLst/>
          </a:prstGeom>
          <a:noFill/>
          <a:ln>
            <a:noFill/>
          </a:ln>
        </p:spPr>
      </p:sp>
      <p:sp>
        <p:nvSpPr>
          <p:cNvPr id="120" name="Google Shape;120;p18"/>
          <p:cNvSpPr txBox="1">
            <a:spLocks noGrp="1"/>
          </p:cNvSpPr>
          <p:nvPr>
            <p:ph type="body" idx="14"/>
          </p:nvPr>
        </p:nvSpPr>
        <p:spPr>
          <a:xfrm>
            <a:off x="6870817" y="4498793"/>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18"/>
          <p:cNvSpPr txBox="1">
            <a:spLocks noGrp="1"/>
          </p:cNvSpPr>
          <p:nvPr>
            <p:ph type="body" idx="15"/>
          </p:nvPr>
        </p:nvSpPr>
        <p:spPr>
          <a:xfrm>
            <a:off x="6870816" y="4884039"/>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18"/>
          <p:cNvSpPr txBox="1">
            <a:spLocks noGrp="1"/>
          </p:cNvSpPr>
          <p:nvPr>
            <p:ph type="dt" idx="10"/>
          </p:nvPr>
        </p:nvSpPr>
        <p:spPr>
          <a:xfrm>
            <a:off x="381000" y="6356350"/>
            <a:ext cx="1569803"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8"/>
          <p:cNvSpPr txBox="1">
            <a:spLocks noGrp="1"/>
          </p:cNvSpPr>
          <p:nvPr>
            <p:ph type="ftr" idx="11"/>
          </p:nvPr>
        </p:nvSpPr>
        <p:spPr>
          <a:xfrm>
            <a:off x="2871106"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8"/>
          <p:cNvSpPr txBox="1">
            <a:spLocks noGrp="1"/>
          </p:cNvSpPr>
          <p:nvPr>
            <p:ph type="sldNum" idx="12"/>
          </p:nvPr>
        </p:nvSpPr>
        <p:spPr>
          <a:xfrm>
            <a:off x="8332334" y="6356350"/>
            <a:ext cx="116749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18"/>
          <p:cNvSpPr/>
          <p:nvPr/>
        </p:nvSpPr>
        <p:spPr>
          <a:xfrm rot="5400000" flipH="1">
            <a:off x="9499940" y="355410"/>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6" name="Google Shape;126;p18"/>
          <p:cNvSpPr/>
          <p:nvPr/>
        </p:nvSpPr>
        <p:spPr>
          <a:xfrm flipH="1">
            <a:off x="10866436" y="1879977"/>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7" name="Google Shape;127;p18"/>
          <p:cNvSpPr/>
          <p:nvPr/>
        </p:nvSpPr>
        <p:spPr>
          <a:xfrm>
            <a:off x="11024507" y="-1664"/>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8" name="Google Shape;128;p18"/>
          <p:cNvSpPr/>
          <p:nvPr/>
        </p:nvSpPr>
        <p:spPr>
          <a:xfrm>
            <a:off x="10334091" y="2737752"/>
            <a:ext cx="1380830" cy="1380830"/>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9" name="Google Shape;129;p18"/>
          <p:cNvSpPr/>
          <p:nvPr/>
        </p:nvSpPr>
        <p:spPr>
          <a:xfrm rot="-5400000" flipH="1">
            <a:off x="10667432" y="5333432"/>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0" name="Google Shape;130;p18"/>
          <p:cNvSpPr/>
          <p:nvPr/>
        </p:nvSpPr>
        <p:spPr>
          <a:xfrm rot="10800000" flipH="1">
            <a:off x="9857012" y="3651505"/>
            <a:ext cx="1325563" cy="1325563"/>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1" name="Google Shape;131;p18"/>
          <p:cNvSpPr/>
          <p:nvPr/>
        </p:nvSpPr>
        <p:spPr>
          <a:xfrm rot="10800000">
            <a:off x="9857013" y="4976359"/>
            <a:ext cx="1167494" cy="1881641"/>
          </a:xfrm>
          <a:custGeom>
            <a:avLst/>
            <a:gdLst/>
            <a:ahLst/>
            <a:cxnLst/>
            <a:rect l="l" t="t" r="r" b="b"/>
            <a:pathLst>
              <a:path w="1167494" h="1881641" extrusionOk="0">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Whole team">
  <p:cSld name="Whole team">
    <p:bg>
      <p:bgPr>
        <a:solidFill>
          <a:schemeClr val="accent2"/>
        </a:solidFill>
        <a:effectLst/>
      </p:bgPr>
    </p:bg>
    <p:spTree>
      <p:nvGrpSpPr>
        <p:cNvPr id="1" name="Shape 132"/>
        <p:cNvGrpSpPr/>
        <p:nvPr/>
      </p:nvGrpSpPr>
      <p:grpSpPr>
        <a:xfrm>
          <a:off x="0" y="0"/>
          <a:ext cx="0" cy="0"/>
          <a:chOff x="0" y="0"/>
          <a:chExt cx="0" cy="0"/>
        </a:xfrm>
      </p:grpSpPr>
      <p:sp>
        <p:nvSpPr>
          <p:cNvPr id="133" name="Google Shape;133;p19"/>
          <p:cNvSpPr txBox="1">
            <a:spLocks noGrp="1"/>
          </p:cNvSpPr>
          <p:nvPr>
            <p:ph type="title"/>
          </p:nvPr>
        </p:nvSpPr>
        <p:spPr>
          <a:xfrm>
            <a:off x="750430" y="381000"/>
            <a:ext cx="10678142" cy="1325563"/>
          </a:xfrm>
          <a:prstGeom prst="rect">
            <a:avLst/>
          </a:prstGeom>
          <a:noFill/>
          <a:ln>
            <a:noFill/>
          </a:ln>
        </p:spPr>
        <p:txBody>
          <a:bodyPr spcFirstLastPara="1" wrap="square" lIns="0"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9"/>
          <p:cNvSpPr>
            <a:spLocks noGrp="1"/>
          </p:cNvSpPr>
          <p:nvPr>
            <p:ph type="pic" idx="2"/>
          </p:nvPr>
        </p:nvSpPr>
        <p:spPr>
          <a:xfrm>
            <a:off x="750429" y="2068734"/>
            <a:ext cx="904987" cy="905641"/>
          </a:xfrm>
          <a:prstGeom prst="rect">
            <a:avLst/>
          </a:prstGeom>
          <a:noFill/>
          <a:ln>
            <a:noFill/>
          </a:ln>
        </p:spPr>
      </p:sp>
      <p:sp>
        <p:nvSpPr>
          <p:cNvPr id="135" name="Google Shape;135;p19"/>
          <p:cNvSpPr txBox="1">
            <a:spLocks noGrp="1"/>
          </p:cNvSpPr>
          <p:nvPr>
            <p:ph type="body" idx="1"/>
          </p:nvPr>
        </p:nvSpPr>
        <p:spPr>
          <a:xfrm>
            <a:off x="750430"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19"/>
          <p:cNvSpPr txBox="1">
            <a:spLocks noGrp="1"/>
          </p:cNvSpPr>
          <p:nvPr>
            <p:ph type="body" idx="3"/>
          </p:nvPr>
        </p:nvSpPr>
        <p:spPr>
          <a:xfrm>
            <a:off x="750429"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19"/>
          <p:cNvSpPr>
            <a:spLocks noGrp="1"/>
          </p:cNvSpPr>
          <p:nvPr>
            <p:ph type="pic" idx="4"/>
          </p:nvPr>
        </p:nvSpPr>
        <p:spPr>
          <a:xfrm>
            <a:off x="3549397" y="2068734"/>
            <a:ext cx="904987" cy="905641"/>
          </a:xfrm>
          <a:prstGeom prst="rect">
            <a:avLst/>
          </a:prstGeom>
          <a:noFill/>
          <a:ln>
            <a:noFill/>
          </a:ln>
        </p:spPr>
      </p:sp>
      <p:sp>
        <p:nvSpPr>
          <p:cNvPr id="138" name="Google Shape;138;p19"/>
          <p:cNvSpPr txBox="1">
            <a:spLocks noGrp="1"/>
          </p:cNvSpPr>
          <p:nvPr>
            <p:ph type="body" idx="5"/>
          </p:nvPr>
        </p:nvSpPr>
        <p:spPr>
          <a:xfrm>
            <a:off x="354939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19"/>
          <p:cNvSpPr txBox="1">
            <a:spLocks noGrp="1"/>
          </p:cNvSpPr>
          <p:nvPr>
            <p:ph type="body" idx="6"/>
          </p:nvPr>
        </p:nvSpPr>
        <p:spPr>
          <a:xfrm>
            <a:off x="354939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0" name="Google Shape;140;p19"/>
          <p:cNvSpPr>
            <a:spLocks noGrp="1"/>
          </p:cNvSpPr>
          <p:nvPr>
            <p:ph type="pic" idx="7"/>
          </p:nvPr>
        </p:nvSpPr>
        <p:spPr>
          <a:xfrm>
            <a:off x="6348367" y="2068734"/>
            <a:ext cx="904987" cy="905641"/>
          </a:xfrm>
          <a:prstGeom prst="rect">
            <a:avLst/>
          </a:prstGeom>
          <a:noFill/>
          <a:ln>
            <a:noFill/>
          </a:ln>
        </p:spPr>
      </p:sp>
      <p:sp>
        <p:nvSpPr>
          <p:cNvPr id="141" name="Google Shape;141;p19"/>
          <p:cNvSpPr txBox="1">
            <a:spLocks noGrp="1"/>
          </p:cNvSpPr>
          <p:nvPr>
            <p:ph type="body" idx="8"/>
          </p:nvPr>
        </p:nvSpPr>
        <p:spPr>
          <a:xfrm>
            <a:off x="6348368"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p19"/>
          <p:cNvSpPr txBox="1">
            <a:spLocks noGrp="1"/>
          </p:cNvSpPr>
          <p:nvPr>
            <p:ph type="body" idx="9"/>
          </p:nvPr>
        </p:nvSpPr>
        <p:spPr>
          <a:xfrm>
            <a:off x="6348367"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19"/>
          <p:cNvSpPr>
            <a:spLocks noGrp="1"/>
          </p:cNvSpPr>
          <p:nvPr>
            <p:ph type="pic" idx="13"/>
          </p:nvPr>
        </p:nvSpPr>
        <p:spPr>
          <a:xfrm>
            <a:off x="9147335" y="2068734"/>
            <a:ext cx="904987" cy="905641"/>
          </a:xfrm>
          <a:prstGeom prst="rect">
            <a:avLst/>
          </a:prstGeom>
          <a:noFill/>
          <a:ln>
            <a:noFill/>
          </a:ln>
        </p:spPr>
      </p:sp>
      <p:sp>
        <p:nvSpPr>
          <p:cNvPr id="144" name="Google Shape;144;p19"/>
          <p:cNvSpPr txBox="1">
            <a:spLocks noGrp="1"/>
          </p:cNvSpPr>
          <p:nvPr>
            <p:ph type="body" idx="14"/>
          </p:nvPr>
        </p:nvSpPr>
        <p:spPr>
          <a:xfrm>
            <a:off x="9147336" y="2994545"/>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19"/>
          <p:cNvSpPr txBox="1">
            <a:spLocks noGrp="1"/>
          </p:cNvSpPr>
          <p:nvPr>
            <p:ph type="body" idx="15"/>
          </p:nvPr>
        </p:nvSpPr>
        <p:spPr>
          <a:xfrm>
            <a:off x="9147335" y="3379791"/>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9"/>
          <p:cNvSpPr>
            <a:spLocks noGrp="1"/>
          </p:cNvSpPr>
          <p:nvPr>
            <p:ph type="pic" idx="16"/>
          </p:nvPr>
        </p:nvSpPr>
        <p:spPr>
          <a:xfrm>
            <a:off x="750429" y="4118551"/>
            <a:ext cx="904987" cy="905641"/>
          </a:xfrm>
          <a:prstGeom prst="rect">
            <a:avLst/>
          </a:prstGeom>
          <a:noFill/>
          <a:ln>
            <a:noFill/>
          </a:ln>
        </p:spPr>
      </p:sp>
      <p:sp>
        <p:nvSpPr>
          <p:cNvPr id="147" name="Google Shape;147;p19"/>
          <p:cNvSpPr txBox="1">
            <a:spLocks noGrp="1"/>
          </p:cNvSpPr>
          <p:nvPr>
            <p:ph type="body" idx="17"/>
          </p:nvPr>
        </p:nvSpPr>
        <p:spPr>
          <a:xfrm>
            <a:off x="750430"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19"/>
          <p:cNvSpPr txBox="1">
            <a:spLocks noGrp="1"/>
          </p:cNvSpPr>
          <p:nvPr>
            <p:ph type="body" idx="18"/>
          </p:nvPr>
        </p:nvSpPr>
        <p:spPr>
          <a:xfrm>
            <a:off x="750429"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19"/>
          <p:cNvSpPr>
            <a:spLocks noGrp="1"/>
          </p:cNvSpPr>
          <p:nvPr>
            <p:ph type="pic" idx="19"/>
          </p:nvPr>
        </p:nvSpPr>
        <p:spPr>
          <a:xfrm>
            <a:off x="3549397" y="4118551"/>
            <a:ext cx="904987" cy="905641"/>
          </a:xfrm>
          <a:prstGeom prst="rect">
            <a:avLst/>
          </a:prstGeom>
          <a:noFill/>
          <a:ln>
            <a:noFill/>
          </a:ln>
        </p:spPr>
      </p:sp>
      <p:sp>
        <p:nvSpPr>
          <p:cNvPr id="150" name="Google Shape;150;p19"/>
          <p:cNvSpPr txBox="1">
            <a:spLocks noGrp="1"/>
          </p:cNvSpPr>
          <p:nvPr>
            <p:ph type="body" idx="20"/>
          </p:nvPr>
        </p:nvSpPr>
        <p:spPr>
          <a:xfrm>
            <a:off x="354939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1" name="Google Shape;151;p19"/>
          <p:cNvSpPr txBox="1">
            <a:spLocks noGrp="1"/>
          </p:cNvSpPr>
          <p:nvPr>
            <p:ph type="body" idx="21"/>
          </p:nvPr>
        </p:nvSpPr>
        <p:spPr>
          <a:xfrm>
            <a:off x="354939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9"/>
          <p:cNvSpPr>
            <a:spLocks noGrp="1"/>
          </p:cNvSpPr>
          <p:nvPr>
            <p:ph type="pic" idx="22"/>
          </p:nvPr>
        </p:nvSpPr>
        <p:spPr>
          <a:xfrm>
            <a:off x="6348367" y="4118551"/>
            <a:ext cx="904987" cy="905641"/>
          </a:xfrm>
          <a:prstGeom prst="rect">
            <a:avLst/>
          </a:prstGeom>
          <a:noFill/>
          <a:ln>
            <a:noFill/>
          </a:ln>
        </p:spPr>
      </p:sp>
      <p:sp>
        <p:nvSpPr>
          <p:cNvPr id="153" name="Google Shape;153;p19"/>
          <p:cNvSpPr txBox="1">
            <a:spLocks noGrp="1"/>
          </p:cNvSpPr>
          <p:nvPr>
            <p:ph type="body" idx="23"/>
          </p:nvPr>
        </p:nvSpPr>
        <p:spPr>
          <a:xfrm>
            <a:off x="6348368"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19"/>
          <p:cNvSpPr txBox="1">
            <a:spLocks noGrp="1"/>
          </p:cNvSpPr>
          <p:nvPr>
            <p:ph type="body" idx="24"/>
          </p:nvPr>
        </p:nvSpPr>
        <p:spPr>
          <a:xfrm>
            <a:off x="6348367"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19"/>
          <p:cNvSpPr>
            <a:spLocks noGrp="1"/>
          </p:cNvSpPr>
          <p:nvPr>
            <p:ph type="pic" idx="25"/>
          </p:nvPr>
        </p:nvSpPr>
        <p:spPr>
          <a:xfrm>
            <a:off x="9147335" y="4118551"/>
            <a:ext cx="904987" cy="905641"/>
          </a:xfrm>
          <a:prstGeom prst="rect">
            <a:avLst/>
          </a:prstGeom>
          <a:noFill/>
          <a:ln>
            <a:noFill/>
          </a:ln>
        </p:spPr>
      </p:sp>
      <p:sp>
        <p:nvSpPr>
          <p:cNvPr id="156" name="Google Shape;156;p19"/>
          <p:cNvSpPr txBox="1">
            <a:spLocks noGrp="1"/>
          </p:cNvSpPr>
          <p:nvPr>
            <p:ph type="body" idx="26"/>
          </p:nvPr>
        </p:nvSpPr>
        <p:spPr>
          <a:xfrm>
            <a:off x="9147336" y="5044362"/>
            <a:ext cx="2281237" cy="3476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Clr>
                <a:schemeClr val="dk1"/>
              </a:buClr>
              <a:buSzPts val="1800"/>
              <a:buNone/>
              <a:defRPr sz="1800" b="1">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19"/>
          <p:cNvSpPr txBox="1">
            <a:spLocks noGrp="1"/>
          </p:cNvSpPr>
          <p:nvPr>
            <p:ph type="body" idx="27"/>
          </p:nvPr>
        </p:nvSpPr>
        <p:spPr>
          <a:xfrm>
            <a:off x="9147335" y="5429608"/>
            <a:ext cx="2281237" cy="3476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Clr>
                <a:schemeClr val="dk1"/>
              </a:buClr>
              <a:buSzPts val="1400"/>
              <a:buNone/>
              <a:defRPr sz="1400" b="0">
                <a:solidFill>
                  <a:schemeClr val="dk1"/>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19"/>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9"/>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meline">
  <p:cSld name="Timeline">
    <p:bg>
      <p:bgPr>
        <a:solidFill>
          <a:schemeClr val="accent1"/>
        </a:solidFill>
        <a:effectLst/>
      </p:bgPr>
    </p:bg>
    <p:spTree>
      <p:nvGrpSpPr>
        <p:cNvPr id="1" name="Shape 161"/>
        <p:cNvGrpSpPr/>
        <p:nvPr/>
      </p:nvGrpSpPr>
      <p:grpSpPr>
        <a:xfrm>
          <a:off x="0" y="0"/>
          <a:ext cx="0" cy="0"/>
          <a:chOff x="0" y="0"/>
          <a:chExt cx="0" cy="0"/>
        </a:xfrm>
      </p:grpSpPr>
      <p:sp>
        <p:nvSpPr>
          <p:cNvPr id="162" name="Google Shape;162;p20"/>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3" name="Google Shape;163;p20"/>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4" name="Google Shape;164;p2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Arial"/>
              <a:buNone/>
              <a:defRPr sz="48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5" name="Google Shape;165;p20"/>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2800"/>
              <a:buNone/>
              <a:defRPr>
                <a:solidFill>
                  <a:schemeClr val="lt1"/>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6" name="Google Shape;166;p20"/>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Title and Content">
  <p:cSld name="3 Title and Content">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21"/>
          <p:cNvSpPr txBox="1">
            <a:spLocks noGrp="1"/>
          </p:cNvSpPr>
          <p:nvPr>
            <p:ph type="body" idx="1"/>
          </p:nvPr>
        </p:nvSpPr>
        <p:spPr>
          <a:xfrm>
            <a:off x="1167491" y="2526318"/>
            <a:ext cx="3218688"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2" name="Google Shape;172;p21"/>
          <p:cNvSpPr/>
          <p:nvPr/>
        </p:nvSpPr>
        <p:spPr>
          <a:xfrm rot="5400000">
            <a:off x="8580896" y="0"/>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3" name="Google Shape;173;p21"/>
          <p:cNvSpPr/>
          <p:nvPr/>
        </p:nvSpPr>
        <p:spPr>
          <a:xfrm>
            <a:off x="-2364"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4" name="Google Shape;174;p21"/>
          <p:cNvSpPr/>
          <p:nvPr/>
        </p:nvSpPr>
        <p:spPr>
          <a:xfrm rot="5400000" flipH="1">
            <a:off x="11258144" y="5924144"/>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175" name="Google Shape;175;p21"/>
          <p:cNvGrpSpPr/>
          <p:nvPr/>
        </p:nvGrpSpPr>
        <p:grpSpPr>
          <a:xfrm>
            <a:off x="2587417" y="5590903"/>
            <a:ext cx="1572380" cy="1267097"/>
            <a:chOff x="7413403" y="4976359"/>
            <a:chExt cx="2334986" cy="1881641"/>
          </a:xfrm>
        </p:grpSpPr>
        <p:sp>
          <p:nvSpPr>
            <p:cNvPr id="176" name="Google Shape;176;p2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7" name="Google Shape;177;p2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78" name="Google Shape;178;p21"/>
          <p:cNvSpPr txBox="1">
            <a:spLocks noGrp="1"/>
          </p:cNvSpPr>
          <p:nvPr>
            <p:ph type="dt" idx="10"/>
          </p:nvPr>
        </p:nvSpPr>
        <p:spPr>
          <a:xfrm>
            <a:off x="381000" y="6356350"/>
            <a:ext cx="176711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1"/>
          <p:cNvSpPr txBox="1">
            <a:spLocks noGrp="1"/>
          </p:cNvSpPr>
          <p:nvPr>
            <p:ph type="body" idx="2"/>
          </p:nvPr>
        </p:nvSpPr>
        <p:spPr>
          <a:xfrm>
            <a:off x="4683787"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1" name="Google Shape;181;p21"/>
          <p:cNvSpPr txBox="1">
            <a:spLocks noGrp="1"/>
          </p:cNvSpPr>
          <p:nvPr>
            <p:ph type="body" idx="3"/>
          </p:nvPr>
        </p:nvSpPr>
        <p:spPr>
          <a:xfrm>
            <a:off x="116749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21"/>
          <p:cNvSpPr txBox="1">
            <a:spLocks noGrp="1"/>
          </p:cNvSpPr>
          <p:nvPr>
            <p:ph type="body" idx="4"/>
          </p:nvPr>
        </p:nvSpPr>
        <p:spPr>
          <a:xfrm>
            <a:off x="4683788"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21"/>
          <p:cNvSpPr txBox="1">
            <a:spLocks noGrp="1"/>
          </p:cNvSpPr>
          <p:nvPr>
            <p:ph type="body" idx="5"/>
          </p:nvPr>
        </p:nvSpPr>
        <p:spPr>
          <a:xfrm>
            <a:off x="8200082" y="2526318"/>
            <a:ext cx="3173279"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21"/>
          <p:cNvSpPr txBox="1">
            <a:spLocks noGrp="1"/>
          </p:cNvSpPr>
          <p:nvPr>
            <p:ph type="body" idx="6"/>
          </p:nvPr>
        </p:nvSpPr>
        <p:spPr>
          <a:xfrm>
            <a:off x="8200083" y="2003804"/>
            <a:ext cx="3173278"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5" name="Google Shape;185;p2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accent2"/>
        </a:solidFill>
        <a:effectLst/>
      </p:bgPr>
    </p:bg>
    <p:spTree>
      <p:nvGrpSpPr>
        <p:cNvPr id="1" name="Shape 27"/>
        <p:cNvGrpSpPr/>
        <p:nvPr/>
      </p:nvGrpSpPr>
      <p:grpSpPr>
        <a:xfrm>
          <a:off x="0" y="0"/>
          <a:ext cx="0" cy="0"/>
          <a:chOff x="0" y="0"/>
          <a:chExt cx="0" cy="0"/>
        </a:xfrm>
      </p:grpSpPr>
      <p:sp>
        <p:nvSpPr>
          <p:cNvPr id="28" name="Google Shape;28;p10"/>
          <p:cNvSpPr/>
          <p:nvPr/>
        </p:nvSpPr>
        <p:spPr>
          <a:xfrm>
            <a:off x="0" y="2286002"/>
            <a:ext cx="12208822" cy="4572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 name="Google Shape;29;p10"/>
          <p:cNvSpPr/>
          <p:nvPr/>
        </p:nvSpPr>
        <p:spPr>
          <a:xfrm flipH="1">
            <a:off x="8597718"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 name="Google Shape;30;p10"/>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 name="Google Shape;31;p10"/>
          <p:cNvSpPr/>
          <p:nvPr/>
        </p:nvSpPr>
        <p:spPr>
          <a:xfrm rot="-5400000">
            <a:off x="10344100" y="438098"/>
            <a:ext cx="2285999" cy="1409801"/>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 name="Google Shape;32;p10"/>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0"/>
          <p:cNvSpPr txBox="1">
            <a:spLocks noGrp="1"/>
          </p:cNvSpPr>
          <p:nvPr>
            <p:ph type="body" idx="1"/>
          </p:nvPr>
        </p:nvSpPr>
        <p:spPr>
          <a:xfrm>
            <a:off x="1167492" y="2653167"/>
            <a:ext cx="9779183" cy="3436483"/>
          </a:xfrm>
          <a:prstGeom prst="rect">
            <a:avLst/>
          </a:prstGeom>
          <a:noFill/>
          <a:ln>
            <a:noFill/>
          </a:ln>
        </p:spPr>
        <p:txBody>
          <a:bodyPr spcFirstLastPara="1" wrap="square" lIns="91425" tIns="45700" rIns="91425" bIns="45700" anchor="t" anchorCtr="0">
            <a:noAutofit/>
          </a:bodyPr>
          <a:lstStyle>
            <a:lvl1pPr marL="457200" lvl="0" indent="-228600" algn="l">
              <a:lnSpc>
                <a:spcPct val="150000"/>
              </a:lnSpc>
              <a:spcBef>
                <a:spcPts val="1000"/>
              </a:spcBef>
              <a:spcAft>
                <a:spcPts val="0"/>
              </a:spcAft>
              <a:buClr>
                <a:schemeClr val="lt1"/>
              </a:buClr>
              <a:buSzPts val="2400"/>
              <a:buNone/>
              <a:defRPr sz="2400">
                <a:solidFill>
                  <a:schemeClr val="lt1"/>
                </a:solidFill>
                <a:latin typeface="Arial"/>
                <a:ea typeface="Arial"/>
                <a:cs typeface="Arial"/>
                <a:sym typeface="Aria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0"/>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 Title and Content" type="obj">
  <p:cSld name="OBJECT">
    <p:spTree>
      <p:nvGrpSpPr>
        <p:cNvPr id="1" name="Shape 37"/>
        <p:cNvGrpSpPr/>
        <p:nvPr/>
      </p:nvGrpSpPr>
      <p:grpSpPr>
        <a:xfrm>
          <a:off x="0" y="0"/>
          <a:ext cx="0" cy="0"/>
          <a:chOff x="0" y="0"/>
          <a:chExt cx="0" cy="0"/>
        </a:xfrm>
      </p:grpSpPr>
      <p:sp>
        <p:nvSpPr>
          <p:cNvPr id="38" name="Google Shape;38;p11"/>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 name="Google Shape;41;p11"/>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2" name="Google Shape;42;p11"/>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43" name="Google Shape;43;p11"/>
          <p:cNvGrpSpPr/>
          <p:nvPr/>
        </p:nvGrpSpPr>
        <p:grpSpPr>
          <a:xfrm>
            <a:off x="8082092" y="5590903"/>
            <a:ext cx="1572380" cy="1267097"/>
            <a:chOff x="7413403" y="4976359"/>
            <a:chExt cx="2334986" cy="1881641"/>
          </a:xfrm>
        </p:grpSpPr>
        <p:sp>
          <p:nvSpPr>
            <p:cNvPr id="44" name="Google Shape;44;p11"/>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 name="Google Shape;45;p11"/>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6" name="Google Shape;46;p11"/>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1"/>
          <p:cNvSpPr txBox="1">
            <a:spLocks noGrp="1"/>
          </p:cNvSpPr>
          <p:nvPr>
            <p:ph type="body" idx="2"/>
          </p:nvPr>
        </p:nvSpPr>
        <p:spPr>
          <a:xfrm>
            <a:off x="6283235" y="2528203"/>
            <a:ext cx="4663440" cy="28286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000"/>
              <a:buNone/>
              <a:defRPr sz="2000">
                <a:latin typeface="Arial"/>
                <a:ea typeface="Arial"/>
                <a:cs typeface="Arial"/>
                <a:sym typeface="Arial"/>
              </a:defRPr>
            </a:lvl1pPr>
            <a:lvl2pPr marL="914400" lvl="1" indent="-228600" algn="l">
              <a:lnSpc>
                <a:spcPct val="90000"/>
              </a:lnSpc>
              <a:spcBef>
                <a:spcPts val="500"/>
              </a:spcBef>
              <a:spcAft>
                <a:spcPts val="0"/>
              </a:spcAft>
              <a:buClr>
                <a:schemeClr val="dk1"/>
              </a:buClr>
              <a:buSzPts val="1800"/>
              <a:buNone/>
              <a:defRPr sz="1800">
                <a:latin typeface="Arial"/>
                <a:ea typeface="Arial"/>
                <a:cs typeface="Arial"/>
                <a:sym typeface="Arial"/>
              </a:defRPr>
            </a:lvl2pPr>
            <a:lvl3pPr marL="1371600" lvl="2" indent="-228600" algn="l">
              <a:lnSpc>
                <a:spcPct val="90000"/>
              </a:lnSpc>
              <a:spcBef>
                <a:spcPts val="500"/>
              </a:spcBef>
              <a:spcAft>
                <a:spcPts val="0"/>
              </a:spcAft>
              <a:buClr>
                <a:schemeClr val="dk1"/>
              </a:buClr>
              <a:buSzPts val="1600"/>
              <a:buNone/>
              <a:defRPr sz="1600">
                <a:latin typeface="Arial"/>
                <a:ea typeface="Arial"/>
                <a:cs typeface="Arial"/>
                <a:sym typeface="Arial"/>
              </a:defRPr>
            </a:lvl3pPr>
            <a:lvl4pPr marL="1828800" lvl="3" indent="-228600" algn="l">
              <a:lnSpc>
                <a:spcPct val="90000"/>
              </a:lnSpc>
              <a:spcBef>
                <a:spcPts val="500"/>
              </a:spcBef>
              <a:spcAft>
                <a:spcPts val="0"/>
              </a:spcAft>
              <a:buClr>
                <a:schemeClr val="dk1"/>
              </a:buClr>
              <a:buSzPts val="1400"/>
              <a:buNone/>
              <a:defRPr sz="1400">
                <a:latin typeface="Arial"/>
                <a:ea typeface="Arial"/>
                <a:cs typeface="Arial"/>
                <a:sym typeface="Arial"/>
              </a:defRPr>
            </a:lvl4pPr>
            <a:lvl5pPr marL="2286000" lvl="4" indent="-228600" algn="l">
              <a:lnSpc>
                <a:spcPct val="90000"/>
              </a:lnSpc>
              <a:spcBef>
                <a:spcPts val="500"/>
              </a:spcBef>
              <a:spcAft>
                <a:spcPts val="0"/>
              </a:spcAft>
              <a:buClr>
                <a:schemeClr val="dk1"/>
              </a:buClr>
              <a:buSzPts val="1400"/>
              <a:buNone/>
              <a:defRPr sz="14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6283235" y="2005689"/>
            <a:ext cx="4663440" cy="52251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b="1">
                <a:latin typeface="Arial"/>
                <a:ea typeface="Arial"/>
                <a:cs typeface="Arial"/>
                <a:sym typeface="Arial"/>
              </a:defRPr>
            </a:lvl1pPr>
            <a:lvl2pPr marL="914400" lvl="1" indent="-228600" algn="l">
              <a:lnSpc>
                <a:spcPct val="90000"/>
              </a:lnSpc>
              <a:spcBef>
                <a:spcPts val="500"/>
              </a:spcBef>
              <a:spcAft>
                <a:spcPts val="0"/>
              </a:spcAft>
              <a:buClr>
                <a:schemeClr val="dk1"/>
              </a:buClr>
              <a:buSzPts val="2000"/>
              <a:buNone/>
              <a:defRPr sz="2000" b="1">
                <a:latin typeface="Arial"/>
                <a:ea typeface="Arial"/>
                <a:cs typeface="Arial"/>
                <a:sym typeface="Arial"/>
              </a:defRPr>
            </a:lvl2pPr>
            <a:lvl3pPr marL="1371600" lvl="2" indent="-228600" algn="l">
              <a:lnSpc>
                <a:spcPct val="90000"/>
              </a:lnSpc>
              <a:spcBef>
                <a:spcPts val="500"/>
              </a:spcBef>
              <a:spcAft>
                <a:spcPts val="0"/>
              </a:spcAft>
              <a:buClr>
                <a:schemeClr val="dk1"/>
              </a:buClr>
              <a:buSzPts val="1800"/>
              <a:buNone/>
              <a:defRPr sz="1800" b="1">
                <a:latin typeface="Arial"/>
                <a:ea typeface="Arial"/>
                <a:cs typeface="Arial"/>
                <a:sym typeface="Arial"/>
              </a:defRPr>
            </a:lvl3pPr>
            <a:lvl4pPr marL="1828800" lvl="3" indent="-228600" algn="l">
              <a:lnSpc>
                <a:spcPct val="90000"/>
              </a:lnSpc>
              <a:spcBef>
                <a:spcPts val="500"/>
              </a:spcBef>
              <a:spcAft>
                <a:spcPts val="0"/>
              </a:spcAft>
              <a:buClr>
                <a:schemeClr val="dk1"/>
              </a:buClr>
              <a:buSzPts val="1600"/>
              <a:buNone/>
              <a:defRPr sz="1600" b="1">
                <a:latin typeface="Arial"/>
                <a:ea typeface="Arial"/>
                <a:cs typeface="Arial"/>
                <a:sym typeface="Arial"/>
              </a:defRPr>
            </a:lvl4pPr>
            <a:lvl5pPr marL="2286000" lvl="4" indent="-228600" algn="l">
              <a:lnSpc>
                <a:spcPct val="90000"/>
              </a:lnSpc>
              <a:spcBef>
                <a:spcPts val="500"/>
              </a:spcBef>
              <a:spcAft>
                <a:spcPts val="0"/>
              </a:spcAft>
              <a:buClr>
                <a:schemeClr val="dk1"/>
              </a:buClr>
              <a:buSzPts val="1600"/>
              <a:buNone/>
              <a:defRPr sz="1600" b="1">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52"/>
        <p:cNvGrpSpPr/>
        <p:nvPr/>
      </p:nvGrpSpPr>
      <p:grpSpPr>
        <a:xfrm>
          <a:off x="0" y="0"/>
          <a:ext cx="0" cy="0"/>
          <a:chOff x="0" y="0"/>
          <a:chExt cx="0" cy="0"/>
        </a:xfrm>
      </p:grpSpPr>
      <p:sp>
        <p:nvSpPr>
          <p:cNvPr id="53" name="Google Shape;53;p12"/>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2"/>
          <p:cNvSpPr txBox="1">
            <a:spLocks noGrp="1"/>
          </p:cNvSpPr>
          <p:nvPr>
            <p:ph type="subTitle" idx="1"/>
          </p:nvPr>
        </p:nvSpPr>
        <p:spPr>
          <a:xfrm>
            <a:off x="1167493" y="3602038"/>
            <a:ext cx="6220277" cy="2247219"/>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dk1"/>
              </a:buClr>
              <a:buSzPts val="2800"/>
              <a:buNone/>
              <a:defRPr sz="2800">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55" name="Google Shape;55;p12"/>
          <p:cNvSpPr/>
          <p:nvPr/>
        </p:nvSpPr>
        <p:spPr>
          <a:xfrm>
            <a:off x="8264426" y="0"/>
            <a:ext cx="3927574" cy="68580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6" name="Google Shape;56;p12"/>
          <p:cNvGrpSpPr/>
          <p:nvPr/>
        </p:nvGrpSpPr>
        <p:grpSpPr>
          <a:xfrm>
            <a:off x="8264427" y="3685939"/>
            <a:ext cx="3927573" cy="3178856"/>
            <a:chOff x="9857014" y="13834"/>
            <a:chExt cx="2334986" cy="1881641"/>
          </a:xfrm>
        </p:grpSpPr>
        <p:sp>
          <p:nvSpPr>
            <p:cNvPr id="57" name="Google Shape;57;p12"/>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 name="Google Shape;58;p12"/>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59" name="Google Shape;59;p12"/>
          <p:cNvSpPr/>
          <p:nvPr/>
        </p:nvSpPr>
        <p:spPr>
          <a:xfrm>
            <a:off x="0" y="-1"/>
            <a:ext cx="1167493" cy="1167493"/>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 name="Google Shape;60;p12"/>
          <p:cNvSpPr/>
          <p:nvPr/>
        </p:nvSpPr>
        <p:spPr>
          <a:xfrm>
            <a:off x="10228214" y="-1"/>
            <a:ext cx="1963787" cy="3178856"/>
          </a:xfrm>
          <a:custGeom>
            <a:avLst/>
            <a:gdLst/>
            <a:ahLst/>
            <a:cxnLst/>
            <a:rect l="l" t="t" r="r" b="b"/>
            <a:pathLst>
              <a:path w="1963787" h="3178856" extrusionOk="0">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txBox="1">
            <a:spLocks noGrp="1"/>
          </p:cNvSpPr>
          <p:nvPr>
            <p:ph type="body" idx="1"/>
          </p:nvPr>
        </p:nvSpPr>
        <p:spPr>
          <a:xfrm>
            <a:off x="1167493" y="2017467"/>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13"/>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5" name="Google Shape;65;p13"/>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6" name="Google Shape;66;p13"/>
          <p:cNvSpPr/>
          <p:nvPr/>
        </p:nvSpPr>
        <p:spPr>
          <a:xfrm>
            <a:off x="1" y="0"/>
            <a:ext cx="933856" cy="933856"/>
          </a:xfrm>
          <a:custGeom>
            <a:avLst/>
            <a:gdLst/>
            <a:ahLst/>
            <a:cxnLst/>
            <a:rect l="l" t="t" r="r" b="b"/>
            <a:pathLst>
              <a:path w="862693" h="862693" extrusionOk="0">
                <a:moveTo>
                  <a:pt x="0" y="0"/>
                </a:moveTo>
                <a:lnTo>
                  <a:pt x="862693" y="0"/>
                </a:lnTo>
                <a:cubicBezTo>
                  <a:pt x="862693" y="476453"/>
                  <a:pt x="476452" y="862693"/>
                  <a:pt x="0" y="862693"/>
                </a:cubicBez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67" name="Google Shape;67;p13"/>
          <p:cNvGrpSpPr/>
          <p:nvPr/>
        </p:nvGrpSpPr>
        <p:grpSpPr>
          <a:xfrm>
            <a:off x="8082092" y="5590903"/>
            <a:ext cx="1572380" cy="1267097"/>
            <a:chOff x="7413403" y="4976359"/>
            <a:chExt cx="2334986" cy="1881641"/>
          </a:xfrm>
        </p:grpSpPr>
        <p:sp>
          <p:nvSpPr>
            <p:cNvPr id="68" name="Google Shape;68;p13"/>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9" name="Google Shape;69;p13"/>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70" name="Google Shape;70;p1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p:cSld name="Section title">
    <p:spTree>
      <p:nvGrpSpPr>
        <p:cNvPr id="1" name="Shape 73"/>
        <p:cNvGrpSpPr/>
        <p:nvPr/>
      </p:nvGrpSpPr>
      <p:grpSpPr>
        <a:xfrm>
          <a:off x="0" y="0"/>
          <a:ext cx="0" cy="0"/>
          <a:chOff x="0" y="0"/>
          <a:chExt cx="0" cy="0"/>
        </a:xfrm>
      </p:grpSpPr>
      <p:sp>
        <p:nvSpPr>
          <p:cNvPr id="74" name="Google Shape;74;p14"/>
          <p:cNvSpPr/>
          <p:nvPr/>
        </p:nvSpPr>
        <p:spPr>
          <a:xfrm>
            <a:off x="0" y="0"/>
            <a:ext cx="8025490" cy="6858000"/>
          </a:xfrm>
          <a:custGeom>
            <a:avLst/>
            <a:gdLst/>
            <a:ahLst/>
            <a:cxnLst/>
            <a:rect l="l" t="t" r="r" b="b"/>
            <a:pathLst>
              <a:path w="8025490" h="6858000" extrusionOk="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5" name="Google Shape;75;p14"/>
          <p:cNvSpPr txBox="1">
            <a:spLocks noGrp="1"/>
          </p:cNvSpPr>
          <p:nvPr>
            <p:ph type="ctrTitle"/>
          </p:nvPr>
        </p:nvSpPr>
        <p:spPr>
          <a:xfrm>
            <a:off x="1167494" y="1059400"/>
            <a:ext cx="6245912" cy="2387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Arial"/>
              <a:buNone/>
              <a:defRPr sz="60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4"/>
          <p:cNvSpPr txBox="1">
            <a:spLocks noGrp="1"/>
          </p:cNvSpPr>
          <p:nvPr>
            <p:ph type="subTitle" idx="1"/>
          </p:nvPr>
        </p:nvSpPr>
        <p:spPr>
          <a:xfrm>
            <a:off x="1167494" y="3539075"/>
            <a:ext cx="6245912" cy="1406101"/>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3200"/>
              <a:buNone/>
              <a:defRPr sz="3200">
                <a:solidFill>
                  <a:schemeClr val="lt1"/>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grpSp>
        <p:nvGrpSpPr>
          <p:cNvPr id="77" name="Google Shape;77;p14"/>
          <p:cNvGrpSpPr/>
          <p:nvPr/>
        </p:nvGrpSpPr>
        <p:grpSpPr>
          <a:xfrm rot="-5400000">
            <a:off x="8286528" y="2207195"/>
            <a:ext cx="3032351" cy="2443610"/>
            <a:chOff x="9857014" y="13834"/>
            <a:chExt cx="2334986" cy="1881641"/>
          </a:xfrm>
        </p:grpSpPr>
        <p:sp>
          <p:nvSpPr>
            <p:cNvPr id="78" name="Google Shape;78;p14"/>
            <p:cNvSpPr/>
            <p:nvPr/>
          </p:nvSpPr>
          <p:spPr>
            <a:xfrm rot="-5400000">
              <a:off x="10667433"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79" name="Google Shape;79;p14"/>
            <p:cNvSpPr/>
            <p:nvPr/>
          </p:nvSpPr>
          <p:spPr>
            <a:xfrm rot="5400000" flipH="1">
              <a:off x="9499940" y="370908"/>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80" name="Google Shape;80;p14"/>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1" name="Google Shape;81;p14"/>
          <p:cNvSpPr/>
          <p:nvPr/>
        </p:nvSpPr>
        <p:spPr>
          <a:xfrm flipH="1">
            <a:off x="8580896"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15"/>
          <p:cNvSpPr txBox="1">
            <a:spLocks noGrp="1"/>
          </p:cNvSpPr>
          <p:nvPr>
            <p:ph type="body" idx="1"/>
          </p:nvPr>
        </p:nvSpPr>
        <p:spPr>
          <a:xfrm>
            <a:off x="1167493" y="2087561"/>
            <a:ext cx="9779182" cy="33668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15"/>
          <p:cNvSpPr/>
          <p:nvPr/>
        </p:nvSpPr>
        <p:spPr>
          <a:xfrm flipH="1">
            <a:off x="8580896" y="1"/>
            <a:ext cx="3611104" cy="3611104"/>
          </a:xfrm>
          <a:custGeom>
            <a:avLst/>
            <a:gdLst/>
            <a:ahLst/>
            <a:cxnLst/>
            <a:rect l="l" t="t" r="r" b="b"/>
            <a:pathLst>
              <a:path w="1167493" h="1167493" extrusionOk="0">
                <a:moveTo>
                  <a:pt x="0" y="0"/>
                </a:moveTo>
                <a:lnTo>
                  <a:pt x="1167493" y="0"/>
                </a:lnTo>
                <a:cubicBezTo>
                  <a:pt x="522704" y="0"/>
                  <a:pt x="0" y="522704"/>
                  <a:pt x="0" y="1167493"/>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6" name="Google Shape;86;p15"/>
          <p:cNvSpPr/>
          <p:nvPr/>
        </p:nvSpPr>
        <p:spPr>
          <a:xfrm rot="5400000" flipH="1">
            <a:off x="1" y="3246896"/>
            <a:ext cx="3611104" cy="3611104"/>
          </a:xfrm>
          <a:custGeom>
            <a:avLst/>
            <a:gdLst/>
            <a:ahLst/>
            <a:cxnLst/>
            <a:rect l="l" t="t" r="r" b="b"/>
            <a:pathLst>
              <a:path w="1167493" h="1167493" extrusionOk="0">
                <a:moveTo>
                  <a:pt x="0" y="0"/>
                </a:moveTo>
                <a:cubicBezTo>
                  <a:pt x="0" y="644789"/>
                  <a:pt x="522704" y="1167493"/>
                  <a:pt x="1167493" y="1167493"/>
                </a:cubicBezTo>
                <a:lnTo>
                  <a:pt x="0" y="1167493"/>
                </a:ln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87" name="Google Shape;87;p1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hart 2">
  <p:cSld name="Chart 2">
    <p:bg>
      <p:bgPr>
        <a:solidFill>
          <a:schemeClr val="accent2"/>
        </a:solidFill>
        <a:effectLst/>
      </p:bgPr>
    </p:bg>
    <p:spTree>
      <p:nvGrpSpPr>
        <p:cNvPr id="1" name="Shape 90"/>
        <p:cNvGrpSpPr/>
        <p:nvPr/>
      </p:nvGrpSpPr>
      <p:grpSpPr>
        <a:xfrm>
          <a:off x="0" y="0"/>
          <a:ext cx="0" cy="0"/>
          <a:chOff x="0" y="0"/>
          <a:chExt cx="0" cy="0"/>
        </a:xfrm>
      </p:grpSpPr>
      <p:grpSp>
        <p:nvGrpSpPr>
          <p:cNvPr id="91" name="Google Shape;91;p16"/>
          <p:cNvGrpSpPr/>
          <p:nvPr/>
        </p:nvGrpSpPr>
        <p:grpSpPr>
          <a:xfrm rot="-5400000">
            <a:off x="10772262" y="152641"/>
            <a:ext cx="1572380" cy="1267097"/>
            <a:chOff x="7413403" y="4976359"/>
            <a:chExt cx="2334986" cy="1881641"/>
          </a:xfrm>
        </p:grpSpPr>
        <p:sp>
          <p:nvSpPr>
            <p:cNvPr id="92" name="Google Shape;92;p16"/>
            <p:cNvSpPr/>
            <p:nvPr/>
          </p:nvSpPr>
          <p:spPr>
            <a:xfrm rot="-5400000">
              <a:off x="8223822"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3" name="Google Shape;93;p16"/>
            <p:cNvSpPr/>
            <p:nvPr/>
          </p:nvSpPr>
          <p:spPr>
            <a:xfrm rot="5400000" flipH="1">
              <a:off x="7056329" y="5333433"/>
              <a:ext cx="1881641" cy="1167493"/>
            </a:xfrm>
            <a:custGeom>
              <a:avLst/>
              <a:gdLst/>
              <a:ahLst/>
              <a:cxnLst/>
              <a:rect l="l" t="t" r="r" b="b"/>
              <a:pathLst>
                <a:path w="1881641" h="1167493" extrusionOk="0">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94" name="Google Shape;94;p16"/>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800"/>
              <a:buFont typeface="Arial"/>
              <a:buNone/>
              <a:defRPr sz="48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6"/>
          <p:cNvSpPr txBox="1">
            <a:spLocks noGrp="1"/>
          </p:cNvSpPr>
          <p:nvPr>
            <p:ph type="body" idx="1"/>
          </p:nvPr>
        </p:nvSpPr>
        <p:spPr>
          <a:xfrm>
            <a:off x="1167493" y="2087563"/>
            <a:ext cx="9779182" cy="336681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800"/>
              <a:buNone/>
              <a:defRPr>
                <a:latin typeface="Arial"/>
                <a:ea typeface="Arial"/>
                <a:cs typeface="Arial"/>
                <a:sym typeface="Arial"/>
              </a:defRPr>
            </a:lvl1pPr>
            <a:lvl2pPr marL="914400" lvl="1" indent="-228600" algn="l">
              <a:lnSpc>
                <a:spcPct val="90000"/>
              </a:lnSpc>
              <a:spcBef>
                <a:spcPts val="500"/>
              </a:spcBef>
              <a:spcAft>
                <a:spcPts val="0"/>
              </a:spcAft>
              <a:buClr>
                <a:schemeClr val="dk1"/>
              </a:buClr>
              <a:buSzPts val="2400"/>
              <a:buNone/>
              <a:defRPr>
                <a:latin typeface="Arial"/>
                <a:ea typeface="Arial"/>
                <a:cs typeface="Arial"/>
                <a:sym typeface="Arial"/>
              </a:defRPr>
            </a:lvl2pPr>
            <a:lvl3pPr marL="1371600" lvl="2" indent="-228600" algn="l">
              <a:lnSpc>
                <a:spcPct val="90000"/>
              </a:lnSpc>
              <a:spcBef>
                <a:spcPts val="500"/>
              </a:spcBef>
              <a:spcAft>
                <a:spcPts val="0"/>
              </a:spcAft>
              <a:buClr>
                <a:schemeClr val="dk1"/>
              </a:buClr>
              <a:buSzPts val="2000"/>
              <a:buNone/>
              <a:defRPr>
                <a:latin typeface="Arial"/>
                <a:ea typeface="Arial"/>
                <a:cs typeface="Arial"/>
                <a:sym typeface="Arial"/>
              </a:defRPr>
            </a:lvl3pPr>
            <a:lvl4pPr marL="1828800" lvl="3" indent="-228600" algn="l">
              <a:lnSpc>
                <a:spcPct val="90000"/>
              </a:lnSpc>
              <a:spcBef>
                <a:spcPts val="500"/>
              </a:spcBef>
              <a:spcAft>
                <a:spcPts val="0"/>
              </a:spcAft>
              <a:buClr>
                <a:schemeClr val="dk1"/>
              </a:buClr>
              <a:buSzPts val="1800"/>
              <a:buNone/>
              <a:defRPr>
                <a:latin typeface="Arial"/>
                <a:ea typeface="Arial"/>
                <a:cs typeface="Arial"/>
                <a:sym typeface="Arial"/>
              </a:defRPr>
            </a:lvl4pPr>
            <a:lvl5pPr marL="2286000" lvl="4" indent="-228600" algn="l">
              <a:lnSpc>
                <a:spcPct val="90000"/>
              </a:lnSpc>
              <a:spcBef>
                <a:spcPts val="500"/>
              </a:spcBef>
              <a:spcAft>
                <a:spcPts val="0"/>
              </a:spcAft>
              <a:buClr>
                <a:schemeClr val="dk1"/>
              </a:buClr>
              <a:buSzPts val="1800"/>
              <a:buNone/>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16"/>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3"/>
                </a:solidFill>
                <a:latin typeface="Arial"/>
                <a:ea typeface="Arial"/>
                <a:cs typeface="Arial"/>
                <a:sym typeface="Arial"/>
              </a:defRPr>
            </a:lvl1pPr>
            <a:lvl2pPr marL="0" lvl="1" indent="0" algn="r">
              <a:spcBef>
                <a:spcPts val="0"/>
              </a:spcBef>
              <a:buNone/>
              <a:defRPr sz="1200">
                <a:solidFill>
                  <a:schemeClr val="accent3"/>
                </a:solidFill>
                <a:latin typeface="Arial"/>
                <a:ea typeface="Arial"/>
                <a:cs typeface="Arial"/>
                <a:sym typeface="Arial"/>
              </a:defRPr>
            </a:lvl2pPr>
            <a:lvl3pPr marL="0" lvl="2" indent="0" algn="r">
              <a:spcBef>
                <a:spcPts val="0"/>
              </a:spcBef>
              <a:buNone/>
              <a:defRPr sz="1200">
                <a:solidFill>
                  <a:schemeClr val="accent3"/>
                </a:solidFill>
                <a:latin typeface="Arial"/>
                <a:ea typeface="Arial"/>
                <a:cs typeface="Arial"/>
                <a:sym typeface="Arial"/>
              </a:defRPr>
            </a:lvl3pPr>
            <a:lvl4pPr marL="0" lvl="3" indent="0" algn="r">
              <a:spcBef>
                <a:spcPts val="0"/>
              </a:spcBef>
              <a:buNone/>
              <a:defRPr sz="1200">
                <a:solidFill>
                  <a:schemeClr val="accent3"/>
                </a:solidFill>
                <a:latin typeface="Arial"/>
                <a:ea typeface="Arial"/>
                <a:cs typeface="Arial"/>
                <a:sym typeface="Arial"/>
              </a:defRPr>
            </a:lvl4pPr>
            <a:lvl5pPr marL="0" lvl="4" indent="0" algn="r">
              <a:spcBef>
                <a:spcPts val="0"/>
              </a:spcBef>
              <a:buNone/>
              <a:defRPr sz="1200">
                <a:solidFill>
                  <a:schemeClr val="accent3"/>
                </a:solidFill>
                <a:latin typeface="Arial"/>
                <a:ea typeface="Arial"/>
                <a:cs typeface="Arial"/>
                <a:sym typeface="Arial"/>
              </a:defRPr>
            </a:lvl5pPr>
            <a:lvl6pPr marL="0" lvl="5" indent="0" algn="r">
              <a:spcBef>
                <a:spcPts val="0"/>
              </a:spcBef>
              <a:buNone/>
              <a:defRPr sz="1200">
                <a:solidFill>
                  <a:schemeClr val="accent3"/>
                </a:solidFill>
                <a:latin typeface="Arial"/>
                <a:ea typeface="Arial"/>
                <a:cs typeface="Arial"/>
                <a:sym typeface="Arial"/>
              </a:defRPr>
            </a:lvl6pPr>
            <a:lvl7pPr marL="0" lvl="6" indent="0" algn="r">
              <a:spcBef>
                <a:spcPts val="0"/>
              </a:spcBef>
              <a:buNone/>
              <a:defRPr sz="1200">
                <a:solidFill>
                  <a:schemeClr val="accent3"/>
                </a:solidFill>
                <a:latin typeface="Arial"/>
                <a:ea typeface="Arial"/>
                <a:cs typeface="Arial"/>
                <a:sym typeface="Arial"/>
              </a:defRPr>
            </a:lvl7pPr>
            <a:lvl8pPr marL="0" lvl="7" indent="0" algn="r">
              <a:spcBef>
                <a:spcPts val="0"/>
              </a:spcBef>
              <a:buNone/>
              <a:defRPr sz="1200">
                <a:solidFill>
                  <a:schemeClr val="accent3"/>
                </a:solidFill>
                <a:latin typeface="Arial"/>
                <a:ea typeface="Arial"/>
                <a:cs typeface="Arial"/>
                <a:sym typeface="Arial"/>
              </a:defRPr>
            </a:lvl8pPr>
            <a:lvl9pPr marL="0" lvl="8" indent="0" algn="r">
              <a:spcBef>
                <a:spcPts val="0"/>
              </a:spcBef>
              <a:buNone/>
              <a:defRPr sz="1200">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accent1"/>
        </a:solidFill>
        <a:effectLst/>
      </p:bgPr>
    </p:bg>
    <p:spTree>
      <p:nvGrpSpPr>
        <p:cNvPr id="1" name="Shape 99"/>
        <p:cNvGrpSpPr/>
        <p:nvPr/>
      </p:nvGrpSpPr>
      <p:grpSpPr>
        <a:xfrm>
          <a:off x="0" y="0"/>
          <a:ext cx="0" cy="0"/>
          <a:chOff x="0" y="0"/>
          <a:chExt cx="0" cy="0"/>
        </a:xfrm>
      </p:grpSpPr>
      <p:sp>
        <p:nvSpPr>
          <p:cNvPr id="100" name="Google Shape;100;p17"/>
          <p:cNvSpPr txBox="1">
            <a:spLocks noGrp="1"/>
          </p:cNvSpPr>
          <p:nvPr>
            <p:ph type="title"/>
          </p:nvPr>
        </p:nvSpPr>
        <p:spPr>
          <a:xfrm>
            <a:off x="1798721" y="1684338"/>
            <a:ext cx="8594558" cy="281046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chemeClr val="lt1"/>
              </a:buClr>
              <a:buSzPts val="4600"/>
              <a:buFont typeface="Arial"/>
              <a:buNone/>
              <a:defRPr sz="46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7"/>
          <p:cNvSpPr txBox="1">
            <a:spLocks noGrp="1"/>
          </p:cNvSpPr>
          <p:nvPr>
            <p:ph type="body" idx="1"/>
          </p:nvPr>
        </p:nvSpPr>
        <p:spPr>
          <a:xfrm>
            <a:off x="381000" y="519405"/>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17"/>
          <p:cNvSpPr txBox="1">
            <a:spLocks noGrp="1"/>
          </p:cNvSpPr>
          <p:nvPr>
            <p:ph type="body" idx="2"/>
          </p:nvPr>
        </p:nvSpPr>
        <p:spPr>
          <a:xfrm>
            <a:off x="6881813" y="4494213"/>
            <a:ext cx="3511550" cy="67945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000"/>
              <a:buNone/>
              <a:defRPr sz="2000">
                <a:solidFill>
                  <a:schemeClr val="lt1"/>
                </a:solidFill>
                <a:latin typeface="Arial"/>
                <a:ea typeface="Arial"/>
                <a:cs typeface="Arial"/>
                <a:sym typeface="Arial"/>
              </a:defRPr>
            </a:lvl1pPr>
            <a:lvl2pPr marL="914400" lvl="1" indent="-228600" algn="r">
              <a:lnSpc>
                <a:spcPct val="90000"/>
              </a:lnSpc>
              <a:spcBef>
                <a:spcPts val="500"/>
              </a:spcBef>
              <a:spcAft>
                <a:spcPts val="0"/>
              </a:spcAft>
              <a:buClr>
                <a:schemeClr val="lt1"/>
              </a:buClr>
              <a:buSzPts val="1800"/>
              <a:buNone/>
              <a:defRPr sz="1800">
                <a:solidFill>
                  <a:schemeClr val="lt1"/>
                </a:solidFill>
                <a:latin typeface="Arial"/>
                <a:ea typeface="Arial"/>
                <a:cs typeface="Arial"/>
                <a:sym typeface="Arial"/>
              </a:defRPr>
            </a:lvl2pPr>
            <a:lvl3pPr marL="1371600" lvl="2" indent="-228600" algn="r">
              <a:lnSpc>
                <a:spcPct val="90000"/>
              </a:lnSpc>
              <a:spcBef>
                <a:spcPts val="500"/>
              </a:spcBef>
              <a:spcAft>
                <a:spcPts val="0"/>
              </a:spcAft>
              <a:buClr>
                <a:schemeClr val="lt1"/>
              </a:buClr>
              <a:buSzPts val="1600"/>
              <a:buNone/>
              <a:defRPr sz="1600">
                <a:solidFill>
                  <a:schemeClr val="lt1"/>
                </a:solidFill>
                <a:latin typeface="Arial"/>
                <a:ea typeface="Arial"/>
                <a:cs typeface="Arial"/>
                <a:sym typeface="Arial"/>
              </a:defRPr>
            </a:lvl3pPr>
            <a:lvl4pPr marL="1828800" lvl="3"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4pPr>
            <a:lvl5pPr marL="2286000" lvl="4" indent="-228600" algn="r">
              <a:lnSpc>
                <a:spcPct val="90000"/>
              </a:lnSpc>
              <a:spcBef>
                <a:spcPts val="500"/>
              </a:spcBef>
              <a:spcAft>
                <a:spcPts val="0"/>
              </a:spcAft>
              <a:buClr>
                <a:schemeClr val="lt1"/>
              </a:buClr>
              <a:buSzPts val="1400"/>
              <a:buNone/>
              <a:defRPr sz="14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17"/>
          <p:cNvSpPr txBox="1">
            <a:spLocks noGrp="1"/>
          </p:cNvSpPr>
          <p:nvPr>
            <p:ph type="body" idx="3"/>
          </p:nvPr>
        </p:nvSpPr>
        <p:spPr>
          <a:xfrm>
            <a:off x="10609104" y="3399692"/>
            <a:ext cx="1364297" cy="109452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004DBF"/>
              </a:buClr>
              <a:buSzPts val="23900"/>
              <a:buNone/>
              <a:defRPr sz="23900" b="1">
                <a:solidFill>
                  <a:srgbClr val="004DBF"/>
                </a:solidFill>
                <a:latin typeface="Arial"/>
                <a:ea typeface="Arial"/>
                <a:cs typeface="Arial"/>
                <a:sym typeface="Arial"/>
              </a:defRPr>
            </a:lvl1pPr>
            <a:lvl2pPr marL="914400" lvl="1" indent="-228600" algn="l">
              <a:lnSpc>
                <a:spcPct val="90000"/>
              </a:lnSpc>
              <a:spcBef>
                <a:spcPts val="500"/>
              </a:spcBef>
              <a:spcAft>
                <a:spcPts val="0"/>
              </a:spcAft>
              <a:buClr>
                <a:schemeClr val="lt1"/>
              </a:buClr>
              <a:buSzPts val="2400"/>
              <a:buNone/>
              <a:defRPr b="1">
                <a:solidFill>
                  <a:schemeClr val="lt1"/>
                </a:solidFill>
                <a:latin typeface="Arial"/>
                <a:ea typeface="Arial"/>
                <a:cs typeface="Arial"/>
                <a:sym typeface="Arial"/>
              </a:defRPr>
            </a:lvl2pPr>
            <a:lvl3pPr marL="1371600" lvl="2" indent="-228600" algn="l">
              <a:lnSpc>
                <a:spcPct val="90000"/>
              </a:lnSpc>
              <a:spcBef>
                <a:spcPts val="500"/>
              </a:spcBef>
              <a:spcAft>
                <a:spcPts val="0"/>
              </a:spcAft>
              <a:buClr>
                <a:schemeClr val="lt1"/>
              </a:buClr>
              <a:buSzPts val="2000"/>
              <a:buNone/>
              <a:defRPr b="1">
                <a:solidFill>
                  <a:schemeClr val="lt1"/>
                </a:solidFill>
                <a:latin typeface="Arial"/>
                <a:ea typeface="Arial"/>
                <a:cs typeface="Arial"/>
                <a:sym typeface="Arial"/>
              </a:defRPr>
            </a:lvl3pPr>
            <a:lvl4pPr marL="1828800" lvl="3"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4pPr>
            <a:lvl5pPr marL="2286000" lvl="4" indent="-228600" algn="l">
              <a:lnSpc>
                <a:spcPct val="90000"/>
              </a:lnSpc>
              <a:spcBef>
                <a:spcPts val="500"/>
              </a:spcBef>
              <a:spcAft>
                <a:spcPts val="0"/>
              </a:spcAft>
              <a:buClr>
                <a:schemeClr val="lt1"/>
              </a:buClr>
              <a:buSzPts val="1800"/>
              <a:buNone/>
              <a:defRPr b="1">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17"/>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7"/>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accent2"/>
                </a:solidFill>
                <a:latin typeface="Arial"/>
                <a:ea typeface="Arial"/>
                <a:cs typeface="Arial"/>
                <a:sym typeface="Arial"/>
              </a:defRPr>
            </a:lvl1pPr>
            <a:lvl2pPr marL="0" lvl="1" indent="0" algn="r">
              <a:spcBef>
                <a:spcPts val="0"/>
              </a:spcBef>
              <a:buNone/>
              <a:defRPr sz="1200">
                <a:solidFill>
                  <a:schemeClr val="accent2"/>
                </a:solidFill>
                <a:latin typeface="Arial"/>
                <a:ea typeface="Arial"/>
                <a:cs typeface="Arial"/>
                <a:sym typeface="Arial"/>
              </a:defRPr>
            </a:lvl2pPr>
            <a:lvl3pPr marL="0" lvl="2" indent="0" algn="r">
              <a:spcBef>
                <a:spcPts val="0"/>
              </a:spcBef>
              <a:buNone/>
              <a:defRPr sz="1200">
                <a:solidFill>
                  <a:schemeClr val="accent2"/>
                </a:solidFill>
                <a:latin typeface="Arial"/>
                <a:ea typeface="Arial"/>
                <a:cs typeface="Arial"/>
                <a:sym typeface="Arial"/>
              </a:defRPr>
            </a:lvl3pPr>
            <a:lvl4pPr marL="0" lvl="3" indent="0" algn="r">
              <a:spcBef>
                <a:spcPts val="0"/>
              </a:spcBef>
              <a:buNone/>
              <a:defRPr sz="1200">
                <a:solidFill>
                  <a:schemeClr val="accent2"/>
                </a:solidFill>
                <a:latin typeface="Arial"/>
                <a:ea typeface="Arial"/>
                <a:cs typeface="Arial"/>
                <a:sym typeface="Arial"/>
              </a:defRPr>
            </a:lvl4pPr>
            <a:lvl5pPr marL="0" lvl="4" indent="0" algn="r">
              <a:spcBef>
                <a:spcPts val="0"/>
              </a:spcBef>
              <a:buNone/>
              <a:defRPr sz="1200">
                <a:solidFill>
                  <a:schemeClr val="accent2"/>
                </a:solidFill>
                <a:latin typeface="Arial"/>
                <a:ea typeface="Arial"/>
                <a:cs typeface="Arial"/>
                <a:sym typeface="Arial"/>
              </a:defRPr>
            </a:lvl5pPr>
            <a:lvl6pPr marL="0" lvl="5" indent="0" algn="r">
              <a:spcBef>
                <a:spcPts val="0"/>
              </a:spcBef>
              <a:buNone/>
              <a:defRPr sz="1200">
                <a:solidFill>
                  <a:schemeClr val="accent2"/>
                </a:solidFill>
                <a:latin typeface="Arial"/>
                <a:ea typeface="Arial"/>
                <a:cs typeface="Arial"/>
                <a:sym typeface="Arial"/>
              </a:defRPr>
            </a:lvl6pPr>
            <a:lvl7pPr marL="0" lvl="6" indent="0" algn="r">
              <a:spcBef>
                <a:spcPts val="0"/>
              </a:spcBef>
              <a:buNone/>
              <a:defRPr sz="1200">
                <a:solidFill>
                  <a:schemeClr val="accent2"/>
                </a:solidFill>
                <a:latin typeface="Arial"/>
                <a:ea typeface="Arial"/>
                <a:cs typeface="Arial"/>
                <a:sym typeface="Arial"/>
              </a:defRPr>
            </a:lvl7pPr>
            <a:lvl8pPr marL="0" lvl="7" indent="0" algn="r">
              <a:spcBef>
                <a:spcPts val="0"/>
              </a:spcBef>
              <a:buNone/>
              <a:defRPr sz="1200">
                <a:solidFill>
                  <a:schemeClr val="accent2"/>
                </a:solidFill>
                <a:latin typeface="Arial"/>
                <a:ea typeface="Arial"/>
                <a:cs typeface="Arial"/>
                <a:sym typeface="Arial"/>
              </a:defRPr>
            </a:lvl8pPr>
            <a:lvl9pPr marL="0" lvl="8" indent="0" algn="r">
              <a:spcBef>
                <a:spcPts val="0"/>
              </a:spcBef>
              <a:buNone/>
              <a:defRPr sz="1200">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8"/>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dk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8"/>
          <p:cNvSpPr txBox="1">
            <a:spLocks noGrp="1"/>
          </p:cNvSpPr>
          <p:nvPr>
            <p:ph type="sldNum" idx="12"/>
          </p:nvPr>
        </p:nvSpPr>
        <p:spPr>
          <a:xfrm>
            <a:off x="90678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2"/>
                </a:solidFill>
                <a:latin typeface="Arial"/>
                <a:ea typeface="Arial"/>
                <a:cs typeface="Arial"/>
                <a:sym typeface="Arial"/>
              </a:defRPr>
            </a:lvl1pPr>
            <a:lvl2pPr marL="0" marR="0" lvl="1" indent="0" algn="r" rtl="0">
              <a:spcBef>
                <a:spcPts val="0"/>
              </a:spcBef>
              <a:buNone/>
              <a:defRPr sz="1200" b="0" i="0" u="none" strike="noStrike" cap="none">
                <a:solidFill>
                  <a:schemeClr val="dk2"/>
                </a:solidFill>
                <a:latin typeface="Arial"/>
                <a:ea typeface="Arial"/>
                <a:cs typeface="Arial"/>
                <a:sym typeface="Arial"/>
              </a:defRPr>
            </a:lvl2pPr>
            <a:lvl3pPr marL="0" marR="0" lvl="2" indent="0" algn="r" rtl="0">
              <a:spcBef>
                <a:spcPts val="0"/>
              </a:spcBef>
              <a:buNone/>
              <a:defRPr sz="1200" b="0" i="0" u="none" strike="noStrike" cap="none">
                <a:solidFill>
                  <a:schemeClr val="dk2"/>
                </a:solidFill>
                <a:latin typeface="Arial"/>
                <a:ea typeface="Arial"/>
                <a:cs typeface="Arial"/>
                <a:sym typeface="Arial"/>
              </a:defRPr>
            </a:lvl3pPr>
            <a:lvl4pPr marL="0" marR="0" lvl="3" indent="0" algn="r" rtl="0">
              <a:spcBef>
                <a:spcPts val="0"/>
              </a:spcBef>
              <a:buNone/>
              <a:defRPr sz="1200" b="0" i="0" u="none" strike="noStrike" cap="none">
                <a:solidFill>
                  <a:schemeClr val="dk2"/>
                </a:solidFill>
                <a:latin typeface="Arial"/>
                <a:ea typeface="Arial"/>
                <a:cs typeface="Arial"/>
                <a:sym typeface="Arial"/>
              </a:defRPr>
            </a:lvl4pPr>
            <a:lvl5pPr marL="0" marR="0" lvl="4" indent="0" algn="r" rtl="0">
              <a:spcBef>
                <a:spcPts val="0"/>
              </a:spcBef>
              <a:buNone/>
              <a:defRPr sz="1200" b="0" i="0" u="none" strike="noStrike" cap="none">
                <a:solidFill>
                  <a:schemeClr val="dk2"/>
                </a:solidFill>
                <a:latin typeface="Arial"/>
                <a:ea typeface="Arial"/>
                <a:cs typeface="Arial"/>
                <a:sym typeface="Arial"/>
              </a:defRPr>
            </a:lvl5pPr>
            <a:lvl6pPr marL="0" marR="0" lvl="5" indent="0" algn="r" rtl="0">
              <a:spcBef>
                <a:spcPts val="0"/>
              </a:spcBef>
              <a:buNone/>
              <a:defRPr sz="1200" b="0" i="0" u="none" strike="noStrike" cap="none">
                <a:solidFill>
                  <a:schemeClr val="dk2"/>
                </a:solidFill>
                <a:latin typeface="Arial"/>
                <a:ea typeface="Arial"/>
                <a:cs typeface="Arial"/>
                <a:sym typeface="Arial"/>
              </a:defRPr>
            </a:lvl6pPr>
            <a:lvl7pPr marL="0" marR="0" lvl="6" indent="0" algn="r" rtl="0">
              <a:spcBef>
                <a:spcPts val="0"/>
              </a:spcBef>
              <a:buNone/>
              <a:defRPr sz="1200" b="0" i="0" u="none" strike="noStrike" cap="none">
                <a:solidFill>
                  <a:schemeClr val="dk2"/>
                </a:solidFill>
                <a:latin typeface="Arial"/>
                <a:ea typeface="Arial"/>
                <a:cs typeface="Arial"/>
                <a:sym typeface="Arial"/>
              </a:defRPr>
            </a:lvl7pPr>
            <a:lvl8pPr marL="0" marR="0" lvl="7" indent="0" algn="r" rtl="0">
              <a:spcBef>
                <a:spcPts val="0"/>
              </a:spcBef>
              <a:buNone/>
              <a:defRPr sz="1200" b="0" i="0" u="none" strike="noStrike" cap="none">
                <a:solidFill>
                  <a:schemeClr val="dk2"/>
                </a:solidFill>
                <a:latin typeface="Arial"/>
                <a:ea typeface="Arial"/>
                <a:cs typeface="Arial"/>
                <a:sym typeface="Arial"/>
              </a:defRPr>
            </a:lvl8pPr>
            <a:lvl9pPr marL="0" marR="0" lvl="8" indent="0" algn="r" rtl="0">
              <a:spcBef>
                <a:spcPts val="0"/>
              </a:spcBef>
              <a:buNone/>
              <a:defRPr sz="12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
          <p:cNvSpPr txBox="1">
            <a:spLocks noGrp="1"/>
          </p:cNvSpPr>
          <p:nvPr>
            <p:ph type="ctrTitle"/>
          </p:nvPr>
        </p:nvSpPr>
        <p:spPr>
          <a:xfrm>
            <a:off x="6207835" y="5359400"/>
            <a:ext cx="7050965" cy="107188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5400"/>
              <a:buFont typeface="Arial"/>
              <a:buNone/>
            </a:pPr>
            <a:r>
              <a:rPr lang="en-US" sz="4800" dirty="0"/>
              <a:t>-By Aparna </a:t>
            </a:r>
            <a:r>
              <a:rPr lang="en-US" sz="4800" dirty="0" err="1"/>
              <a:t>Uppala</a:t>
            </a:r>
            <a:endParaRPr sz="4800" dirty="0"/>
          </a:p>
        </p:txBody>
      </p:sp>
      <p:sp>
        <p:nvSpPr>
          <p:cNvPr id="10" name="Google Shape;190;p1">
            <a:extLst>
              <a:ext uri="{FF2B5EF4-FFF2-40B4-BE49-F238E27FC236}">
                <a16:creationId xmlns:a16="http://schemas.microsoft.com/office/drawing/2014/main" id="{CA0C3754-483B-A05E-3F58-B08AAE5A7F99}"/>
              </a:ext>
            </a:extLst>
          </p:cNvPr>
          <p:cNvSpPr txBox="1">
            <a:spLocks/>
          </p:cNvSpPr>
          <p:nvPr/>
        </p:nvSpPr>
        <p:spPr>
          <a:xfrm>
            <a:off x="1998317" y="2812024"/>
            <a:ext cx="7888825" cy="2096729"/>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Arial"/>
              <a:buNone/>
              <a:defRPr sz="6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5400"/>
            </a:pPr>
            <a:r>
              <a:rPr lang="en-US" sz="4800" dirty="0">
                <a:latin typeface="Franklin Gothic Demi Cond" panose="020B0706030402020204" pitchFamily="34" charset="0"/>
              </a:rPr>
              <a:t>Data Visualization of Bird Strikes between 2000-2011</a:t>
            </a:r>
            <a:endParaRPr lang="en-IN" sz="4800" dirty="0">
              <a:latin typeface="Franklin Gothic Demi Cond" panose="020B0706030402020204" pitchFamily="34" charset="0"/>
            </a:endParaRPr>
          </a:p>
          <a:p>
            <a:pPr>
              <a:buSzPts val="5400"/>
            </a:pPr>
            <a:endParaRPr lang="en-US" sz="4800" dirty="0"/>
          </a:p>
        </p:txBody>
      </p:sp>
      <p:pic>
        <p:nvPicPr>
          <p:cNvPr id="1038" name="Picture 14" descr="Explained: What Are Bird Strikes And How Are They Impacting Aviation ...">
            <a:extLst>
              <a:ext uri="{FF2B5EF4-FFF2-40B4-BE49-F238E27FC236}">
                <a16:creationId xmlns:a16="http://schemas.microsoft.com/office/drawing/2014/main" id="{65EA3D49-C813-F1F5-3773-627616657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001" y="266923"/>
            <a:ext cx="3889579" cy="2035054"/>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
          <p:cNvSpPr txBox="1">
            <a:spLocks noGrp="1"/>
          </p:cNvSpPr>
          <p:nvPr>
            <p:ph type="title"/>
          </p:nvPr>
        </p:nvSpPr>
        <p:spPr>
          <a:xfrm>
            <a:off x="1167492" y="381000"/>
            <a:ext cx="9779183" cy="114766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Objective</a:t>
            </a:r>
            <a:endParaRPr dirty="0"/>
          </a:p>
        </p:txBody>
      </p:sp>
      <p:sp>
        <p:nvSpPr>
          <p:cNvPr id="206" name="Google Shape;206;p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07" name="Google Shape;207;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r>
              <a:rPr lang="en-US" sz="1200" dirty="0"/>
              <a:t>HEART DISEASE DIAGNOSTIC - ANALYSIS</a:t>
            </a:r>
            <a:endParaRPr lang="en-US" dirty="0"/>
          </a:p>
          <a:p>
            <a:pPr marL="0" lvl="0" indent="0" algn="ctr" rtl="0">
              <a:spcBef>
                <a:spcPts val="0"/>
              </a:spcBef>
              <a:spcAft>
                <a:spcPts val="0"/>
              </a:spcAft>
              <a:buNone/>
            </a:pPr>
            <a:endParaRPr dirty="0"/>
          </a:p>
        </p:txBody>
      </p:sp>
      <p:sp>
        <p:nvSpPr>
          <p:cNvPr id="208" name="Google Shape;208;p3"/>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209" name="Google Shape;209;p3"/>
          <p:cNvSpPr txBox="1">
            <a:spLocks noGrp="1"/>
          </p:cNvSpPr>
          <p:nvPr>
            <p:ph type="body" idx="3"/>
          </p:nvPr>
        </p:nvSpPr>
        <p:spPr>
          <a:xfrm>
            <a:off x="11539726" y="3986784"/>
            <a:ext cx="257331"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0" name="Google Shape;210;p3"/>
          <p:cNvSpPr txBox="1">
            <a:spLocks noGrp="1"/>
          </p:cNvSpPr>
          <p:nvPr>
            <p:ph type="body" idx="2"/>
          </p:nvPr>
        </p:nvSpPr>
        <p:spPr>
          <a:xfrm flipH="1">
            <a:off x="10946674" y="3986784"/>
            <a:ext cx="593053" cy="13700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11" name="Google Shape;211;p3"/>
          <p:cNvSpPr txBox="1">
            <a:spLocks noGrp="1"/>
          </p:cNvSpPr>
          <p:nvPr>
            <p:ph type="body" idx="4"/>
          </p:nvPr>
        </p:nvSpPr>
        <p:spPr>
          <a:xfrm rot="10800000" flipH="1">
            <a:off x="10469879" y="2528202"/>
            <a:ext cx="476795" cy="15351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12" name="Google Shape;212;p3"/>
          <p:cNvSpPr txBox="1">
            <a:spLocks noGrp="1"/>
          </p:cNvSpPr>
          <p:nvPr>
            <p:ph type="body" idx="1"/>
          </p:nvPr>
        </p:nvSpPr>
        <p:spPr>
          <a:xfrm rot="10800000">
            <a:off x="5830931" y="5193649"/>
            <a:ext cx="1240428" cy="101512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6" name="TextBox 5">
            <a:extLst>
              <a:ext uri="{FF2B5EF4-FFF2-40B4-BE49-F238E27FC236}">
                <a16:creationId xmlns:a16="http://schemas.microsoft.com/office/drawing/2014/main" id="{F84549C1-8CC1-735F-6C65-359D6780D55A}"/>
              </a:ext>
            </a:extLst>
          </p:cNvPr>
          <p:cNvSpPr txBox="1"/>
          <p:nvPr/>
        </p:nvSpPr>
        <p:spPr>
          <a:xfrm>
            <a:off x="652273" y="2011319"/>
            <a:ext cx="10664656" cy="2246769"/>
          </a:xfrm>
          <a:prstGeom prst="rect">
            <a:avLst/>
          </a:prstGeom>
          <a:noFill/>
        </p:spPr>
        <p:txBody>
          <a:bodyPr wrap="square">
            <a:spAutoFit/>
          </a:bodyPr>
          <a:lstStyle/>
          <a:p>
            <a:r>
              <a:rPr lang="en-IN" sz="2000" dirty="0">
                <a:solidFill>
                  <a:srgbClr val="24292F"/>
                </a:solidFill>
                <a:effectLst/>
                <a:latin typeface="Franklin Gothic Book" panose="020B0503020102020204" pitchFamily="34" charset="0"/>
                <a:ea typeface="Arial" panose="020B0604020202020204" pitchFamily="34" charset="0"/>
              </a:rPr>
              <a:t>The goal of this project is to analyse the bird strike incidents happened between 2000-2011. To achieve the goal, we used a data set </a:t>
            </a:r>
            <a:r>
              <a:rPr lang="en-IN" sz="2000" dirty="0">
                <a:solidFill>
                  <a:srgbClr val="000000"/>
                </a:solidFill>
                <a:effectLst/>
                <a:latin typeface="Franklin Gothic Book" panose="020B0503020102020204" pitchFamily="34" charset="0"/>
                <a:ea typeface="Arial" panose="020B0604020202020204" pitchFamily="34" charset="0"/>
              </a:rPr>
              <a:t>that is collected by FAA during 2000-2011. The objective of the project is to perform data visualization techniques to understand insights of the data. This project aims apply various Business Intelligence tools such as Tableau or Power BI to get a visual understanding of the data. </a:t>
            </a:r>
          </a:p>
          <a:p>
            <a:endParaRPr lang="en-IN" sz="2000" dirty="0"/>
          </a:p>
          <a:p>
            <a:endParaRPr lang="en-IN" sz="2000" dirty="0"/>
          </a:p>
        </p:txBody>
      </p:sp>
      <p:pic>
        <p:nvPicPr>
          <p:cNvPr id="2" name="Graphic 4" descr="Airplane with solid fill">
            <a:extLst>
              <a:ext uri="{FF2B5EF4-FFF2-40B4-BE49-F238E27FC236}">
                <a16:creationId xmlns:a16="http://schemas.microsoft.com/office/drawing/2014/main" id="{BA615224-6C02-FC05-95C6-00A78854A9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7981172">
            <a:off x="10342836" y="2798785"/>
            <a:ext cx="1113693" cy="111369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
          <p:cNvSpPr txBox="1">
            <a:spLocks noGrp="1"/>
          </p:cNvSpPr>
          <p:nvPr>
            <p:ph type="title"/>
          </p:nvPr>
        </p:nvSpPr>
        <p:spPr>
          <a:xfrm>
            <a:off x="1167492" y="38100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a:t>Introduction</a:t>
            </a:r>
            <a:endParaRPr/>
          </a:p>
        </p:txBody>
      </p:sp>
      <p:sp>
        <p:nvSpPr>
          <p:cNvPr id="197" name="Google Shape;197;p2"/>
          <p:cNvSpPr txBox="1">
            <a:spLocks noGrp="1"/>
          </p:cNvSpPr>
          <p:nvPr>
            <p:ph type="body" idx="1"/>
          </p:nvPr>
        </p:nvSpPr>
        <p:spPr>
          <a:xfrm>
            <a:off x="1088834" y="2643335"/>
            <a:ext cx="9779183" cy="3436483"/>
          </a:xfrm>
          <a:prstGeom prst="rect">
            <a:avLst/>
          </a:prstGeom>
          <a:noFill/>
          <a:ln>
            <a:noFill/>
          </a:ln>
        </p:spPr>
        <p:txBody>
          <a:bodyPr spcFirstLastPara="1" wrap="square" lIns="91425" tIns="45700" rIns="91425" bIns="45700" anchor="t" anchorCtr="0">
            <a:normAutofit fontScale="62500" lnSpcReduction="20000"/>
          </a:bodyPr>
          <a:lstStyle/>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solidFill>
                  <a:schemeClr val="tx1"/>
                </a:solidFill>
              </a:rPr>
              <a:t>Transport and Communication Analytics</a:t>
            </a:r>
            <a:r>
              <a:rPr lang="en-US" sz="1800" b="1" dirty="0"/>
              <a:t>:</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Environmental impacts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Safety in urban areas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Increasing number of vehicles and people</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solidFill>
                  <a:schemeClr val="tx1"/>
                </a:solidFill>
              </a:rPr>
              <a:t>Solutions: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Technologies and AI (especially MAS) are crucial</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Bird Strikes and Aircraft Safety</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solidFill>
                  <a:schemeClr val="tx1"/>
                </a:solidFill>
              </a:rPr>
              <a:t>Definition:</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Collision between a bird and an aircraft (in-flight, take-off, or landing)</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Can include bats or ground animals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Common and significant threat</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Damage to aircraft structure, especially jet engines</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r>
              <a:rPr lang="en-US" sz="1800" b="1" dirty="0"/>
              <a:t>Higher risk during take-off, climb, approach, and landing</a:t>
            </a:r>
          </a:p>
          <a:p>
            <a:pPr marL="285750" lvl="0" indent="-285750" algn="l" rtl="0">
              <a:lnSpc>
                <a:spcPct val="150000"/>
              </a:lnSpc>
              <a:spcBef>
                <a:spcPts val="0"/>
              </a:spcBef>
              <a:spcAft>
                <a:spcPts val="0"/>
              </a:spcAft>
              <a:buClr>
                <a:schemeClr val="lt1"/>
              </a:buClr>
              <a:buSzPts val="1800"/>
              <a:buFont typeface="Wingdings" panose="05000000000000000000" pitchFamily="2" charset="2"/>
              <a:buChar char="§"/>
            </a:pPr>
            <a:endParaRPr lang="en-US" sz="1800" b="1" dirty="0"/>
          </a:p>
        </p:txBody>
      </p:sp>
      <p:sp>
        <p:nvSpPr>
          <p:cNvPr id="199" name="Google Shape;19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HEART DISEASE DIAGNOSTIC - ANALYSIS</a:t>
            </a:r>
            <a:endParaRPr dirty="0"/>
          </a:p>
        </p:txBody>
      </p:sp>
      <p:sp>
        <p:nvSpPr>
          <p:cNvPr id="200" name="Google Shape;200;p2"/>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1010176" y="0"/>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Insights</a:t>
            </a:r>
            <a:endParaRPr dirty="0"/>
          </a:p>
        </p:txBody>
      </p:sp>
      <p:sp>
        <p:nvSpPr>
          <p:cNvPr id="238" name="Google Shape;238;p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40" name="Google Shape;240;p5"/>
          <p:cNvSpPr txBox="1">
            <a:spLocks noGrp="1"/>
          </p:cNvSpPr>
          <p:nvPr>
            <p:ph type="body" idx="3"/>
          </p:nvPr>
        </p:nvSpPr>
        <p:spPr>
          <a:xfrm>
            <a:off x="1167493" y="2005689"/>
            <a:ext cx="4663440" cy="52251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a:p>
        </p:txBody>
      </p:sp>
      <p:pic>
        <p:nvPicPr>
          <p:cNvPr id="3" name="Picture 2">
            <a:extLst>
              <a:ext uri="{FF2B5EF4-FFF2-40B4-BE49-F238E27FC236}">
                <a16:creationId xmlns:a16="http://schemas.microsoft.com/office/drawing/2014/main" id="{F57D3C8F-AEAE-D244-5033-375E07C7AFAD}"/>
              </a:ext>
            </a:extLst>
          </p:cNvPr>
          <p:cNvPicPr>
            <a:picLocks noChangeAspect="1"/>
          </p:cNvPicPr>
          <p:nvPr/>
        </p:nvPicPr>
        <p:blipFill>
          <a:blip r:embed="rId3"/>
          <a:stretch>
            <a:fillRect/>
          </a:stretch>
        </p:blipFill>
        <p:spPr>
          <a:xfrm>
            <a:off x="840480" y="1325562"/>
            <a:ext cx="5255520" cy="2685607"/>
          </a:xfrm>
          <a:prstGeom prst="rect">
            <a:avLst/>
          </a:prstGeom>
        </p:spPr>
      </p:pic>
      <p:pic>
        <p:nvPicPr>
          <p:cNvPr id="5" name="Picture 4">
            <a:extLst>
              <a:ext uri="{FF2B5EF4-FFF2-40B4-BE49-F238E27FC236}">
                <a16:creationId xmlns:a16="http://schemas.microsoft.com/office/drawing/2014/main" id="{219E3723-FAF5-94D2-9CB1-AB51712B3E8B}"/>
              </a:ext>
            </a:extLst>
          </p:cNvPr>
          <p:cNvPicPr>
            <a:picLocks noChangeAspect="1"/>
          </p:cNvPicPr>
          <p:nvPr/>
        </p:nvPicPr>
        <p:blipFill>
          <a:blip r:embed="rId4"/>
          <a:stretch>
            <a:fillRect/>
          </a:stretch>
        </p:blipFill>
        <p:spPr>
          <a:xfrm>
            <a:off x="6157947" y="1325562"/>
            <a:ext cx="5193574" cy="2685607"/>
          </a:xfrm>
          <a:prstGeom prst="rect">
            <a:avLst/>
          </a:prstGeom>
        </p:spPr>
      </p:pic>
      <p:pic>
        <p:nvPicPr>
          <p:cNvPr id="7" name="Picture 6">
            <a:extLst>
              <a:ext uri="{FF2B5EF4-FFF2-40B4-BE49-F238E27FC236}">
                <a16:creationId xmlns:a16="http://schemas.microsoft.com/office/drawing/2014/main" id="{C2F0912A-AF69-16E0-1B62-4FAB48F9A1B5}"/>
              </a:ext>
            </a:extLst>
          </p:cNvPr>
          <p:cNvPicPr>
            <a:picLocks noChangeAspect="1"/>
          </p:cNvPicPr>
          <p:nvPr/>
        </p:nvPicPr>
        <p:blipFill>
          <a:blip r:embed="rId5"/>
          <a:stretch>
            <a:fillRect/>
          </a:stretch>
        </p:blipFill>
        <p:spPr>
          <a:xfrm>
            <a:off x="840481" y="4094780"/>
            <a:ext cx="5255520" cy="2472404"/>
          </a:xfrm>
          <a:prstGeom prst="rect">
            <a:avLst/>
          </a:prstGeom>
        </p:spPr>
      </p:pic>
      <p:pic>
        <p:nvPicPr>
          <p:cNvPr id="9" name="Picture 8">
            <a:extLst>
              <a:ext uri="{FF2B5EF4-FFF2-40B4-BE49-F238E27FC236}">
                <a16:creationId xmlns:a16="http://schemas.microsoft.com/office/drawing/2014/main" id="{47B760AF-334C-EC3E-B73A-9F398114F71E}"/>
              </a:ext>
            </a:extLst>
          </p:cNvPr>
          <p:cNvPicPr>
            <a:picLocks noChangeAspect="1"/>
          </p:cNvPicPr>
          <p:nvPr/>
        </p:nvPicPr>
        <p:blipFill>
          <a:blip r:embed="rId6"/>
          <a:stretch>
            <a:fillRect/>
          </a:stretch>
        </p:blipFill>
        <p:spPr>
          <a:xfrm>
            <a:off x="6157947" y="4094780"/>
            <a:ext cx="5193572" cy="247240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6"/>
          <p:cNvSpPr txBox="1">
            <a:spLocks noGrp="1"/>
          </p:cNvSpPr>
          <p:nvPr>
            <p:ph type="title"/>
          </p:nvPr>
        </p:nvSpPr>
        <p:spPr>
          <a:xfrm>
            <a:off x="228981" y="343373"/>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My Design(Dashboard)</a:t>
            </a:r>
            <a:endParaRPr dirty="0"/>
          </a:p>
        </p:txBody>
      </p:sp>
      <p:sp>
        <p:nvSpPr>
          <p:cNvPr id="251" name="Google Shape;25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HEART DISEASE DIAGNOSTIC - ANALYSIS</a:t>
            </a:r>
            <a:endParaRPr lang="en-US" dirty="0"/>
          </a:p>
        </p:txBody>
      </p:sp>
      <p:sp>
        <p:nvSpPr>
          <p:cNvPr id="252" name="Google Shape;252;p6"/>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253" name="Google Shape;253;p6"/>
          <p:cNvSpPr txBox="1">
            <a:spLocks noGrp="1"/>
          </p:cNvSpPr>
          <p:nvPr>
            <p:ph type="body" idx="1"/>
          </p:nvPr>
        </p:nvSpPr>
        <p:spPr>
          <a:xfrm>
            <a:off x="1167493" y="2528203"/>
            <a:ext cx="4663440" cy="282861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endParaRPr dirty="0"/>
          </a:p>
        </p:txBody>
      </p:sp>
      <p:sp>
        <p:nvSpPr>
          <p:cNvPr id="11" name="Text Placeholder 10">
            <a:extLst>
              <a:ext uri="{FF2B5EF4-FFF2-40B4-BE49-F238E27FC236}">
                <a16:creationId xmlns:a16="http://schemas.microsoft.com/office/drawing/2014/main" id="{AA9CBF52-D537-6A2F-7A7B-5A656A4E43D4}"/>
              </a:ext>
            </a:extLst>
          </p:cNvPr>
          <p:cNvSpPr>
            <a:spLocks noGrp="1"/>
          </p:cNvSpPr>
          <p:nvPr>
            <p:ph type="body" idx="2"/>
          </p:nvPr>
        </p:nvSpPr>
        <p:spPr/>
        <p:txBody>
          <a:bodyPr/>
          <a:lstStyle/>
          <a:p>
            <a:endParaRPr lang="en-IN" dirty="0"/>
          </a:p>
        </p:txBody>
      </p:sp>
      <p:pic>
        <p:nvPicPr>
          <p:cNvPr id="4" name="Picture 3">
            <a:extLst>
              <a:ext uri="{FF2B5EF4-FFF2-40B4-BE49-F238E27FC236}">
                <a16:creationId xmlns:a16="http://schemas.microsoft.com/office/drawing/2014/main" id="{B8A54CB2-78B4-502A-E4B5-2160A4ADEE88}"/>
              </a:ext>
            </a:extLst>
          </p:cNvPr>
          <p:cNvPicPr>
            <a:picLocks noChangeAspect="1"/>
          </p:cNvPicPr>
          <p:nvPr/>
        </p:nvPicPr>
        <p:blipFill>
          <a:blip r:embed="rId3"/>
          <a:stretch>
            <a:fillRect/>
          </a:stretch>
        </p:blipFill>
        <p:spPr>
          <a:xfrm>
            <a:off x="146808" y="2125114"/>
            <a:ext cx="5941690" cy="4057972"/>
          </a:xfrm>
          <a:prstGeom prst="rect">
            <a:avLst/>
          </a:prstGeom>
        </p:spPr>
      </p:pic>
      <p:pic>
        <p:nvPicPr>
          <p:cNvPr id="7" name="Picture 6">
            <a:extLst>
              <a:ext uri="{FF2B5EF4-FFF2-40B4-BE49-F238E27FC236}">
                <a16:creationId xmlns:a16="http://schemas.microsoft.com/office/drawing/2014/main" id="{B1E3AA74-6047-D85B-C423-FF8A16E90176}"/>
              </a:ext>
            </a:extLst>
          </p:cNvPr>
          <p:cNvPicPr>
            <a:picLocks noChangeAspect="1"/>
          </p:cNvPicPr>
          <p:nvPr/>
        </p:nvPicPr>
        <p:blipFill>
          <a:blip r:embed="rId4"/>
          <a:stretch>
            <a:fillRect/>
          </a:stretch>
        </p:blipFill>
        <p:spPr>
          <a:xfrm>
            <a:off x="6167132" y="2125114"/>
            <a:ext cx="5349954" cy="41450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
          <p:cNvSpPr txBox="1">
            <a:spLocks noGrp="1"/>
          </p:cNvSpPr>
          <p:nvPr>
            <p:ph type="title"/>
          </p:nvPr>
        </p:nvSpPr>
        <p:spPr>
          <a:xfrm>
            <a:off x="690696" y="237896"/>
            <a:ext cx="9779183" cy="1325563"/>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Arial"/>
              <a:buNone/>
            </a:pPr>
            <a:r>
              <a:rPr lang="en-US" dirty="0"/>
              <a:t>Conclusion</a:t>
            </a:r>
            <a:endParaRPr dirty="0"/>
          </a:p>
        </p:txBody>
      </p:sp>
      <p:sp>
        <p:nvSpPr>
          <p:cNvPr id="225" name="Google Shape;225;p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1/1/2023</a:t>
            </a:r>
            <a:endParaRPr/>
          </a:p>
        </p:txBody>
      </p:sp>
      <p:sp>
        <p:nvSpPr>
          <p:cNvPr id="226" name="Google Shape;2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t>HEART DISEASE DIAGNOSTIC - ANALYSIS</a:t>
            </a:r>
            <a:endParaRPr lang="en-US" dirty="0"/>
          </a:p>
        </p:txBody>
      </p:sp>
      <p:sp>
        <p:nvSpPr>
          <p:cNvPr id="227" name="Google Shape;227;p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228" name="Google Shape;228;p4"/>
          <p:cNvSpPr txBox="1">
            <a:spLocks noGrp="1"/>
          </p:cNvSpPr>
          <p:nvPr>
            <p:ph type="body" idx="3"/>
          </p:nvPr>
        </p:nvSpPr>
        <p:spPr>
          <a:xfrm>
            <a:off x="7993392" y="3986784"/>
            <a:ext cx="3803666"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a:t> </a:t>
            </a:r>
            <a:endParaRPr/>
          </a:p>
        </p:txBody>
      </p:sp>
      <p:sp>
        <p:nvSpPr>
          <p:cNvPr id="229" name="Google Shape;229;p4"/>
          <p:cNvSpPr txBox="1">
            <a:spLocks noGrp="1"/>
          </p:cNvSpPr>
          <p:nvPr>
            <p:ph type="body" idx="2"/>
          </p:nvPr>
        </p:nvSpPr>
        <p:spPr>
          <a:xfrm rot="-10422101">
            <a:off x="2915919" y="6734434"/>
            <a:ext cx="8766047" cy="21698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000"/>
              <a:buNone/>
            </a:pPr>
            <a:r>
              <a:rPr lang="en-US"/>
              <a:t> </a:t>
            </a:r>
            <a:endParaRPr/>
          </a:p>
        </p:txBody>
      </p:sp>
      <p:sp>
        <p:nvSpPr>
          <p:cNvPr id="230" name="Google Shape;230;p4"/>
          <p:cNvSpPr txBox="1">
            <a:spLocks noGrp="1"/>
          </p:cNvSpPr>
          <p:nvPr>
            <p:ph type="body" idx="4"/>
          </p:nvPr>
        </p:nvSpPr>
        <p:spPr>
          <a:xfrm flipH="1">
            <a:off x="830742" y="1753435"/>
            <a:ext cx="9207337" cy="2666165"/>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42.72% incidents where pilot was warned about the birds</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Prior warning to the pilot reduces the risk of damage to the aircraft</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52.78% of incidents have happened due to some small unknown bird-</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72.9% incidents have happened when there is 1 bird/wildlife is struck in the airplane</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and caused damage-</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90.31% incidents caused no damage while 9.69% incidents caused damage</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80.84% of bird strike incidents have happened when the altitude of airplane was</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&lt;IOOO ft and 19.16% have happened when altitude was &gt;IOOO ft.</a:t>
            </a:r>
          </a:p>
          <a:p>
            <a:pPr marL="285750" lvl="0" indent="-285750" algn="l" rtl="0">
              <a:lnSpc>
                <a:spcPct val="90000"/>
              </a:lnSpc>
              <a:spcBef>
                <a:spcPts val="1000"/>
              </a:spcBef>
              <a:spcAft>
                <a:spcPts val="0"/>
              </a:spcAft>
              <a:buClr>
                <a:schemeClr val="dk1"/>
              </a:buClr>
              <a:buSzPts val="2400"/>
              <a:buFont typeface="Arial" panose="020B0604020202020204" pitchFamily="34" charset="0"/>
              <a:buChar char="•"/>
            </a:pPr>
            <a:r>
              <a:rPr lang="en-US" sz="1400" dirty="0"/>
              <a:t>Most of the incidents have happened when there is no cloud in each year</a:t>
            </a: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7"/>
          <p:cNvSpPr txBox="1">
            <a:spLocks noGrp="1"/>
          </p:cNvSpPr>
          <p:nvPr>
            <p:ph type="ctrTitle"/>
          </p:nvPr>
        </p:nvSpPr>
        <p:spPr>
          <a:xfrm>
            <a:off x="1167494" y="1122363"/>
            <a:ext cx="6220278" cy="238760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6000"/>
              <a:buFont typeface="Arial"/>
              <a:buNone/>
            </a:pPr>
            <a:r>
              <a:rPr lang="en-US"/>
              <a:t>Thank you</a:t>
            </a:r>
            <a:endParaRPr/>
          </a:p>
        </p:txBody>
      </p:sp>
    </p:spTree>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319</Words>
  <Application>Microsoft Office PowerPoint</Application>
  <PresentationFormat>Widescreen</PresentationFormat>
  <Paragraphs>48</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Wingdings</vt:lpstr>
      <vt:lpstr>Franklin Gothic Demi Cond</vt:lpstr>
      <vt:lpstr>Franklin Gothic Book</vt:lpstr>
      <vt:lpstr>Arial</vt:lpstr>
      <vt:lpstr>Calibri</vt:lpstr>
      <vt:lpstr>Office Theme</vt:lpstr>
      <vt:lpstr>-By Aparna Uppala</vt:lpstr>
      <vt:lpstr>Objective</vt:lpstr>
      <vt:lpstr>Introduction</vt:lpstr>
      <vt:lpstr>Insights</vt:lpstr>
      <vt:lpstr>My Design(Dashboard)</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NAVEEN SRINIVASAN</dc:creator>
  <cp:lastModifiedBy>KEERTHI SRI</cp:lastModifiedBy>
  <cp:revision>4</cp:revision>
  <dcterms:created xsi:type="dcterms:W3CDTF">2022-12-29T06:36:15Z</dcterms:created>
  <dcterms:modified xsi:type="dcterms:W3CDTF">2024-06-29T10:33:03Z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