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657AA7F-BE72-4467-897E-7A302F46504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6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pPr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3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57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97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49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pPr/>
              <a:t>7/1/2024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071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pPr/>
              <a:t>7/1/2024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551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657AA7F-BE72-4467-897E-7A302F46504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4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657AA7F-BE72-4467-897E-7A302F46504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1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9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9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3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7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3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8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3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657AA7F-BE72-4467-897E-7A302F46504F}" type="datetimeFigureOut">
              <a:rPr lang="en-US" smtClean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97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1A29-2604-5258-BC25-FB77430F6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1122363"/>
            <a:ext cx="7317348" cy="2387600"/>
          </a:xfrm>
        </p:spPr>
        <p:txBody>
          <a:bodyPr>
            <a:normAutofit/>
          </a:bodyPr>
          <a:lstStyle/>
          <a:p>
            <a:pPr algn="l"/>
            <a:r>
              <a:rPr lang="en-US"/>
              <a:t>AMAZON SALES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6B0F7-09E9-3EF6-1F88-C5B0F00F5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3602038"/>
            <a:ext cx="7317348" cy="1655762"/>
          </a:xfrm>
        </p:spPr>
        <p:txBody>
          <a:bodyPr>
            <a:normAutofit/>
          </a:bodyPr>
          <a:lstStyle/>
          <a:p>
            <a:pPr algn="l"/>
            <a:r>
              <a:rPr lang="en-US"/>
              <a:t>WIREFRAME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03389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7F7D-0237-3A6F-59E3-8FC81903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5" y="794658"/>
            <a:ext cx="5682343" cy="6749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KEY INSIGHTS: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4E3433-DA96-67DB-748B-784EF28EA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521" y="2316480"/>
            <a:ext cx="8151250" cy="4073434"/>
          </a:xfrm>
        </p:spPr>
      </p:pic>
    </p:spTree>
    <p:extLst>
      <p:ext uri="{BB962C8B-B14F-4D97-AF65-F5344CB8AC3E}">
        <p14:creationId xmlns:p14="http://schemas.microsoft.com/office/powerpoint/2010/main" val="159810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AEAB7-3D31-F939-D1E7-9B9A1535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Analysis: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6B61B3-F835-35E2-5BF0-DFCE8DDB2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98" y="2603500"/>
            <a:ext cx="6110716" cy="3416300"/>
          </a:xfrm>
        </p:spPr>
      </p:pic>
    </p:spTree>
    <p:extLst>
      <p:ext uri="{BB962C8B-B14F-4D97-AF65-F5344CB8AC3E}">
        <p14:creationId xmlns:p14="http://schemas.microsoft.com/office/powerpoint/2010/main" val="363800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AE9A-282E-7832-AEFB-60931AA0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Analysis(Region Wise):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399E4B-B58E-27EC-BB3B-EAB98DA26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71" y="2603500"/>
            <a:ext cx="6084571" cy="3416300"/>
          </a:xfrm>
        </p:spPr>
      </p:pic>
    </p:spTree>
    <p:extLst>
      <p:ext uri="{BB962C8B-B14F-4D97-AF65-F5344CB8AC3E}">
        <p14:creationId xmlns:p14="http://schemas.microsoft.com/office/powerpoint/2010/main" val="68570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A01C-F9BE-27A5-2ABC-E90B4FB0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Profits: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BBEC19-ED5F-F604-B79E-11171D3FE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27" y="2603500"/>
            <a:ext cx="6076458" cy="3416300"/>
          </a:xfrm>
        </p:spPr>
      </p:pic>
    </p:spTree>
    <p:extLst>
      <p:ext uri="{BB962C8B-B14F-4D97-AF65-F5344CB8AC3E}">
        <p14:creationId xmlns:p14="http://schemas.microsoft.com/office/powerpoint/2010/main" val="206422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4652-A373-3B95-43C0-C226FBD3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A95DC-0F12-997A-7611-1DC60C684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98" y="1680632"/>
            <a:ext cx="5477219" cy="4203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AB5141-F66C-FA10-92BE-22079A80E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296" y="1680632"/>
            <a:ext cx="5945161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0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D0AE-F293-5A2F-4F25-0650936F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40CB7-53D6-8AA4-39CC-85F22DFF5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800" dirty="0"/>
              <a:t>From this project I have learned the Analyzing the Data using different types of strategies and in different platforms like </a:t>
            </a:r>
            <a:r>
              <a:rPr lang="en-US" sz="2800" dirty="0" err="1"/>
              <a:t>PowerBI</a:t>
            </a:r>
            <a:r>
              <a:rPr lang="en-US" sz="2800" dirty="0"/>
              <a:t> ,Tableau 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This project is about the sales data analysis, Here this data is from Amazon sales data. From this analysis I can say that Amazon has raised its profits in the business yr-2019 and eventually it has raised from 2020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We also looked into the monthly analysis , product wise analysis, </a:t>
            </a:r>
            <a:r>
              <a:rPr lang="en-US" sz="2800" dirty="0" err="1"/>
              <a:t>anula</a:t>
            </a:r>
            <a:r>
              <a:rPr lang="en-US" sz="2800" dirty="0"/>
              <a:t> analysis and many more. So ,this can help to improve the profits by analyzing these </a:t>
            </a:r>
            <a:r>
              <a:rPr lang="en-US" sz="2800"/>
              <a:t>insights.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0817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105</TotalTime>
  <Words>124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 Boardroom</vt:lpstr>
      <vt:lpstr>AMAZON SALES DATA ANALYSIS</vt:lpstr>
      <vt:lpstr>KEY INSIGHTS:</vt:lpstr>
      <vt:lpstr>Sales Analysis:</vt:lpstr>
      <vt:lpstr>Performance Analysis(Region Wise):</vt:lpstr>
      <vt:lpstr>Profits:</vt:lpstr>
      <vt:lpstr>PowerPoint Presentation</vt:lpstr>
      <vt:lpstr>Learning Insights: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Himasree Ramini</dc:creator>
  <cp:lastModifiedBy>KEERTHI SRI</cp:lastModifiedBy>
  <cp:revision>2</cp:revision>
  <dcterms:created xsi:type="dcterms:W3CDTF">2024-06-29T04:38:34Z</dcterms:created>
  <dcterms:modified xsi:type="dcterms:W3CDTF">2024-07-01T09:32:07Z</dcterms:modified>
</cp:coreProperties>
</file>