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6"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Libre Baskerville"/>
      <p:regular r:id="rId20"/>
      <p:bold r:id="rId21"/>
      <p:italic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22" Type="http://schemas.openxmlformats.org/officeDocument/2006/relationships/font" Target="fonts/LibreBaskerville-italic.fntdata"/><Relationship Id="rId21" Type="http://schemas.openxmlformats.org/officeDocument/2006/relationships/font" Target="fonts/LibreBaskerville-bold.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02006b75e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02006b75e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b02006b75e_1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5ddbdd470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5ddbdd470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a5ddbdd470_0_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8573994b7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8573994b7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a8573994b7_0_1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580"/>
              </a:spcBef>
              <a:spcAft>
                <a:spcPts val="0"/>
              </a:spcAft>
              <a:buClr>
                <a:schemeClr val="accent1"/>
              </a:buClr>
              <a:buSzPts val="2210"/>
              <a:buFont typeface="Noto Sans Symbols"/>
              <a:buNone/>
              <a:defRPr b="0" i="0" sz="2600" u="none" cap="none" strike="noStrike">
                <a:solidFill>
                  <a:schemeClr val="dk2"/>
                </a:solidFill>
                <a:latin typeface="Libre Baskerville"/>
                <a:ea typeface="Libre Baskerville"/>
                <a:cs typeface="Libre Baskerville"/>
                <a:sym typeface="Libre Baskerville"/>
              </a:defRPr>
            </a:lvl1pPr>
            <a:lvl2pPr lvl="1" marR="0" algn="ctr">
              <a:lnSpc>
                <a:spcPct val="100000"/>
              </a:lnSpc>
              <a:spcBef>
                <a:spcPts val="370"/>
              </a:spcBef>
              <a:spcAft>
                <a:spcPts val="0"/>
              </a:spcAft>
              <a:buClr>
                <a:schemeClr val="accent2"/>
              </a:buClr>
              <a:buSzPts val="2040"/>
              <a:buFont typeface="Noto Sans Symbols"/>
              <a:buNone/>
              <a:defRPr b="0" i="0" sz="2400" u="none" cap="none" strike="noStrike">
                <a:solidFill>
                  <a:schemeClr val="dk1"/>
                </a:solidFill>
                <a:latin typeface="Libre Baskerville"/>
                <a:ea typeface="Libre Baskerville"/>
                <a:cs typeface="Libre Baskerville"/>
                <a:sym typeface="Libre Baskerville"/>
              </a:defRPr>
            </a:lvl2pPr>
            <a:lvl3pPr lvl="2" marR="0" algn="ctr">
              <a:lnSpc>
                <a:spcPct val="100000"/>
              </a:lnSpc>
              <a:spcBef>
                <a:spcPts val="370"/>
              </a:spcBef>
              <a:spcAft>
                <a:spcPts val="0"/>
              </a:spcAft>
              <a:buClr>
                <a:srgbClr val="B1C0DA"/>
              </a:buClr>
              <a:buSzPts val="1700"/>
              <a:buFont typeface="Noto Sans Symbols"/>
              <a:buNone/>
              <a:defRPr b="0" i="0" sz="2000" u="none" cap="none" strike="noStrike">
                <a:solidFill>
                  <a:schemeClr val="dk1"/>
                </a:solidFill>
                <a:latin typeface="Libre Baskerville"/>
                <a:ea typeface="Libre Baskerville"/>
                <a:cs typeface="Libre Baskerville"/>
                <a:sym typeface="Libre Baskerville"/>
              </a:defRPr>
            </a:lvl3pPr>
            <a:lvl4pPr lvl="3" marR="0" algn="ctr">
              <a:lnSpc>
                <a:spcPct val="100000"/>
              </a:lnSpc>
              <a:spcBef>
                <a:spcPts val="370"/>
              </a:spcBef>
              <a:spcAft>
                <a:spcPts val="0"/>
              </a:spcAft>
              <a:buClr>
                <a:schemeClr val="accent3"/>
              </a:buClr>
              <a:buSzPts val="1600"/>
              <a:buFont typeface="Noto Sans Symbols"/>
              <a:buNone/>
              <a:defRPr b="0" i="0" sz="2000" u="none" cap="none" strike="noStrike">
                <a:solidFill>
                  <a:schemeClr val="dk1"/>
                </a:solidFill>
                <a:latin typeface="Libre Baskerville"/>
                <a:ea typeface="Libre Baskerville"/>
                <a:cs typeface="Libre Baskerville"/>
                <a:sym typeface="Libre Baskerville"/>
              </a:defRPr>
            </a:lvl4pPr>
            <a:lvl5pPr lvl="4" marR="0" algn="ctr">
              <a:lnSpc>
                <a:spcPct val="100000"/>
              </a:lnSpc>
              <a:spcBef>
                <a:spcPts val="370"/>
              </a:spcBef>
              <a:spcAft>
                <a:spcPts val="0"/>
              </a:spcAft>
              <a:buClr>
                <a:schemeClr val="accent3"/>
              </a:buClr>
              <a:buSzPts val="2000"/>
              <a:buFont typeface="Libre Baskerville"/>
              <a:buNone/>
              <a:defRPr b="0" i="0" sz="2000" u="none" cap="none" strike="noStrike">
                <a:solidFill>
                  <a:schemeClr val="dk1"/>
                </a:solidFill>
                <a:latin typeface="Libre Baskerville"/>
                <a:ea typeface="Libre Baskerville"/>
                <a:cs typeface="Libre Baskerville"/>
                <a:sym typeface="Libre Baskerville"/>
              </a:defRPr>
            </a:lvl5pPr>
            <a:lvl6pPr lvl="5" marR="0" algn="ctr">
              <a:lnSpc>
                <a:spcPct val="100000"/>
              </a:lnSpc>
              <a:spcBef>
                <a:spcPts val="370"/>
              </a:spcBef>
              <a:spcAft>
                <a:spcPts val="0"/>
              </a:spcAft>
              <a:buClr>
                <a:schemeClr val="accent3"/>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6pPr>
            <a:lvl7pPr lvl="6" marR="0" algn="ctr">
              <a:lnSpc>
                <a:spcPct val="100000"/>
              </a:lnSpc>
              <a:spcBef>
                <a:spcPts val="370"/>
              </a:spcBef>
              <a:spcAft>
                <a:spcPts val="0"/>
              </a:spcAft>
              <a:buClr>
                <a:schemeClr val="accent2"/>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7pPr>
            <a:lvl8pPr lvl="7" marR="0" algn="ctr">
              <a:lnSpc>
                <a:spcPct val="100000"/>
              </a:lnSpc>
              <a:spcBef>
                <a:spcPts val="370"/>
              </a:spcBef>
              <a:spcAft>
                <a:spcPts val="0"/>
              </a:spcAft>
              <a:buClr>
                <a:srgbClr val="B1C0DA"/>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8pPr>
            <a:lvl9pPr lvl="8" marR="0" algn="ctr">
              <a:lnSpc>
                <a:spcPct val="100000"/>
              </a:lnSpc>
              <a:spcBef>
                <a:spcPts val="370"/>
              </a:spcBef>
              <a:spcAft>
                <a:spcPts val="0"/>
              </a:spcAft>
              <a:buClr>
                <a:srgbClr val="DCB1B0"/>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22" name="Google Shape;22;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marR="0" algn="ctr">
              <a:lnSpc>
                <a:spcPct val="100000"/>
              </a:lnSpc>
              <a:spcBef>
                <a:spcPts val="0"/>
              </a:spcBef>
              <a:spcAft>
                <a:spcPts val="0"/>
              </a:spcAft>
              <a:buClr>
                <a:srgbClr val="FFFFFF"/>
              </a:buClr>
              <a:buSzPts val="4000"/>
              <a:buFont typeface="Source Sans Pro"/>
              <a:buNone/>
              <a:defRPr b="0" i="0" sz="4000" u="none" cap="none" strike="noStrike">
                <a:solidFill>
                  <a:srgbClr val="FFFFFF"/>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algn="l">
              <a:lnSpc>
                <a:spcPct val="100000"/>
              </a:lnSpc>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6" name="Google Shape;36;p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algn="l">
              <a:lnSpc>
                <a:spcPct val="100000"/>
              </a:lnSpc>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7" name="Google Shape;37;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 name="Shape 40"/>
        <p:cNvGrpSpPr/>
        <p:nvPr/>
      </p:nvGrpSpPr>
      <p:grpSpPr>
        <a:xfrm>
          <a:off x="0" y="0"/>
          <a:ext cx="0" cy="0"/>
          <a:chOff x="0" y="0"/>
          <a:chExt cx="0" cy="0"/>
        </a:xfrm>
      </p:grpSpPr>
      <p:sp>
        <p:nvSpPr>
          <p:cNvPr id="41" name="Google Shape;41;p5"/>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marR="0" algn="l">
              <a:lnSpc>
                <a:spcPct val="100000"/>
              </a:lnSpc>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5"/>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68935" lvl="0" marL="457200" marR="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algn="l">
              <a:lnSpc>
                <a:spcPct val="100000"/>
              </a:lnSpc>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43" name="Google Shape;43;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algn="l">
              <a:lnSpc>
                <a:spcPct val="100000"/>
              </a:lnSpc>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8" name="Google Shape;48;p6"/>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68935" lvl="0" marL="457200" marR="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algn="l">
              <a:lnSpc>
                <a:spcPct val="100000"/>
              </a:lnSpc>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49" name="Google Shape;49;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algn="l">
              <a:lnSpc>
                <a:spcPct val="100000"/>
              </a:lnSpc>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8" name="Google Shape;58;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marR="0" algn="l">
              <a:lnSpc>
                <a:spcPct val="100000"/>
              </a:lnSpc>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3" name="Google Shape;63;p9"/>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580"/>
              </a:spcBef>
              <a:spcAft>
                <a:spcPts val="0"/>
              </a:spcAft>
              <a:buClr>
                <a:schemeClr val="accent1"/>
              </a:buClr>
              <a:buSzPts val="2040"/>
              <a:buFont typeface="Noto Sans Symbols"/>
              <a:buNone/>
              <a:defRPr b="1" i="0" sz="2400" u="none" cap="none" strike="noStrike">
                <a:solidFill>
                  <a:schemeClr val="accent1"/>
                </a:solidFill>
                <a:latin typeface="Source Sans Pro"/>
                <a:ea typeface="Source Sans Pro"/>
                <a:cs typeface="Source Sans Pro"/>
                <a:sym typeface="Source Sans Pro"/>
              </a:defRPr>
            </a:lvl1pPr>
            <a:lvl2pPr indent="-228600" lvl="1" marL="914400" marR="0" algn="l">
              <a:lnSpc>
                <a:spcPct val="100000"/>
              </a:lnSpc>
              <a:spcBef>
                <a:spcPts val="370"/>
              </a:spcBef>
              <a:spcAft>
                <a:spcPts val="0"/>
              </a:spcAft>
              <a:buClr>
                <a:schemeClr val="accent2"/>
              </a:buClr>
              <a:buSzPts val="1700"/>
              <a:buFont typeface="Noto Sans Symbols"/>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algn="l">
              <a:lnSpc>
                <a:spcPct val="100000"/>
              </a:lnSpc>
              <a:spcBef>
                <a:spcPts val="370"/>
              </a:spcBef>
              <a:spcAft>
                <a:spcPts val="0"/>
              </a:spcAft>
              <a:buClr>
                <a:srgbClr val="B1C0DA"/>
              </a:buClr>
              <a:buSzPts val="1530"/>
              <a:buFont typeface="Noto Sans Symbols"/>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algn="l">
              <a:lnSpc>
                <a:spcPct val="100000"/>
              </a:lnSpc>
              <a:spcBef>
                <a:spcPts val="370"/>
              </a:spcBef>
              <a:spcAft>
                <a:spcPts val="0"/>
              </a:spcAft>
              <a:buClr>
                <a:schemeClr val="accent3"/>
              </a:buClr>
              <a:buSzPts val="1280"/>
              <a:buFont typeface="Noto Sans Symbols"/>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algn="l">
              <a:lnSpc>
                <a:spcPct val="100000"/>
              </a:lnSpc>
              <a:spcBef>
                <a:spcPts val="370"/>
              </a:spcBef>
              <a:spcAft>
                <a:spcPts val="0"/>
              </a:spcAft>
              <a:buClr>
                <a:schemeClr val="accent3"/>
              </a:buClr>
              <a:buSzPts val="1600"/>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342900" lvl="5" marL="2743200" marR="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64" name="Google Shape;64;p9"/>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580"/>
              </a:spcBef>
              <a:spcAft>
                <a:spcPts val="0"/>
              </a:spcAft>
              <a:buClr>
                <a:schemeClr val="accent1"/>
              </a:buClr>
              <a:buSzPts val="2040"/>
              <a:buFont typeface="Noto Sans Symbols"/>
              <a:buNone/>
              <a:defRPr b="1" i="0" sz="2400" u="none" cap="none" strike="noStrike">
                <a:solidFill>
                  <a:schemeClr val="accent1"/>
                </a:solidFill>
                <a:latin typeface="Source Sans Pro"/>
                <a:ea typeface="Source Sans Pro"/>
                <a:cs typeface="Source Sans Pro"/>
                <a:sym typeface="Source Sans Pro"/>
              </a:defRPr>
            </a:lvl1pPr>
            <a:lvl2pPr indent="-228600" lvl="1" marL="914400" marR="0" algn="l">
              <a:lnSpc>
                <a:spcPct val="100000"/>
              </a:lnSpc>
              <a:spcBef>
                <a:spcPts val="370"/>
              </a:spcBef>
              <a:spcAft>
                <a:spcPts val="0"/>
              </a:spcAft>
              <a:buClr>
                <a:schemeClr val="accent2"/>
              </a:buClr>
              <a:buSzPts val="1700"/>
              <a:buFont typeface="Noto Sans Symbols"/>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algn="l">
              <a:lnSpc>
                <a:spcPct val="100000"/>
              </a:lnSpc>
              <a:spcBef>
                <a:spcPts val="370"/>
              </a:spcBef>
              <a:spcAft>
                <a:spcPts val="0"/>
              </a:spcAft>
              <a:buClr>
                <a:srgbClr val="B1C0DA"/>
              </a:buClr>
              <a:buSzPts val="1530"/>
              <a:buFont typeface="Noto Sans Symbols"/>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algn="l">
              <a:lnSpc>
                <a:spcPct val="100000"/>
              </a:lnSpc>
              <a:spcBef>
                <a:spcPts val="370"/>
              </a:spcBef>
              <a:spcAft>
                <a:spcPts val="0"/>
              </a:spcAft>
              <a:buClr>
                <a:schemeClr val="accent3"/>
              </a:buClr>
              <a:buSzPts val="1280"/>
              <a:buFont typeface="Noto Sans Symbols"/>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algn="l">
              <a:lnSpc>
                <a:spcPct val="100000"/>
              </a:lnSpc>
              <a:spcBef>
                <a:spcPts val="370"/>
              </a:spcBef>
              <a:spcAft>
                <a:spcPts val="0"/>
              </a:spcAft>
              <a:buClr>
                <a:schemeClr val="accent3"/>
              </a:buClr>
              <a:buSzPts val="1600"/>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342900" lvl="5" marL="2743200" marR="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65" name="Google Shape;65;p9"/>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68935" lvl="0" marL="457200" marR="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algn="l">
              <a:lnSpc>
                <a:spcPct val="100000"/>
              </a:lnSpc>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66" name="Google Shape;66;p9"/>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68935" lvl="0" marL="457200" marR="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algn="l">
              <a:lnSpc>
                <a:spcPct val="100000"/>
              </a:lnSpc>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67" name="Google Shape;67;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algn="l">
              <a:lnSpc>
                <a:spcPct val="100000"/>
              </a:lnSpc>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2" name="Google Shape;72;p10"/>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68935" lvl="0" marL="457200" marR="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algn="l">
              <a:lnSpc>
                <a:spcPct val="100000"/>
              </a:lnSpc>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73" name="Google Shape;73;p10"/>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68935" lvl="0" marL="457200" marR="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algn="l">
              <a:lnSpc>
                <a:spcPct val="100000"/>
              </a:lnSpc>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74" name="Google Shape;74;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1" name="Google Shape;11;p1"/>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2" name="Google Shape;12;p1"/>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3" name="Google Shape;13;p1"/>
          <p:cNvSpPr txBox="1"/>
          <p:nvPr/>
        </p:nvSpPr>
        <p:spPr>
          <a:xfrm>
            <a:off x="63500" y="1397000"/>
            <a:ext cx="9020175" cy="12065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4" name="Google Shape;14;p1"/>
          <p:cNvSpPr txBox="1"/>
          <p:nvPr/>
        </p:nvSpPr>
        <p:spPr>
          <a:xfrm>
            <a:off x="63500" y="2976562"/>
            <a:ext cx="9020175" cy="111125"/>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5" name="Google Shape;15;p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9" name="Google Shape;19;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8" name="Google Shape;28;p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 name="Google Shape;29;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rive.google.com/drive/folders/1jE1aA1aK0Rud1uLuu1_4w9gU6_6Hqk3W?usp=sharing"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1"/>
          <p:cNvSpPr txBox="1"/>
          <p:nvPr>
            <p:ph idx="1" type="subTitle"/>
          </p:nvPr>
        </p:nvSpPr>
        <p:spPr>
          <a:xfrm>
            <a:off x="1447800" y="3105475"/>
            <a:ext cx="6400800" cy="2032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1" i="0" lang="en-US" sz="2600" u="none">
                <a:solidFill>
                  <a:srgbClr val="1F497D"/>
                </a:solidFill>
                <a:latin typeface="Libre Baskerville"/>
                <a:ea typeface="Libre Baskerville"/>
                <a:cs typeface="Libre Baskerville"/>
                <a:sym typeface="Libre Baskerville"/>
              </a:rPr>
              <a:t>Group Members</a:t>
            </a:r>
            <a:endParaRPr/>
          </a:p>
          <a:p>
            <a:pPr indent="0" lvl="0" marL="0" rtl="0" algn="ctr">
              <a:lnSpc>
                <a:spcPct val="100000"/>
              </a:lnSpc>
              <a:spcBef>
                <a:spcPts val="0"/>
              </a:spcBef>
              <a:spcAft>
                <a:spcPts val="0"/>
              </a:spcAft>
              <a:buSzPts val="2210"/>
              <a:buNone/>
            </a:pPr>
            <a:r>
              <a:t/>
            </a:r>
            <a:endParaRPr b="1" i="0" sz="2600" u="none">
              <a:solidFill>
                <a:srgbClr val="1F497D"/>
              </a:solidFill>
              <a:latin typeface="Libre Baskerville"/>
              <a:ea typeface="Libre Baskerville"/>
              <a:cs typeface="Libre Baskerville"/>
              <a:sym typeface="Libre Baskerville"/>
            </a:endParaRPr>
          </a:p>
          <a:p>
            <a:pPr indent="0" lvl="0" marL="0" rtl="0" algn="ctr">
              <a:lnSpc>
                <a:spcPct val="100000"/>
              </a:lnSpc>
              <a:spcBef>
                <a:spcPts val="0"/>
              </a:spcBef>
              <a:spcAft>
                <a:spcPts val="0"/>
              </a:spcAft>
              <a:buSzPts val="2210"/>
              <a:buNone/>
            </a:pPr>
            <a:r>
              <a:rPr b="1" lang="en-US" sz="1800">
                <a:solidFill>
                  <a:schemeClr val="dk1"/>
                </a:solidFill>
              </a:rPr>
              <a:t>Jaimin Solanki		33</a:t>
            </a:r>
            <a:endParaRPr b="1" sz="1800">
              <a:solidFill>
                <a:schemeClr val="dk1"/>
              </a:solidFill>
            </a:endParaRPr>
          </a:p>
          <a:p>
            <a:pPr indent="0" lvl="0" marL="0" rtl="0" algn="ctr">
              <a:lnSpc>
                <a:spcPct val="100000"/>
              </a:lnSpc>
              <a:spcBef>
                <a:spcPts val="0"/>
              </a:spcBef>
              <a:spcAft>
                <a:spcPts val="0"/>
              </a:spcAft>
              <a:buSzPts val="2210"/>
              <a:buNone/>
            </a:pPr>
            <a:r>
              <a:rPr b="1" lang="en-US" sz="1800">
                <a:solidFill>
                  <a:schemeClr val="dk1"/>
                </a:solidFill>
              </a:rPr>
              <a:t>Rohan Tondlekar	39</a:t>
            </a:r>
            <a:endParaRPr b="1" sz="1800">
              <a:solidFill>
                <a:schemeClr val="dk1"/>
              </a:solidFill>
            </a:endParaRPr>
          </a:p>
          <a:p>
            <a:pPr indent="0" lvl="0" marL="0" rtl="0" algn="ctr">
              <a:lnSpc>
                <a:spcPct val="100000"/>
              </a:lnSpc>
              <a:spcBef>
                <a:spcPts val="0"/>
              </a:spcBef>
              <a:spcAft>
                <a:spcPts val="0"/>
              </a:spcAft>
              <a:buSzPts val="2210"/>
              <a:buNone/>
            </a:pPr>
            <a:r>
              <a:rPr b="1" lang="en-US" sz="1800">
                <a:solidFill>
                  <a:schemeClr val="dk1"/>
                </a:solidFill>
              </a:rPr>
              <a:t>Keegan Vaz		42</a:t>
            </a:r>
            <a:endParaRPr b="1" sz="1800">
              <a:solidFill>
                <a:schemeClr val="dk1"/>
              </a:solidFill>
            </a:endParaRPr>
          </a:p>
          <a:p>
            <a:pPr indent="0" lvl="0" marL="0" rtl="0" algn="ctr">
              <a:lnSpc>
                <a:spcPct val="100000"/>
              </a:lnSpc>
              <a:spcBef>
                <a:spcPts val="0"/>
              </a:spcBef>
              <a:spcAft>
                <a:spcPts val="0"/>
              </a:spcAft>
              <a:buSzPts val="2210"/>
              <a:buNone/>
            </a:pPr>
            <a:r>
              <a:rPr b="1" lang="en-US" sz="1800">
                <a:solidFill>
                  <a:schemeClr val="dk1"/>
                </a:solidFill>
              </a:rPr>
              <a:t>Alex Victor			43</a:t>
            </a:r>
            <a:endParaRPr b="1" sz="1800">
              <a:solidFill>
                <a:schemeClr val="dk1"/>
              </a:solidFill>
            </a:endParaRPr>
          </a:p>
          <a:p>
            <a:pPr indent="0" lvl="0" marL="0" rtl="0" algn="l">
              <a:lnSpc>
                <a:spcPct val="100000"/>
              </a:lnSpc>
              <a:spcBef>
                <a:spcPts val="0"/>
              </a:spcBef>
              <a:spcAft>
                <a:spcPts val="0"/>
              </a:spcAft>
              <a:buSzPts val="2210"/>
              <a:buNone/>
            </a:pPr>
            <a:r>
              <a:t/>
            </a:r>
            <a:endParaRPr b="1">
              <a:solidFill>
                <a:srgbClr val="1F497D"/>
              </a:solidFill>
            </a:endParaRPr>
          </a:p>
          <a:p>
            <a:pPr indent="0" lvl="0" marL="914400" rtl="0" algn="ctr">
              <a:lnSpc>
                <a:spcPct val="100000"/>
              </a:lnSpc>
              <a:spcBef>
                <a:spcPts val="0"/>
              </a:spcBef>
              <a:spcAft>
                <a:spcPts val="0"/>
              </a:spcAft>
              <a:buSzPts val="2210"/>
              <a:buNone/>
            </a:pPr>
            <a:r>
              <a:rPr b="1" i="0" lang="en-US" sz="2600" u="none">
                <a:solidFill>
                  <a:srgbClr val="1F497D"/>
                </a:solidFill>
                <a:latin typeface="Libre Baskerville"/>
                <a:ea typeface="Libre Baskerville"/>
                <a:cs typeface="Libre Baskerville"/>
                <a:sym typeface="Libre Baskerville"/>
              </a:rPr>
              <a:t>Guide :- </a:t>
            </a:r>
            <a:r>
              <a:rPr b="1" i="0" lang="en-US" sz="1800" u="none">
                <a:solidFill>
                  <a:srgbClr val="000000"/>
                </a:solidFill>
                <a:latin typeface="Libre Baskerville"/>
                <a:ea typeface="Libre Baskerville"/>
                <a:cs typeface="Libre Baskerville"/>
                <a:sym typeface="Libre Baskerville"/>
              </a:rPr>
              <a:t>Dr. </a:t>
            </a:r>
            <a:r>
              <a:rPr b="1" lang="en-US" sz="1800">
                <a:solidFill>
                  <a:srgbClr val="000000"/>
                </a:solidFill>
              </a:rPr>
              <a:t>Kavita Sonawane</a:t>
            </a:r>
            <a:endParaRPr b="1" sz="1800">
              <a:solidFill>
                <a:srgbClr val="000000"/>
              </a:solidFill>
            </a:endParaRPr>
          </a:p>
          <a:p>
            <a:pPr indent="0" lvl="0" marL="0" rtl="0" algn="ctr">
              <a:lnSpc>
                <a:spcPct val="100000"/>
              </a:lnSpc>
              <a:spcBef>
                <a:spcPts val="0"/>
              </a:spcBef>
              <a:spcAft>
                <a:spcPts val="0"/>
              </a:spcAft>
              <a:buSzPts val="2210"/>
              <a:buNone/>
            </a:pPr>
            <a:r>
              <a:t/>
            </a:r>
            <a:endParaRPr b="1">
              <a:solidFill>
                <a:srgbClr val="1F497D"/>
              </a:solidFill>
            </a:endParaRPr>
          </a:p>
          <a:p>
            <a:pPr indent="0" lvl="0" marL="0" rtl="0" algn="l">
              <a:lnSpc>
                <a:spcPct val="100000"/>
              </a:lnSpc>
              <a:spcBef>
                <a:spcPts val="500"/>
              </a:spcBef>
              <a:spcAft>
                <a:spcPts val="0"/>
              </a:spcAft>
              <a:buSzPts val="2210"/>
              <a:buNone/>
            </a:pPr>
            <a:r>
              <a:rPr b="0" i="0" lang="en-US" sz="2400" u="none">
                <a:solidFill>
                  <a:srgbClr val="1F497D"/>
                </a:solidFill>
                <a:latin typeface="Libre Baskerville"/>
                <a:ea typeface="Libre Baskerville"/>
                <a:cs typeface="Libre Baskerville"/>
                <a:sym typeface="Libre Baskerville"/>
              </a:rPr>
              <a:t> </a:t>
            </a:r>
            <a:endParaRPr b="0" i="0" sz="2400" u="none">
              <a:solidFill>
                <a:srgbClr val="000000"/>
              </a:solidFill>
              <a:latin typeface="Times New Roman"/>
              <a:ea typeface="Times New Roman"/>
              <a:cs typeface="Times New Roman"/>
              <a:sym typeface="Times New Roman"/>
            </a:endParaRPr>
          </a:p>
          <a:p>
            <a:pPr indent="0" lvl="0" marL="0" marR="0" rtl="0" algn="ctr">
              <a:lnSpc>
                <a:spcPct val="100000"/>
              </a:lnSpc>
              <a:spcBef>
                <a:spcPts val="580"/>
              </a:spcBef>
              <a:spcAft>
                <a:spcPts val="0"/>
              </a:spcAft>
              <a:buClr>
                <a:schemeClr val="accent1"/>
              </a:buClr>
              <a:buSzPts val="2210"/>
              <a:buFont typeface="Noto Sans Symbols"/>
              <a:buNone/>
            </a:pPr>
            <a:r>
              <a:t/>
            </a:r>
            <a:endParaRPr b="0" i="0" sz="2400" u="none">
              <a:solidFill>
                <a:srgbClr val="000000"/>
              </a:solidFill>
              <a:latin typeface="Times New Roman"/>
              <a:ea typeface="Times New Roman"/>
              <a:cs typeface="Times New Roman"/>
              <a:sym typeface="Times New Roman"/>
            </a:endParaRPr>
          </a:p>
        </p:txBody>
      </p:sp>
      <p:sp>
        <p:nvSpPr>
          <p:cNvPr id="83" name="Google Shape;83;p11"/>
          <p:cNvSpPr txBox="1"/>
          <p:nvPr>
            <p:ph type="ctrTitle"/>
          </p:nvPr>
        </p:nvSpPr>
        <p:spPr>
          <a:xfrm>
            <a:off x="762000" y="2300300"/>
            <a:ext cx="7772400" cy="371400"/>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chemeClr val="dk1"/>
              </a:buClr>
              <a:buFont typeface="Arial"/>
              <a:buNone/>
            </a:pPr>
            <a:r>
              <a:rPr lang="en-US" sz="3600">
                <a:solidFill>
                  <a:schemeClr val="lt1"/>
                </a:solidFill>
                <a:latin typeface="Times New Roman"/>
                <a:ea typeface="Times New Roman"/>
                <a:cs typeface="Times New Roman"/>
                <a:sym typeface="Times New Roman"/>
              </a:rPr>
              <a:t>Travel Destination Website</a:t>
            </a:r>
            <a:endParaRPr sz="3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4000"/>
              <a:buNone/>
            </a:pPr>
            <a:r>
              <a:t/>
            </a:r>
            <a:endParaRPr b="1" sz="3600">
              <a:latin typeface="Times New Roman"/>
              <a:ea typeface="Times New Roman"/>
              <a:cs typeface="Times New Roman"/>
              <a:sym typeface="Times New Roman"/>
            </a:endParaRPr>
          </a:p>
        </p:txBody>
      </p:sp>
      <p:pic>
        <p:nvPicPr>
          <p:cNvPr id="84" name="Google Shape;84;p11"/>
          <p:cNvPicPr preferRelativeResize="0"/>
          <p:nvPr/>
        </p:nvPicPr>
        <p:blipFill rotWithShape="1">
          <a:blip r:embed="rId3">
            <a:alphaModFix/>
          </a:blip>
          <a:srcRect b="0" l="0" r="0" t="0"/>
          <a:stretch/>
        </p:blipFill>
        <p:spPr>
          <a:xfrm>
            <a:off x="304800" y="228600"/>
            <a:ext cx="1201737" cy="1128712"/>
          </a:xfrm>
          <a:prstGeom prst="rect">
            <a:avLst/>
          </a:prstGeom>
          <a:noFill/>
          <a:ln>
            <a:noFill/>
          </a:ln>
        </p:spPr>
      </p:pic>
      <p:sp>
        <p:nvSpPr>
          <p:cNvPr id="85" name="Google Shape;85;p11"/>
          <p:cNvSpPr txBox="1"/>
          <p:nvPr/>
        </p:nvSpPr>
        <p:spPr>
          <a:xfrm>
            <a:off x="1274762" y="201612"/>
            <a:ext cx="7646987" cy="115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Libre Baskerville"/>
              <a:buNone/>
            </a:pPr>
            <a:r>
              <a:rPr b="0" i="0" lang="en-US" sz="3200" u="none">
                <a:solidFill>
                  <a:srgbClr val="000000"/>
                </a:solidFill>
                <a:latin typeface="Libre Baskerville"/>
                <a:ea typeface="Libre Baskerville"/>
                <a:cs typeface="Libre Baskerville"/>
                <a:sym typeface="Libre Baskerville"/>
              </a:rPr>
              <a:t>St. Francis Institute of Technology</a:t>
            </a:r>
            <a:endParaRPr b="0" i="0" sz="14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Libre Baskerville"/>
              <a:buNone/>
            </a:pPr>
            <a:r>
              <a:rPr b="0" i="1" lang="en-US" sz="2800" u="none">
                <a:solidFill>
                  <a:srgbClr val="000000"/>
                </a:solidFill>
                <a:latin typeface="Libre Baskerville"/>
                <a:ea typeface="Libre Baskerville"/>
                <a:cs typeface="Libre Baskerville"/>
                <a:sym typeface="Libre Baskerville"/>
              </a:rPr>
              <a:t>Department of Computer Engineering</a:t>
            </a:r>
            <a:r>
              <a:rPr b="0" i="0" lang="en-US" sz="2800" u="none">
                <a:solidFill>
                  <a:srgbClr val="000000"/>
                </a:solidFill>
                <a:latin typeface="Libre Baskerville"/>
                <a:ea typeface="Libre Baskerville"/>
                <a:cs typeface="Libre Baskerville"/>
                <a:sym typeface="Libre Baskerville"/>
              </a:rPr>
              <a:t>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604837" y="809625"/>
            <a:ext cx="7772400" cy="792162"/>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chemeClr val="dk1"/>
                </a:solidFill>
                <a:latin typeface="Times New Roman"/>
                <a:ea typeface="Times New Roman"/>
                <a:cs typeface="Times New Roman"/>
                <a:sym typeface="Times New Roman"/>
              </a:rPr>
              <a:t>Social Impact of the System</a:t>
            </a:r>
            <a:br>
              <a:rPr b="1" i="0" lang="en-US" sz="4000" u="none">
                <a:solidFill>
                  <a:schemeClr val="dk1"/>
                </a:solidFill>
                <a:latin typeface="Times New Roman"/>
                <a:ea typeface="Times New Roman"/>
                <a:cs typeface="Times New Roman"/>
                <a:sym typeface="Times New Roman"/>
              </a:rPr>
            </a:br>
            <a:endParaRPr/>
          </a:p>
        </p:txBody>
      </p:sp>
      <p:sp>
        <p:nvSpPr>
          <p:cNvPr id="180" name="Google Shape;180;p2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181" name="Google Shape;181;p20"/>
          <p:cNvSpPr txBox="1"/>
          <p:nvPr>
            <p:ph idx="1" type="body"/>
          </p:nvPr>
        </p:nvSpPr>
        <p:spPr>
          <a:xfrm>
            <a:off x="685800" y="1843050"/>
            <a:ext cx="7772400" cy="31719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Our Mini Project will try to include the history, the authentic culture and the true essence of those places in our website to the best of the knowledge we could gather.</a:t>
            </a:r>
            <a:endParaRPr sz="2000">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We have tried to include maximum data of such places.</a:t>
            </a:r>
            <a:endParaRPr sz="2000">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Our mini project will try to develop a sense of pride among citizens, so that they could explore the Real Bharat upto its deep rooted ancient culture.</a:t>
            </a:r>
            <a:endParaRPr sz="2000">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This will also help support the Tourism Industry in the country.</a:t>
            </a:r>
            <a:endParaRPr sz="2000">
              <a:latin typeface="Times New Roman"/>
              <a:ea typeface="Times New Roman"/>
              <a:cs typeface="Times New Roman"/>
              <a:sym typeface="Times New Roman"/>
            </a:endParaRPr>
          </a:p>
          <a:p>
            <a:pPr indent="-228600" lvl="0" marL="457200" marR="0" rtl="0" algn="l">
              <a:lnSpc>
                <a:spcPct val="100000"/>
              </a:lnSpc>
              <a:spcBef>
                <a:spcPts val="580"/>
              </a:spcBef>
              <a:spcAft>
                <a:spcPts val="0"/>
              </a:spcAft>
              <a:buClr>
                <a:schemeClr val="accent1"/>
              </a:buClr>
              <a:buSzPts val="2210"/>
              <a:buFont typeface="Noto Sans Symbols"/>
              <a:buNone/>
            </a:pPr>
            <a:r>
              <a:t/>
            </a:r>
            <a:endParaRPr/>
          </a:p>
        </p:txBody>
      </p:sp>
      <p:pic>
        <p:nvPicPr>
          <p:cNvPr id="182" name="Google Shape;182;p20"/>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183" name="Google Shape;183;p20"/>
          <p:cNvSpPr txBox="1"/>
          <p:nvPr/>
        </p:nvSpPr>
        <p:spPr>
          <a:xfrm>
            <a:off x="5665787" y="6237287"/>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15/12/2020</a:t>
            </a:r>
            <a:endParaRPr>
              <a:solidFill>
                <a:schemeClr val="dk1"/>
              </a:solidFill>
            </a:endParaRPr>
          </a:p>
          <a:p>
            <a:pPr indent="0" lvl="0" marL="0" marR="0" rtl="0" algn="r">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
        <p:nvSpPr>
          <p:cNvPr id="184" name="Google Shape;184;p20"/>
          <p:cNvSpPr txBox="1"/>
          <p:nvPr/>
        </p:nvSpPr>
        <p:spPr>
          <a:xfrm>
            <a:off x="603250" y="62468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Travel Destination Website            </a:t>
            </a:r>
            <a:endParaRPr>
              <a:solidFill>
                <a:schemeClr val="dk1"/>
              </a:solidFill>
            </a:endParaRPr>
          </a:p>
          <a:p>
            <a:pPr indent="0" lvl="0" marL="0" marR="0" rtl="0" algn="l">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914400" y="177952"/>
            <a:ext cx="7772400" cy="6408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Implementation Steps</a:t>
            </a:r>
            <a:endParaRPr/>
          </a:p>
        </p:txBody>
      </p:sp>
      <p:sp>
        <p:nvSpPr>
          <p:cNvPr id="191" name="Google Shape;191;p2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192" name="Google Shape;192;p21"/>
          <p:cNvSpPr txBox="1"/>
          <p:nvPr>
            <p:ph idx="1" type="body"/>
          </p:nvPr>
        </p:nvSpPr>
        <p:spPr>
          <a:xfrm>
            <a:off x="685800" y="695800"/>
            <a:ext cx="7772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1. Start</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2. For User:</a:t>
            </a:r>
            <a:endParaRPr sz="17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a. Open the website and if the user wants to see a travel destination then</a:t>
            </a:r>
            <a:endParaRPr sz="15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       the user should select Explore. </a:t>
            </a:r>
            <a:endParaRPr sz="15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b. There India map Opens where user should select a state of their</a:t>
            </a:r>
            <a:endParaRPr sz="15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       choice. </a:t>
            </a:r>
            <a:endParaRPr sz="15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c. After selecting the destination state user sees all the destinations </a:t>
            </a:r>
            <a:endParaRPr sz="15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       available in the state, where they select any destination and see its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                history, speciality about the place and choose their holiday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                destination .</a:t>
            </a:r>
            <a:endParaRPr sz="15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d. User can also give review about the visited destination for future</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                visitors.</a:t>
            </a:r>
            <a:endParaRPr sz="15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e. There's an Contact us button on the Home page where users can give</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                their valuable feedback for improvement of the website.</a:t>
            </a:r>
            <a:endParaRPr sz="15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f. Users can also view the about us page and see our vision about the</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               website.</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3. For admin:</a:t>
            </a:r>
            <a:endParaRPr sz="17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a. Check the feedback regarding websites and make improvements in</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                the website</a:t>
            </a:r>
            <a:endParaRPr sz="15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b. Also maintain the website with updated information and remove bugs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                from the website.</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4.Stop.</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228600" lvl="0" marL="457200" marR="0" rtl="0" algn="l">
              <a:lnSpc>
                <a:spcPct val="100000"/>
              </a:lnSpc>
              <a:spcBef>
                <a:spcPts val="580"/>
              </a:spcBef>
              <a:spcAft>
                <a:spcPts val="0"/>
              </a:spcAft>
              <a:buClr>
                <a:schemeClr val="accent1"/>
              </a:buClr>
              <a:buSzPts val="2210"/>
              <a:buFont typeface="Noto Sans Symbols"/>
              <a:buNone/>
            </a:pPr>
            <a:r>
              <a:t/>
            </a:r>
            <a:endParaRPr/>
          </a:p>
        </p:txBody>
      </p:sp>
      <p:pic>
        <p:nvPicPr>
          <p:cNvPr id="193" name="Google Shape;193;p21"/>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194" name="Google Shape;194;p21"/>
          <p:cNvSpPr txBox="1"/>
          <p:nvPr/>
        </p:nvSpPr>
        <p:spPr>
          <a:xfrm>
            <a:off x="5665787" y="6237287"/>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15/12/2020</a:t>
            </a:r>
            <a:endParaRPr>
              <a:solidFill>
                <a:schemeClr val="dk1"/>
              </a:solidFill>
            </a:endParaRPr>
          </a:p>
          <a:p>
            <a:pPr indent="0" lvl="0" marL="0" marR="0" rtl="0" algn="r">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
        <p:nvSpPr>
          <p:cNvPr id="195" name="Google Shape;195;p21"/>
          <p:cNvSpPr txBox="1"/>
          <p:nvPr/>
        </p:nvSpPr>
        <p:spPr>
          <a:xfrm>
            <a:off x="685800" y="62468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Travel Destination Website            </a:t>
            </a:r>
            <a:endParaRPr>
              <a:solidFill>
                <a:schemeClr val="dk1"/>
              </a:solidFill>
            </a:endParaRPr>
          </a:p>
          <a:p>
            <a:pPr indent="0" lvl="0" marL="0" marR="0" rtl="0" algn="l">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201" name="Google Shape;201;p22"/>
          <p:cNvSpPr txBox="1"/>
          <p:nvPr/>
        </p:nvSpPr>
        <p:spPr>
          <a:xfrm>
            <a:off x="228600" y="1295400"/>
            <a:ext cx="8686800" cy="448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IEEE standard</a:t>
            </a:r>
            <a:endParaRPr b="0" i="0" sz="2000" u="non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Journal Paper</a:t>
            </a:r>
            <a:r>
              <a:rPr b="1" lang="en-US" sz="2000">
                <a:latin typeface="Times New Roman"/>
                <a:ea typeface="Times New Roman"/>
                <a:cs typeface="Times New Roman"/>
                <a:sym typeface="Times New Roman"/>
              </a:rPr>
              <a:t>:</a:t>
            </a:r>
            <a:endParaRPr b="0" i="0" sz="1400" u="non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S. Heripracoyo and S. Adi, "Implementation of Tourism Business Web," 2019 International Conference on Information Management and Technology (ICIMTech), Jakarta/Bali, Indonesia, 2019, pp. 30-35, doi: 10.1109/ICIMTech.2019.8843716. </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R. Aryanto, A. Chang and M. H. Widianto, "Mountain Tourism Destination Website Interface Design Based on Classical Conditioning Theory of Persuasion," 2019 International Conference on Information Management and Technology (ICIMTech), Jakarta/Bali, Indonesia, 2019, pp. 461-465, doi: 10.1109/ICIMTech.2019.8843798.</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US" sz="2000" u="sng">
                <a:solidFill>
                  <a:schemeClr val="hlink"/>
                </a:solidFill>
                <a:latin typeface="Times New Roman"/>
                <a:ea typeface="Times New Roman"/>
                <a:cs typeface="Times New Roman"/>
                <a:sym typeface="Times New Roman"/>
                <a:hlinkClick r:id="rId3"/>
              </a:rPr>
              <a:t>Drive Link With State Wise Information </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spcBef>
                <a:spcPts val="755"/>
              </a:spcBef>
              <a:spcAft>
                <a:spcPts val="755"/>
              </a:spcAft>
              <a:buClr>
                <a:schemeClr val="dk1"/>
              </a:buClr>
              <a:buSzPts val="1100"/>
              <a:buFont typeface="Arial"/>
              <a:buNone/>
            </a:pPr>
            <a:r>
              <a:t/>
            </a:r>
            <a:endParaRPr sz="2000">
              <a:latin typeface="Libre Baskerville"/>
              <a:ea typeface="Libre Baskerville"/>
              <a:cs typeface="Libre Baskerville"/>
              <a:sym typeface="Libre Baskerville"/>
            </a:endParaRPr>
          </a:p>
        </p:txBody>
      </p:sp>
      <p:sp>
        <p:nvSpPr>
          <p:cNvPr id="202" name="Google Shape;202;p22"/>
          <p:cNvSpPr txBox="1"/>
          <p:nvPr/>
        </p:nvSpPr>
        <p:spPr>
          <a:xfrm>
            <a:off x="1981200" y="269875"/>
            <a:ext cx="5181600" cy="5222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REFERENCES </a:t>
            </a:r>
            <a:endParaRPr/>
          </a:p>
        </p:txBody>
      </p:sp>
      <p:pic>
        <p:nvPicPr>
          <p:cNvPr id="203" name="Google Shape;203;p22"/>
          <p:cNvPicPr preferRelativeResize="0"/>
          <p:nvPr/>
        </p:nvPicPr>
        <p:blipFill rotWithShape="1">
          <a:blip r:embed="rId4">
            <a:alphaModFix/>
          </a:blip>
          <a:srcRect b="0" l="0" r="0" t="0"/>
          <a:stretch/>
        </p:blipFill>
        <p:spPr>
          <a:xfrm>
            <a:off x="8305800" y="6172200"/>
            <a:ext cx="533400" cy="523875"/>
          </a:xfrm>
          <a:prstGeom prst="rect">
            <a:avLst/>
          </a:prstGeom>
          <a:noFill/>
          <a:ln>
            <a:noFill/>
          </a:ln>
        </p:spPr>
      </p:pic>
      <p:sp>
        <p:nvSpPr>
          <p:cNvPr id="204" name="Google Shape;204;p22"/>
          <p:cNvSpPr txBox="1"/>
          <p:nvPr/>
        </p:nvSpPr>
        <p:spPr>
          <a:xfrm>
            <a:off x="603262" y="6246812"/>
            <a:ext cx="3781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Travel Destination Website            </a:t>
            </a:r>
            <a:endParaRPr>
              <a:solidFill>
                <a:schemeClr val="dk1"/>
              </a:solidFill>
            </a:endParaRPr>
          </a:p>
          <a:p>
            <a:pPr indent="0" lvl="0" marL="0" marR="0" rtl="0" algn="l">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
        <p:nvSpPr>
          <p:cNvPr id="205" name="Google Shape;205;p22"/>
          <p:cNvSpPr txBox="1"/>
          <p:nvPr/>
        </p:nvSpPr>
        <p:spPr>
          <a:xfrm>
            <a:off x="5665787" y="6237287"/>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15/12/2020</a:t>
            </a:r>
            <a:endParaRPr>
              <a:solidFill>
                <a:schemeClr val="dk1"/>
              </a:solidFill>
            </a:endParaRPr>
          </a:p>
          <a:p>
            <a:pPr indent="0" lvl="0" marL="0" marR="0" rtl="0" algn="r">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2252400" y="2899950"/>
            <a:ext cx="4639200" cy="1058100"/>
          </a:xfrm>
          <a:prstGeom prst="rect">
            <a:avLst/>
          </a:prstGeom>
        </p:spPr>
        <p:txBody>
          <a:bodyPr anchorCtr="0" anchor="b" bIns="91425" lIns="91425" spcFirstLastPara="1" rIns="91425" wrap="square" tIns="45700">
            <a:noAutofit/>
          </a:bodyPr>
          <a:lstStyle/>
          <a:p>
            <a:pPr indent="0" lvl="0" marL="0" rtl="0" algn="ctr">
              <a:spcBef>
                <a:spcPts val="0"/>
              </a:spcBef>
              <a:spcAft>
                <a:spcPts val="0"/>
              </a:spcAft>
              <a:buNone/>
            </a:pPr>
            <a:r>
              <a:rPr lang="en-US" sz="6500"/>
              <a:t>Thank You  </a:t>
            </a:r>
            <a:endParaRPr sz="6500"/>
          </a:p>
        </p:txBody>
      </p:sp>
      <p:sp>
        <p:nvSpPr>
          <p:cNvPr id="212" name="Google Shape;212;p23"/>
          <p:cNvSpPr/>
          <p:nvPr>
            <p:ph idx="12" type="sldNum"/>
          </p:nvPr>
        </p:nvSpPr>
        <p:spPr>
          <a:xfrm>
            <a:off x="146050"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FFFFFF"/>
              </a:buClr>
              <a:buSzPts val="1400"/>
              <a:buFont typeface="Source Sans Pro"/>
              <a:buNone/>
            </a:pPr>
            <a:fld id="{00000000-1234-1234-1234-123412341234}" type="slidenum">
              <a:rPr lang="en-US"/>
              <a:t>‹#›</a:t>
            </a:fld>
            <a:endParaRPr/>
          </a:p>
        </p:txBody>
      </p:sp>
      <p:pic>
        <p:nvPicPr>
          <p:cNvPr id="213" name="Google Shape;213;p23"/>
          <p:cNvPicPr preferRelativeResize="0"/>
          <p:nvPr/>
        </p:nvPicPr>
        <p:blipFill rotWithShape="1">
          <a:blip r:embed="rId3">
            <a:alphaModFix/>
          </a:blip>
          <a:srcRect b="0" l="0" r="0" t="0"/>
          <a:stretch/>
        </p:blipFill>
        <p:spPr>
          <a:xfrm>
            <a:off x="8365150" y="6138863"/>
            <a:ext cx="533400" cy="523875"/>
          </a:xfrm>
          <a:prstGeom prst="rect">
            <a:avLst/>
          </a:prstGeom>
          <a:noFill/>
          <a:ln>
            <a:noFill/>
          </a:ln>
        </p:spPr>
      </p:pic>
      <p:sp>
        <p:nvSpPr>
          <p:cNvPr id="214" name="Google Shape;214;p23"/>
          <p:cNvSpPr txBox="1"/>
          <p:nvPr/>
        </p:nvSpPr>
        <p:spPr>
          <a:xfrm>
            <a:off x="6891600" y="6213325"/>
            <a:ext cx="1400100" cy="37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15/12/2020</a:t>
            </a:r>
            <a:endParaRPr>
              <a:solidFill>
                <a:schemeClr val="dk1"/>
              </a:solidFill>
            </a:endParaRPr>
          </a:p>
          <a:p>
            <a:pPr indent="0" lvl="0" marL="0" rtl="0" algn="r">
              <a:spcBef>
                <a:spcPts val="0"/>
              </a:spcBef>
              <a:spcAft>
                <a:spcPts val="0"/>
              </a:spcAft>
              <a:buNone/>
            </a:pPr>
            <a:r>
              <a:t/>
            </a:r>
            <a:endParaRPr>
              <a:solidFill>
                <a:schemeClr val="dk2"/>
              </a:solidFill>
              <a:latin typeface="Libre Baskerville"/>
              <a:ea typeface="Libre Baskerville"/>
              <a:cs typeface="Libre Baskerville"/>
              <a:sym typeface="Libre Baskerville"/>
            </a:endParaRPr>
          </a:p>
        </p:txBody>
      </p:sp>
      <p:sp>
        <p:nvSpPr>
          <p:cNvPr id="215" name="Google Shape;215;p23"/>
          <p:cNvSpPr txBox="1"/>
          <p:nvPr/>
        </p:nvSpPr>
        <p:spPr>
          <a:xfrm>
            <a:off x="723775" y="6172213"/>
            <a:ext cx="3000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latin typeface="Libre Baskerville"/>
                <a:ea typeface="Libre Baskerville"/>
                <a:cs typeface="Libre Baskerville"/>
                <a:sym typeface="Libre Baskerville"/>
              </a:rPr>
              <a:t>Travel Destination Website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2"/>
          <p:cNvSpPr txBox="1"/>
          <p:nvPr>
            <p:ph type="title"/>
          </p:nvPr>
        </p:nvSpPr>
        <p:spPr>
          <a:xfrm>
            <a:off x="520700" y="176212"/>
            <a:ext cx="7772400" cy="792162"/>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Content</a:t>
            </a:r>
            <a:endParaRPr/>
          </a:p>
        </p:txBody>
      </p:sp>
      <p:sp>
        <p:nvSpPr>
          <p:cNvPr id="92" name="Google Shape;92;p1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93" name="Google Shape;93;p12"/>
          <p:cNvSpPr txBox="1"/>
          <p:nvPr>
            <p:ph idx="1" type="body"/>
          </p:nvPr>
        </p:nvSpPr>
        <p:spPr>
          <a:xfrm>
            <a:off x="414337" y="731837"/>
            <a:ext cx="7772400" cy="4694237"/>
          </a:xfrm>
          <a:prstGeom prst="rect">
            <a:avLst/>
          </a:prstGeom>
          <a:noFill/>
          <a:ln>
            <a:noFill/>
          </a:ln>
        </p:spPr>
        <p:txBody>
          <a:bodyPr anchorCtr="0" anchor="t" bIns="45700" lIns="91425" spcFirstLastPara="1" rIns="91425" wrap="square" tIns="45700">
            <a:noAutofit/>
          </a:bodyPr>
          <a:lstStyle/>
          <a:p>
            <a:pPr indent="-122237" lvl="0" marL="273050" rtl="0" algn="l">
              <a:lnSpc>
                <a:spcPct val="100000"/>
              </a:lnSpc>
              <a:spcBef>
                <a:spcPts val="0"/>
              </a:spcBef>
              <a:spcAft>
                <a:spcPts val="0"/>
              </a:spcAft>
              <a:buSzPts val="2210"/>
              <a:buNone/>
            </a:pPr>
            <a:r>
              <a:t/>
            </a:r>
            <a:endParaRPr b="0" i="0" sz="2800" u="none">
              <a:solidFill>
                <a:srgbClr val="000000"/>
              </a:solidFill>
              <a:latin typeface="Times New Roman"/>
              <a:ea typeface="Times New Roman"/>
              <a:cs typeface="Times New Roman"/>
              <a:sym typeface="Times New Roman"/>
            </a:endParaRPr>
          </a:p>
          <a:p>
            <a:pPr indent="-122237" lvl="0" marL="273050" rtl="0" algn="l">
              <a:lnSpc>
                <a:spcPct val="100000"/>
              </a:lnSpc>
              <a:spcBef>
                <a:spcPts val="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Introduction </a:t>
            </a:r>
            <a:endParaRPr b="0" i="0" sz="2800" u="none">
              <a:solidFill>
                <a:srgbClr val="000000"/>
              </a:solidFill>
              <a:latin typeface="Times New Roman"/>
              <a:ea typeface="Times New Roman"/>
              <a:cs typeface="Times New Roman"/>
              <a:sym typeface="Times New Roman"/>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Problem Definition </a:t>
            </a:r>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Review of Literature</a:t>
            </a:r>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Proposed Model/Solution</a:t>
            </a:r>
            <a:endParaRPr b="0" i="0" sz="2800" u="none">
              <a:solidFill>
                <a:srgbClr val="000000"/>
              </a:solidFill>
              <a:latin typeface="Times New Roman"/>
              <a:ea typeface="Times New Roman"/>
              <a:cs typeface="Times New Roman"/>
              <a:sym typeface="Times New Roman"/>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Block Diagram/Architecture of Model</a:t>
            </a:r>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Hardware &amp; software requirements</a:t>
            </a:r>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Social Impact of the System</a:t>
            </a:r>
            <a:endParaRPr b="0" i="0" sz="2800" u="none">
              <a:solidFill>
                <a:srgbClr val="000000"/>
              </a:solidFill>
              <a:latin typeface="Times New Roman"/>
              <a:ea typeface="Times New Roman"/>
              <a:cs typeface="Times New Roman"/>
              <a:sym typeface="Times New Roman"/>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Implementation Details</a:t>
            </a:r>
            <a:endParaRPr b="0" i="0" sz="2800" u="none">
              <a:solidFill>
                <a:srgbClr val="000000"/>
              </a:solidFill>
              <a:latin typeface="Times New Roman"/>
              <a:ea typeface="Times New Roman"/>
              <a:cs typeface="Times New Roman"/>
              <a:sym typeface="Times New Roman"/>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References</a:t>
            </a:r>
            <a:endParaRPr/>
          </a:p>
        </p:txBody>
      </p:sp>
      <p:pic>
        <p:nvPicPr>
          <p:cNvPr id="94" name="Google Shape;94;p12"/>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95" name="Google Shape;95;p12"/>
          <p:cNvSpPr txBox="1"/>
          <p:nvPr/>
        </p:nvSpPr>
        <p:spPr>
          <a:xfrm>
            <a:off x="5665787" y="6237287"/>
            <a:ext cx="24765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lang="en-US">
                <a:solidFill>
                  <a:srgbClr val="1F497D"/>
                </a:solidFill>
                <a:latin typeface="Libre Baskerville"/>
                <a:ea typeface="Libre Baskerville"/>
                <a:cs typeface="Libre Baskerville"/>
                <a:sym typeface="Libre Baskerville"/>
              </a:rPr>
              <a:t>15/12/2020</a:t>
            </a:r>
            <a:endParaRPr/>
          </a:p>
        </p:txBody>
      </p:sp>
      <p:sp>
        <p:nvSpPr>
          <p:cNvPr id="96" name="Google Shape;96;p12"/>
          <p:cNvSpPr txBox="1"/>
          <p:nvPr/>
        </p:nvSpPr>
        <p:spPr>
          <a:xfrm>
            <a:off x="603250" y="62468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Travel Destination Webs</a:t>
            </a:r>
            <a:r>
              <a:rPr lang="en-US">
                <a:solidFill>
                  <a:srgbClr val="1F497D"/>
                </a:solidFill>
                <a:latin typeface="Libre Baskerville"/>
                <a:ea typeface="Libre Baskerville"/>
                <a:cs typeface="Libre Baskerville"/>
                <a:sym typeface="Libre Baskerville"/>
              </a:rPr>
              <a:t>ite</a:t>
            </a:r>
            <a:r>
              <a:rPr b="0" i="0" lang="en-US" sz="1400" u="none">
                <a:solidFill>
                  <a:srgbClr val="1F497D"/>
                </a:solidFill>
                <a:latin typeface="Libre Baskerville"/>
                <a:ea typeface="Libre Baskerville"/>
                <a:cs typeface="Libre Baskerville"/>
                <a:sym typeface="Libre Baskerville"/>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txBox="1"/>
          <p:nvPr>
            <p:ph type="title"/>
          </p:nvPr>
        </p:nvSpPr>
        <p:spPr>
          <a:xfrm>
            <a:off x="914400" y="274637"/>
            <a:ext cx="7772400" cy="792162"/>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Introduction</a:t>
            </a:r>
            <a:endParaRPr/>
          </a:p>
        </p:txBody>
      </p:sp>
      <p:sp>
        <p:nvSpPr>
          <p:cNvPr id="103" name="Google Shape;103;p1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104" name="Google Shape;104;p13"/>
          <p:cNvSpPr txBox="1"/>
          <p:nvPr>
            <p:ph idx="1" type="body"/>
          </p:nvPr>
        </p:nvSpPr>
        <p:spPr>
          <a:xfrm>
            <a:off x="685800" y="1242750"/>
            <a:ext cx="7772400" cy="43725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580"/>
              </a:spcBef>
              <a:spcAft>
                <a:spcPts val="0"/>
              </a:spcAft>
              <a:buClr>
                <a:schemeClr val="dk1"/>
              </a:buClr>
              <a:buSzPts val="1100"/>
              <a:buFont typeface="Arial"/>
              <a:buNone/>
            </a:pPr>
            <a:r>
              <a:rPr lang="en-US" sz="2000">
                <a:latin typeface="Times New Roman"/>
                <a:ea typeface="Times New Roman"/>
                <a:cs typeface="Times New Roman"/>
                <a:sym typeface="Times New Roman"/>
              </a:rPr>
              <a:t>●</a:t>
            </a:r>
            <a:r>
              <a:rPr lang="en-US" sz="2000">
                <a:latin typeface="Times New Roman"/>
                <a:ea typeface="Times New Roman"/>
                <a:cs typeface="Times New Roman"/>
                <a:sym typeface="Times New Roman"/>
              </a:rPr>
              <a:t> People are always</a:t>
            </a:r>
            <a:r>
              <a:rPr lang="en-US" sz="2000">
                <a:latin typeface="Times New Roman"/>
                <a:ea typeface="Times New Roman"/>
                <a:cs typeface="Times New Roman"/>
                <a:sym typeface="Times New Roman"/>
              </a:rPr>
              <a:t> looking to visit a new travel destination to get a break from the daily routine. Most of the web searches directs them to famous places but those searches do not show the places with India’s rich culture and heritage which are dispersed in remote places of our country.</a:t>
            </a:r>
            <a:endParaRPr sz="2000">
              <a:latin typeface="Times New Roman"/>
              <a:ea typeface="Times New Roman"/>
              <a:cs typeface="Times New Roman"/>
              <a:sym typeface="Times New Roman"/>
            </a:endParaRPr>
          </a:p>
          <a:p>
            <a:pPr indent="-228600" lvl="0" marL="457200" marR="0" rtl="0" algn="l">
              <a:lnSpc>
                <a:spcPct val="100000"/>
              </a:lnSpc>
              <a:spcBef>
                <a:spcPts val="58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228600" lvl="0" marL="457200" marR="0" rtl="0" algn="l">
              <a:lnSpc>
                <a:spcPct val="100000"/>
              </a:lnSpc>
              <a:spcBef>
                <a:spcPts val="580"/>
              </a:spcBef>
              <a:spcAft>
                <a:spcPts val="0"/>
              </a:spcAft>
              <a:buClr>
                <a:schemeClr val="dk1"/>
              </a:buClr>
              <a:buSzPts val="1100"/>
              <a:buFont typeface="Arial"/>
              <a:buNone/>
            </a:pPr>
            <a:r>
              <a:rPr lang="en-US" sz="2000">
                <a:latin typeface="Times New Roman"/>
                <a:ea typeface="Times New Roman"/>
                <a:cs typeface="Times New Roman"/>
                <a:sym typeface="Times New Roman"/>
              </a:rPr>
              <a:t>● Our website will be an ordered collection of all such dispersed places which would serve as a perfect guide and solution for travel enthusiasts and tourists.</a:t>
            </a:r>
            <a:endParaRPr sz="2000">
              <a:latin typeface="Times New Roman"/>
              <a:ea typeface="Times New Roman"/>
              <a:cs typeface="Times New Roman"/>
              <a:sym typeface="Times New Roman"/>
            </a:endParaRPr>
          </a:p>
          <a:p>
            <a:pPr indent="-228600" lvl="0" marL="457200" marR="0" rtl="0" algn="l">
              <a:lnSpc>
                <a:spcPct val="100000"/>
              </a:lnSpc>
              <a:spcBef>
                <a:spcPts val="58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228600" lvl="0" marL="457200" marR="0" rtl="0" algn="l">
              <a:lnSpc>
                <a:spcPct val="100000"/>
              </a:lnSpc>
              <a:spcBef>
                <a:spcPts val="580"/>
              </a:spcBef>
              <a:spcAft>
                <a:spcPts val="0"/>
              </a:spcAft>
              <a:buClr>
                <a:schemeClr val="dk1"/>
              </a:buClr>
              <a:buSzPts val="1100"/>
              <a:buFont typeface="Arial"/>
              <a:buNone/>
            </a:pPr>
            <a:r>
              <a:rPr lang="en-US" sz="2000">
                <a:latin typeface="Times New Roman"/>
                <a:ea typeface="Times New Roman"/>
                <a:cs typeface="Times New Roman"/>
                <a:sym typeface="Times New Roman"/>
              </a:rPr>
              <a:t>● The state wise categorization of destinations would enable users to look for a unique places to visit in their desired state. </a:t>
            </a:r>
            <a:endParaRPr sz="2000"/>
          </a:p>
          <a:p>
            <a:pPr indent="-228600" lvl="0" marL="457200" marR="0" rtl="0" algn="l">
              <a:lnSpc>
                <a:spcPct val="100000"/>
              </a:lnSpc>
              <a:spcBef>
                <a:spcPts val="580"/>
              </a:spcBef>
              <a:spcAft>
                <a:spcPts val="0"/>
              </a:spcAft>
              <a:buClr>
                <a:schemeClr val="dk1"/>
              </a:buClr>
              <a:buSzPts val="1100"/>
              <a:buFont typeface="Arial"/>
              <a:buNone/>
            </a:pPr>
            <a:r>
              <a:t/>
            </a:r>
            <a:endParaRPr sz="1800"/>
          </a:p>
          <a:p>
            <a:pPr indent="-228600" lvl="0" marL="457200" marR="0" rtl="0" algn="l">
              <a:lnSpc>
                <a:spcPct val="100000"/>
              </a:lnSpc>
              <a:spcBef>
                <a:spcPts val="580"/>
              </a:spcBef>
              <a:spcAft>
                <a:spcPts val="0"/>
              </a:spcAft>
              <a:buClr>
                <a:schemeClr val="dk1"/>
              </a:buClr>
              <a:buSzPts val="1100"/>
              <a:buFont typeface="Arial"/>
              <a:buNone/>
            </a:pPr>
            <a:r>
              <a:t/>
            </a:r>
            <a:endParaRPr sz="1800"/>
          </a:p>
        </p:txBody>
      </p:sp>
      <p:pic>
        <p:nvPicPr>
          <p:cNvPr id="105" name="Google Shape;105;p13"/>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106" name="Google Shape;106;p13"/>
          <p:cNvSpPr txBox="1"/>
          <p:nvPr/>
        </p:nvSpPr>
        <p:spPr>
          <a:xfrm>
            <a:off x="5677650" y="6438306"/>
            <a:ext cx="2476500" cy="229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15/12/2020</a:t>
            </a:r>
            <a:endParaRPr>
              <a:solidFill>
                <a:schemeClr val="dk1"/>
              </a:solidFill>
            </a:endParaRPr>
          </a:p>
          <a:p>
            <a:pPr indent="0" lvl="0" marL="0" marR="0" rtl="0" algn="r">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
        <p:nvSpPr>
          <p:cNvPr id="107" name="Google Shape;107;p13"/>
          <p:cNvSpPr txBox="1"/>
          <p:nvPr/>
        </p:nvSpPr>
        <p:spPr>
          <a:xfrm>
            <a:off x="603250" y="62468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Travel Destination Website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914400" y="274637"/>
            <a:ext cx="7772400" cy="792162"/>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Problem Definition</a:t>
            </a:r>
            <a:endParaRPr/>
          </a:p>
        </p:txBody>
      </p:sp>
      <p:sp>
        <p:nvSpPr>
          <p:cNvPr id="114" name="Google Shape;114;p1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115" name="Google Shape;115;p14"/>
          <p:cNvSpPr txBox="1"/>
          <p:nvPr>
            <p:ph idx="1" type="body"/>
          </p:nvPr>
        </p:nvSpPr>
        <p:spPr>
          <a:xfrm>
            <a:off x="685800" y="1824150"/>
            <a:ext cx="7772400" cy="3209700"/>
          </a:xfrm>
          <a:prstGeom prst="rect">
            <a:avLst/>
          </a:prstGeom>
          <a:noFill/>
          <a:ln>
            <a:noFill/>
          </a:ln>
        </p:spPr>
        <p:txBody>
          <a:bodyPr anchorCtr="0" anchor="t" bIns="45700" lIns="91425" spcFirstLastPara="1" rIns="91425" wrap="square" tIns="45700">
            <a:noAutofit/>
          </a:bodyPr>
          <a:lstStyle/>
          <a:p>
            <a:pPr indent="-355600" lvl="0" marL="457200" rtl="0" algn="l">
              <a:lnSpc>
                <a:spcPct val="107916"/>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Most people in India look for travel destinations abroad without visiting the marvels of our country. This lowers our economy and discourages tourism in our country.</a:t>
            </a:r>
            <a:endParaRPr sz="2000">
              <a:latin typeface="Times New Roman"/>
              <a:ea typeface="Times New Roman"/>
              <a:cs typeface="Times New Roman"/>
              <a:sym typeface="Times New Roman"/>
            </a:endParaRPr>
          </a:p>
          <a:p>
            <a:pPr indent="-355600" lvl="0" marL="457200" rtl="0" algn="l">
              <a:lnSpc>
                <a:spcPct val="107916"/>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reason why people travel abroad for a vacation is mostly because they are not aware of the rich cultural heritage and monuments that our country holds.</a:t>
            </a:r>
            <a:endParaRPr sz="2000">
              <a:latin typeface="Times New Roman"/>
              <a:ea typeface="Times New Roman"/>
              <a:cs typeface="Times New Roman"/>
              <a:sym typeface="Times New Roman"/>
            </a:endParaRPr>
          </a:p>
          <a:p>
            <a:pPr indent="-355600" lvl="0" marL="457200" rtl="0" algn="l">
              <a:lnSpc>
                <a:spcPct val="107916"/>
              </a:lnSpc>
              <a:spcBef>
                <a:spcPts val="8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Our website will be an initiative to make people aware of such places.</a:t>
            </a:r>
            <a:endParaRPr sz="2000">
              <a:latin typeface="Times New Roman"/>
              <a:ea typeface="Times New Roman"/>
              <a:cs typeface="Times New Roman"/>
              <a:sym typeface="Times New Roman"/>
            </a:endParaRPr>
          </a:p>
          <a:p>
            <a:pPr indent="-228600" lvl="0" marL="457200" marR="0" rtl="0" algn="l">
              <a:lnSpc>
                <a:spcPct val="100000"/>
              </a:lnSpc>
              <a:spcBef>
                <a:spcPts val="800"/>
              </a:spcBef>
              <a:spcAft>
                <a:spcPts val="0"/>
              </a:spcAft>
              <a:buClr>
                <a:schemeClr val="accent1"/>
              </a:buClr>
              <a:buSzPts val="2210"/>
              <a:buFont typeface="Noto Sans Symbols"/>
              <a:buNone/>
            </a:pPr>
            <a:r>
              <a:t/>
            </a:r>
            <a:endParaRPr sz="3800">
              <a:latin typeface="Arial"/>
              <a:ea typeface="Arial"/>
              <a:cs typeface="Arial"/>
              <a:sym typeface="Arial"/>
            </a:endParaRPr>
          </a:p>
        </p:txBody>
      </p:sp>
      <p:pic>
        <p:nvPicPr>
          <p:cNvPr id="116" name="Google Shape;116;p14"/>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117" name="Google Shape;117;p14"/>
          <p:cNvSpPr txBox="1"/>
          <p:nvPr/>
        </p:nvSpPr>
        <p:spPr>
          <a:xfrm>
            <a:off x="5665787" y="6237287"/>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15/12/2020</a:t>
            </a:r>
            <a:endParaRPr>
              <a:solidFill>
                <a:schemeClr val="dk1"/>
              </a:solidFill>
            </a:endParaRPr>
          </a:p>
          <a:p>
            <a:pPr indent="0" lvl="0" marL="0" marR="0" rtl="0" algn="r">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
        <p:nvSpPr>
          <p:cNvPr id="118" name="Google Shape;118;p14"/>
          <p:cNvSpPr txBox="1"/>
          <p:nvPr/>
        </p:nvSpPr>
        <p:spPr>
          <a:xfrm>
            <a:off x="603250" y="62468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Travel Destination Website            </a:t>
            </a:r>
            <a:endParaRPr>
              <a:solidFill>
                <a:schemeClr val="dk1"/>
              </a:solidFill>
            </a:endParaRPr>
          </a:p>
          <a:p>
            <a:pPr indent="0" lvl="0" marL="0" marR="0" rtl="0" algn="l">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p:nvPr>
            <p:ph idx="12" type="sldNum"/>
          </p:nvPr>
        </p:nvSpPr>
        <p:spPr>
          <a:xfrm>
            <a:off x="146050"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FFFFFF"/>
              </a:buClr>
              <a:buSzPts val="1400"/>
              <a:buFont typeface="Source Sans Pro"/>
              <a:buNone/>
            </a:pPr>
            <a:fld id="{00000000-1234-1234-1234-123412341234}" type="slidenum">
              <a:rPr lang="en-US"/>
              <a:t>‹#›</a:t>
            </a:fld>
            <a:endParaRPr/>
          </a:p>
        </p:txBody>
      </p:sp>
      <p:sp>
        <p:nvSpPr>
          <p:cNvPr id="125" name="Google Shape;125;p15"/>
          <p:cNvSpPr txBox="1"/>
          <p:nvPr/>
        </p:nvSpPr>
        <p:spPr>
          <a:xfrm>
            <a:off x="1261650" y="83050"/>
            <a:ext cx="6620700" cy="9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chemeClr val="dk1"/>
                </a:solidFill>
                <a:latin typeface="Times New Roman"/>
                <a:ea typeface="Times New Roman"/>
                <a:cs typeface="Times New Roman"/>
                <a:sym typeface="Times New Roman"/>
              </a:rPr>
              <a:t>Review of Literature</a:t>
            </a:r>
            <a:endParaRPr sz="4000">
              <a:solidFill>
                <a:schemeClr val="dk2"/>
              </a:solidFill>
              <a:latin typeface="Source Sans Pro"/>
              <a:ea typeface="Source Sans Pro"/>
              <a:cs typeface="Source Sans Pro"/>
              <a:sym typeface="Source Sans Pro"/>
            </a:endParaRPr>
          </a:p>
        </p:txBody>
      </p:sp>
      <p:sp>
        <p:nvSpPr>
          <p:cNvPr id="126" name="Google Shape;126;p15"/>
          <p:cNvSpPr txBox="1"/>
          <p:nvPr/>
        </p:nvSpPr>
        <p:spPr>
          <a:xfrm>
            <a:off x="436950" y="1643075"/>
            <a:ext cx="8270100" cy="3576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We found two IEEE research papers, which were similar to our mini projects. One paper was based on Implementation of Tourism Business Web through which we got to know HTTP, XML, how MetaData is managed and Database is linked using API and Web services.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Other Paper was based on Mountain Tourism Website Interface Design, which gave us a rough idea about how the User Interface and framework could be for a tourism website.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Our Mini Project will try to include the history, the authentic culture and the true essence of those places in our website to the best of the knowledge we could gather.</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27" name="Google Shape;127;p15"/>
          <p:cNvSpPr txBox="1"/>
          <p:nvPr/>
        </p:nvSpPr>
        <p:spPr>
          <a:xfrm>
            <a:off x="721900" y="6210300"/>
            <a:ext cx="3000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latin typeface="Libre Baskerville"/>
                <a:ea typeface="Libre Baskerville"/>
                <a:cs typeface="Libre Baskerville"/>
                <a:sym typeface="Libre Baskerville"/>
              </a:rPr>
              <a:t>Travel Destination Website            </a:t>
            </a:r>
            <a:endParaRPr>
              <a:solidFill>
                <a:schemeClr val="dk1"/>
              </a:solidFill>
            </a:endParaRPr>
          </a:p>
        </p:txBody>
      </p:sp>
      <p:pic>
        <p:nvPicPr>
          <p:cNvPr id="128" name="Google Shape;128;p15"/>
          <p:cNvPicPr preferRelativeResize="0"/>
          <p:nvPr/>
        </p:nvPicPr>
        <p:blipFill rotWithShape="1">
          <a:blip r:embed="rId3">
            <a:alphaModFix/>
          </a:blip>
          <a:srcRect b="0" l="0" r="0" t="0"/>
          <a:stretch/>
        </p:blipFill>
        <p:spPr>
          <a:xfrm>
            <a:off x="8377000" y="6176963"/>
            <a:ext cx="533400" cy="523875"/>
          </a:xfrm>
          <a:prstGeom prst="rect">
            <a:avLst/>
          </a:prstGeom>
          <a:noFill/>
          <a:ln>
            <a:noFill/>
          </a:ln>
        </p:spPr>
      </p:pic>
      <p:sp>
        <p:nvSpPr>
          <p:cNvPr id="129" name="Google Shape;129;p15"/>
          <p:cNvSpPr txBox="1"/>
          <p:nvPr/>
        </p:nvSpPr>
        <p:spPr>
          <a:xfrm>
            <a:off x="6252875" y="6245858"/>
            <a:ext cx="2062500" cy="386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15/12/2020</a:t>
            </a:r>
            <a:endParaRPr>
              <a:solidFill>
                <a:schemeClr val="dk1"/>
              </a:solidFill>
            </a:endParaRPr>
          </a:p>
          <a:p>
            <a:pPr indent="0" lvl="0" marL="0" rtl="0" algn="r">
              <a:spcBef>
                <a:spcPts val="0"/>
              </a:spcBef>
              <a:spcAft>
                <a:spcPts val="0"/>
              </a:spcAft>
              <a:buNone/>
            </a:pPr>
            <a:r>
              <a:t/>
            </a:r>
            <a:endParaRPr>
              <a:solidFill>
                <a:schemeClr val="dk2"/>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914400" y="274637"/>
            <a:ext cx="7772400" cy="792162"/>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Proposed Model/Solution</a:t>
            </a:r>
            <a:endParaRPr/>
          </a:p>
        </p:txBody>
      </p:sp>
      <p:sp>
        <p:nvSpPr>
          <p:cNvPr id="136" name="Google Shape;136;p1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137" name="Google Shape;137;p16"/>
          <p:cNvSpPr txBox="1"/>
          <p:nvPr>
            <p:ph idx="1" type="body"/>
          </p:nvPr>
        </p:nvSpPr>
        <p:spPr>
          <a:xfrm>
            <a:off x="685800" y="1243500"/>
            <a:ext cx="7772400" cy="47520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580"/>
              </a:spcBef>
              <a:spcAft>
                <a:spcPts val="0"/>
              </a:spcAft>
              <a:buSzPts val="2000"/>
              <a:buFont typeface="Times New Roman"/>
              <a:buChar char="●"/>
            </a:pPr>
            <a:r>
              <a:rPr lang="en-US" sz="2000">
                <a:latin typeface="Times New Roman"/>
                <a:ea typeface="Times New Roman"/>
                <a:cs typeface="Times New Roman"/>
                <a:sym typeface="Times New Roman"/>
              </a:rPr>
              <a:t>This website was designed with the idea to make people both in India and abroad aware about the travel destination spots and monuments in India which are of huge cultural, spiritual and historical significance. </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Most people are not aware of the our ancient culture and heritage which unfortunately got destroyed due to repetitive invasion in the past few centuries. </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Our Mini Project is an initiative with the aim to gather as much information as possible about such places and be able to create a platform that would be useful to showcase such information to people make them aware of our marvels in the process.</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Our website will also help with the growth of the tourism sector in India.</a:t>
            </a:r>
            <a:endParaRPr sz="2000">
              <a:latin typeface="Times New Roman"/>
              <a:ea typeface="Times New Roman"/>
              <a:cs typeface="Times New Roman"/>
              <a:sym typeface="Times New Roman"/>
            </a:endParaRPr>
          </a:p>
          <a:p>
            <a:pPr indent="-228600" lvl="0" marL="457200" marR="0" rtl="0" algn="l">
              <a:lnSpc>
                <a:spcPct val="100000"/>
              </a:lnSpc>
              <a:spcBef>
                <a:spcPts val="580"/>
              </a:spcBef>
              <a:spcAft>
                <a:spcPts val="0"/>
              </a:spcAft>
              <a:buClr>
                <a:schemeClr val="accent1"/>
              </a:buClr>
              <a:buSzPts val="2210"/>
              <a:buFont typeface="Noto Sans Symbols"/>
              <a:buNone/>
            </a:pPr>
            <a:r>
              <a:t/>
            </a:r>
            <a:endParaRPr sz="2000">
              <a:latin typeface="Times New Roman"/>
              <a:ea typeface="Times New Roman"/>
              <a:cs typeface="Times New Roman"/>
              <a:sym typeface="Times New Roman"/>
            </a:endParaRPr>
          </a:p>
        </p:txBody>
      </p:sp>
      <p:pic>
        <p:nvPicPr>
          <p:cNvPr id="138" name="Google Shape;138;p16"/>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139" name="Google Shape;139;p16"/>
          <p:cNvSpPr txBox="1"/>
          <p:nvPr/>
        </p:nvSpPr>
        <p:spPr>
          <a:xfrm>
            <a:off x="5665787" y="6237287"/>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15/12/2020</a:t>
            </a:r>
            <a:endParaRPr>
              <a:solidFill>
                <a:schemeClr val="dk1"/>
              </a:solidFill>
            </a:endParaRPr>
          </a:p>
          <a:p>
            <a:pPr indent="0" lvl="0" marL="0" marR="0" rtl="0" algn="r">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
        <p:nvSpPr>
          <p:cNvPr id="140" name="Google Shape;140;p16"/>
          <p:cNvSpPr txBox="1"/>
          <p:nvPr/>
        </p:nvSpPr>
        <p:spPr>
          <a:xfrm>
            <a:off x="603250" y="62468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Travel Destination Website            </a:t>
            </a:r>
            <a:endParaRPr>
              <a:solidFill>
                <a:schemeClr val="dk1"/>
              </a:solidFill>
            </a:endParaRPr>
          </a:p>
          <a:p>
            <a:pPr indent="0" lvl="0" marL="0" marR="0" rtl="0" algn="l">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p:nvPr>
            <p:ph idx="12" type="sldNum"/>
          </p:nvPr>
        </p:nvSpPr>
        <p:spPr>
          <a:xfrm>
            <a:off x="146050"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FFFFFF"/>
              </a:buClr>
              <a:buSzPts val="1400"/>
              <a:buFont typeface="Source Sans Pro"/>
              <a:buNone/>
            </a:pPr>
            <a:fld id="{00000000-1234-1234-1234-123412341234}" type="slidenum">
              <a:rPr lang="en-US"/>
              <a:t>‹#›</a:t>
            </a:fld>
            <a:endParaRPr/>
          </a:p>
        </p:txBody>
      </p:sp>
      <p:sp>
        <p:nvSpPr>
          <p:cNvPr id="147" name="Google Shape;147;p17"/>
          <p:cNvSpPr txBox="1"/>
          <p:nvPr/>
        </p:nvSpPr>
        <p:spPr>
          <a:xfrm>
            <a:off x="1890525" y="94925"/>
            <a:ext cx="52443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chemeClr val="dk1"/>
                </a:solidFill>
                <a:latin typeface="Times New Roman"/>
                <a:ea typeface="Times New Roman"/>
                <a:cs typeface="Times New Roman"/>
                <a:sym typeface="Times New Roman"/>
              </a:rPr>
              <a:t>Block Diagram</a:t>
            </a:r>
            <a:endParaRPr/>
          </a:p>
        </p:txBody>
      </p:sp>
      <p:pic>
        <p:nvPicPr>
          <p:cNvPr id="148" name="Google Shape;148;p17"/>
          <p:cNvPicPr preferRelativeResize="0"/>
          <p:nvPr/>
        </p:nvPicPr>
        <p:blipFill rotWithShape="1">
          <a:blip r:embed="rId3">
            <a:alphaModFix/>
          </a:blip>
          <a:srcRect b="0" l="0" r="0" t="0"/>
          <a:stretch/>
        </p:blipFill>
        <p:spPr>
          <a:xfrm>
            <a:off x="8471900" y="6143625"/>
            <a:ext cx="533400" cy="523875"/>
          </a:xfrm>
          <a:prstGeom prst="rect">
            <a:avLst/>
          </a:prstGeom>
          <a:noFill/>
          <a:ln>
            <a:noFill/>
          </a:ln>
        </p:spPr>
      </p:pic>
      <p:sp>
        <p:nvSpPr>
          <p:cNvPr id="149" name="Google Shape;149;p17"/>
          <p:cNvSpPr txBox="1"/>
          <p:nvPr/>
        </p:nvSpPr>
        <p:spPr>
          <a:xfrm>
            <a:off x="7059725" y="6243138"/>
            <a:ext cx="1362600" cy="39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15/12/2020</a:t>
            </a:r>
            <a:endParaRPr>
              <a:solidFill>
                <a:schemeClr val="dk1"/>
              </a:solidFill>
            </a:endParaRPr>
          </a:p>
          <a:p>
            <a:pPr indent="0" lvl="0" marL="0" rtl="0" algn="r">
              <a:spcBef>
                <a:spcPts val="0"/>
              </a:spcBef>
              <a:spcAft>
                <a:spcPts val="0"/>
              </a:spcAft>
              <a:buNone/>
            </a:pPr>
            <a:r>
              <a:t/>
            </a:r>
            <a:endParaRPr>
              <a:solidFill>
                <a:schemeClr val="dk2"/>
              </a:solidFill>
              <a:latin typeface="Libre Baskerville"/>
              <a:ea typeface="Libre Baskerville"/>
              <a:cs typeface="Libre Baskerville"/>
              <a:sym typeface="Libre Baskerville"/>
            </a:endParaRPr>
          </a:p>
        </p:txBody>
      </p:sp>
      <p:sp>
        <p:nvSpPr>
          <p:cNvPr id="150" name="Google Shape;150;p17"/>
          <p:cNvSpPr txBox="1"/>
          <p:nvPr/>
        </p:nvSpPr>
        <p:spPr>
          <a:xfrm>
            <a:off x="652575" y="6243150"/>
            <a:ext cx="30000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latin typeface="Libre Baskerville"/>
                <a:ea typeface="Libre Baskerville"/>
                <a:cs typeface="Libre Baskerville"/>
                <a:sym typeface="Libre Baskerville"/>
              </a:rPr>
              <a:t>Travel Destination Website            </a:t>
            </a:r>
            <a:endParaRPr>
              <a:solidFill>
                <a:schemeClr val="dk1"/>
              </a:solidFill>
            </a:endParaRPr>
          </a:p>
        </p:txBody>
      </p:sp>
      <p:pic>
        <p:nvPicPr>
          <p:cNvPr id="151" name="Google Shape;151;p17"/>
          <p:cNvPicPr preferRelativeResize="0"/>
          <p:nvPr/>
        </p:nvPicPr>
        <p:blipFill>
          <a:blip r:embed="rId4">
            <a:alphaModFix/>
          </a:blip>
          <a:stretch>
            <a:fillRect/>
          </a:stretch>
        </p:blipFill>
        <p:spPr>
          <a:xfrm>
            <a:off x="1078862" y="821725"/>
            <a:ext cx="6867615" cy="542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914400" y="144126"/>
            <a:ext cx="7772400" cy="7101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lang="en-US">
                <a:solidFill>
                  <a:srgbClr val="000000"/>
                </a:solidFill>
                <a:latin typeface="Times New Roman"/>
                <a:ea typeface="Times New Roman"/>
                <a:cs typeface="Times New Roman"/>
                <a:sym typeface="Times New Roman"/>
              </a:rPr>
              <a:t>Use Case</a:t>
            </a:r>
            <a:r>
              <a:rPr b="1" i="0" lang="en-US" sz="4000" u="none">
                <a:solidFill>
                  <a:srgbClr val="000000"/>
                </a:solidFill>
                <a:latin typeface="Times New Roman"/>
                <a:ea typeface="Times New Roman"/>
                <a:cs typeface="Times New Roman"/>
                <a:sym typeface="Times New Roman"/>
              </a:rPr>
              <a:t> Diagram</a:t>
            </a:r>
            <a:endParaRPr/>
          </a:p>
        </p:txBody>
      </p:sp>
      <p:sp>
        <p:nvSpPr>
          <p:cNvPr id="158" name="Google Shape;158;p1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pic>
        <p:nvPicPr>
          <p:cNvPr id="159" name="Google Shape;159;p18"/>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160" name="Google Shape;160;p18"/>
          <p:cNvSpPr txBox="1"/>
          <p:nvPr/>
        </p:nvSpPr>
        <p:spPr>
          <a:xfrm>
            <a:off x="5665787" y="6237287"/>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15/12/2020</a:t>
            </a:r>
            <a:endParaRPr>
              <a:solidFill>
                <a:schemeClr val="dk1"/>
              </a:solidFill>
            </a:endParaRPr>
          </a:p>
          <a:p>
            <a:pPr indent="0" lvl="0" marL="0" marR="0" rtl="0" algn="r">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
        <p:nvSpPr>
          <p:cNvPr id="161" name="Google Shape;161;p18"/>
          <p:cNvSpPr txBox="1"/>
          <p:nvPr/>
        </p:nvSpPr>
        <p:spPr>
          <a:xfrm>
            <a:off x="603250" y="62468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Travel Destination Website            </a:t>
            </a:r>
            <a:endParaRPr>
              <a:solidFill>
                <a:schemeClr val="dk1"/>
              </a:solidFill>
            </a:endParaRPr>
          </a:p>
          <a:p>
            <a:pPr indent="0" lvl="0" marL="0" marR="0" rtl="0" algn="l">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pic>
        <p:nvPicPr>
          <p:cNvPr id="162" name="Google Shape;162;p18"/>
          <p:cNvPicPr preferRelativeResize="0"/>
          <p:nvPr/>
        </p:nvPicPr>
        <p:blipFill>
          <a:blip r:embed="rId4">
            <a:alphaModFix/>
          </a:blip>
          <a:stretch>
            <a:fillRect/>
          </a:stretch>
        </p:blipFill>
        <p:spPr>
          <a:xfrm>
            <a:off x="152400" y="1309764"/>
            <a:ext cx="8839200" cy="42384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604837" y="809625"/>
            <a:ext cx="7772400" cy="792162"/>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Hardware and Software Requirements </a:t>
            </a:r>
            <a:endParaRPr/>
          </a:p>
        </p:txBody>
      </p:sp>
      <p:sp>
        <p:nvSpPr>
          <p:cNvPr id="169" name="Google Shape;169;p1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170" name="Google Shape;170;p19"/>
          <p:cNvSpPr txBox="1"/>
          <p:nvPr>
            <p:ph idx="1" type="body"/>
          </p:nvPr>
        </p:nvSpPr>
        <p:spPr>
          <a:xfrm>
            <a:off x="682625" y="1601775"/>
            <a:ext cx="7772400" cy="4570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000" u="sng">
                <a:latin typeface="Times New Roman"/>
                <a:ea typeface="Times New Roman"/>
                <a:cs typeface="Times New Roman"/>
                <a:sym typeface="Times New Roman"/>
              </a:rPr>
              <a:t>Hardware Requirements:</a:t>
            </a:r>
            <a:endParaRPr b="1" sz="2000" u="sng">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Desktop or laptop with </a:t>
            </a:r>
            <a:r>
              <a:rPr lang="en-US" sz="2000">
                <a:latin typeface="Times New Roman"/>
                <a:ea typeface="Times New Roman"/>
                <a:cs typeface="Times New Roman"/>
                <a:sym typeface="Times New Roman"/>
              </a:rPr>
              <a:t>at least</a:t>
            </a:r>
            <a:r>
              <a:rPr lang="en-US" sz="2000">
                <a:latin typeface="Times New Roman"/>
                <a:ea typeface="Times New Roman"/>
                <a:cs typeface="Times New Roman"/>
                <a:sym typeface="Times New Roman"/>
              </a:rPr>
              <a:t> an i3 processor, 2gb ram, and internet connectivity.</a:t>
            </a:r>
            <a:endParaRPr sz="2000">
              <a:latin typeface="Times New Roman"/>
              <a:ea typeface="Times New Roman"/>
              <a:cs typeface="Times New Roman"/>
              <a:sym typeface="Times New Roman"/>
            </a:endParaRPr>
          </a:p>
          <a:p>
            <a:pPr indent="0" lvl="0" marL="0" rtl="0" algn="l">
              <a:spcBef>
                <a:spcPts val="755"/>
              </a:spcBef>
              <a:spcAft>
                <a:spcPts val="0"/>
              </a:spcAft>
              <a:buClr>
                <a:schemeClr val="dk1"/>
              </a:buClr>
              <a:buSzPts val="1100"/>
              <a:buFont typeface="Arial"/>
              <a:buNone/>
            </a:pPr>
            <a:r>
              <a:t/>
            </a:r>
            <a:endParaRPr b="1" sz="2000" u="sng">
              <a:latin typeface="Times New Roman"/>
              <a:ea typeface="Times New Roman"/>
              <a:cs typeface="Times New Roman"/>
              <a:sym typeface="Times New Roman"/>
            </a:endParaRPr>
          </a:p>
          <a:p>
            <a:pPr indent="0" lvl="0" marL="0" rtl="0" algn="l">
              <a:spcBef>
                <a:spcPts val="755"/>
              </a:spcBef>
              <a:spcAft>
                <a:spcPts val="0"/>
              </a:spcAft>
              <a:buClr>
                <a:schemeClr val="dk1"/>
              </a:buClr>
              <a:buSzPts val="1100"/>
              <a:buFont typeface="Arial"/>
              <a:buNone/>
            </a:pPr>
            <a:r>
              <a:rPr b="1" lang="en-US" sz="2000" u="sng">
                <a:latin typeface="Times New Roman"/>
                <a:ea typeface="Times New Roman"/>
                <a:cs typeface="Times New Roman"/>
                <a:sym typeface="Times New Roman"/>
              </a:rPr>
              <a:t>S</a:t>
            </a:r>
            <a:r>
              <a:rPr b="1" lang="en-US" sz="2000" u="sng">
                <a:latin typeface="Times New Roman"/>
                <a:ea typeface="Times New Roman"/>
                <a:cs typeface="Times New Roman"/>
                <a:sym typeface="Times New Roman"/>
              </a:rPr>
              <a:t>oftwares Used:</a:t>
            </a:r>
            <a:endParaRPr sz="2000">
              <a:latin typeface="Times New Roman"/>
              <a:ea typeface="Times New Roman"/>
              <a:cs typeface="Times New Roman"/>
              <a:sym typeface="Times New Roman"/>
            </a:endParaRPr>
          </a:p>
          <a:p>
            <a:pPr indent="-355600" lvl="0" marL="914400" rtl="0" algn="l">
              <a:spcBef>
                <a:spcPts val="755"/>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Visual Studio Code Editor</a:t>
            </a:r>
            <a:endParaRPr sz="2000">
              <a:latin typeface="Times New Roman"/>
              <a:ea typeface="Times New Roman"/>
              <a:cs typeface="Times New Roman"/>
              <a:sym typeface="Times New Roman"/>
            </a:endParaRPr>
          </a:p>
          <a:p>
            <a:pPr indent="-355600" lvl="0" marL="914400" rtl="0" algn="l">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Google Maps API</a:t>
            </a:r>
            <a:endParaRPr sz="2000">
              <a:latin typeface="Times New Roman"/>
              <a:ea typeface="Times New Roman"/>
              <a:cs typeface="Times New Roman"/>
              <a:sym typeface="Times New Roman"/>
            </a:endParaRPr>
          </a:p>
          <a:p>
            <a:pPr indent="-355600" lvl="0" marL="914400" rtl="0" algn="l">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XAMPP</a:t>
            </a:r>
            <a:endParaRPr sz="2000">
              <a:latin typeface="Times New Roman"/>
              <a:ea typeface="Times New Roman"/>
              <a:cs typeface="Times New Roman"/>
              <a:sym typeface="Times New Roman"/>
            </a:endParaRPr>
          </a:p>
          <a:p>
            <a:pPr indent="-355600" lvl="0" marL="914400" rtl="0" algn="l">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GitHub</a:t>
            </a:r>
            <a:endParaRPr sz="2000">
              <a:latin typeface="Times New Roman"/>
              <a:ea typeface="Times New Roman"/>
              <a:cs typeface="Times New Roman"/>
              <a:sym typeface="Times New Roman"/>
            </a:endParaRPr>
          </a:p>
          <a:p>
            <a:pPr indent="-228600" lvl="0" marL="457200" marR="0" rtl="0" algn="l">
              <a:lnSpc>
                <a:spcPct val="100000"/>
              </a:lnSpc>
              <a:spcBef>
                <a:spcPts val="755"/>
              </a:spcBef>
              <a:spcAft>
                <a:spcPts val="0"/>
              </a:spcAft>
              <a:buClr>
                <a:schemeClr val="accent1"/>
              </a:buClr>
              <a:buSzPts val="2210"/>
              <a:buFont typeface="Noto Sans Symbols"/>
              <a:buNone/>
            </a:pPr>
            <a:r>
              <a:t/>
            </a:r>
            <a:endParaRPr sz="2000"/>
          </a:p>
        </p:txBody>
      </p:sp>
      <p:pic>
        <p:nvPicPr>
          <p:cNvPr id="171" name="Google Shape;171;p19"/>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172" name="Google Shape;172;p19"/>
          <p:cNvSpPr txBox="1"/>
          <p:nvPr/>
        </p:nvSpPr>
        <p:spPr>
          <a:xfrm>
            <a:off x="5665787" y="6237287"/>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15/12/2020</a:t>
            </a:r>
            <a:endParaRPr>
              <a:solidFill>
                <a:schemeClr val="dk1"/>
              </a:solidFill>
            </a:endParaRPr>
          </a:p>
          <a:p>
            <a:pPr indent="0" lvl="0" marL="0" marR="0" rtl="0" algn="r">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
        <p:nvSpPr>
          <p:cNvPr id="173" name="Google Shape;173;p19"/>
          <p:cNvSpPr txBox="1"/>
          <p:nvPr/>
        </p:nvSpPr>
        <p:spPr>
          <a:xfrm>
            <a:off x="604825" y="62468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400"/>
              <a:buFont typeface="Libre Baskerville"/>
              <a:buNone/>
            </a:pPr>
            <a:r>
              <a:rPr lang="en-US">
                <a:solidFill>
                  <a:schemeClr val="dk2"/>
                </a:solidFill>
                <a:latin typeface="Libre Baskerville"/>
                <a:ea typeface="Libre Baskerville"/>
                <a:cs typeface="Libre Baskerville"/>
                <a:sym typeface="Libre Baskerville"/>
              </a:rPr>
              <a:t>Travel Destination Website            </a:t>
            </a:r>
            <a:endParaRPr>
              <a:solidFill>
                <a:schemeClr val="dk1"/>
              </a:solidFill>
            </a:endParaRPr>
          </a:p>
          <a:p>
            <a:pPr indent="0" lvl="0" marL="0" marR="0" rtl="0" algn="l">
              <a:lnSpc>
                <a:spcPct val="100000"/>
              </a:lnSpc>
              <a:spcBef>
                <a:spcPts val="0"/>
              </a:spcBef>
              <a:spcAft>
                <a:spcPts val="0"/>
              </a:spcAft>
              <a:buClr>
                <a:srgbClr val="1F497D"/>
              </a:buClr>
              <a:buSzPts val="1400"/>
              <a:buFont typeface="Libre Baskerville"/>
              <a:buNone/>
            </a:pPr>
            <a:r>
              <a:t/>
            </a:r>
            <a:endParaRPr>
              <a:solidFill>
                <a:srgbClr val="1F497D"/>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