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73" r:id="rId6"/>
    <p:sldId id="266" r:id="rId7"/>
    <p:sldId id="272" r:id="rId8"/>
    <p:sldId id="268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gan Vaz" initials="KV" lastIdx="1" clrIdx="0">
    <p:extLst>
      <p:ext uri="{19B8F6BF-5375-455C-9EA6-DF929625EA0E}">
        <p15:presenceInfo xmlns:p15="http://schemas.microsoft.com/office/powerpoint/2012/main" userId="2744004f4bcfce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Tourism</a:t>
            </a:r>
            <a:r>
              <a:rPr lang="en-US" sz="3600" baseline="0" dirty="0"/>
              <a:t> in India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Discovery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4B5-478D-9AF6-9AB468CFC5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4B5-478D-9AF6-9AB468CFC5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4B5-478D-9AF6-9AB468CFC5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4B5-478D-9AF6-9AB468CFC5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Discovered</c:v>
                </c:pt>
                <c:pt idx="1">
                  <c:v>Undiscovered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7-4658-914A-193C6BC1C12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93FAE4-C968-4024-A13A-A1CB13176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437E2-35C1-4297-858A-F64296FE88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0AC324-20E3-4C49-A693-2ED9EF026DF7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889B50-FFA6-4C0C-B71C-809E2D6FF8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31B39B8-BF95-41A9-B704-3B0BD3CD9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7FC25-8431-4487-8908-D5099CF5C8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FA10-48AB-4C3D-B5B8-1DDC40680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CB4F11B-6932-4B9E-8EC0-5B498C57BB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811C381F-A882-4384-B19B-C0B57D5368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74A5B90-B8D5-4BF9-94D5-89A0F4DC7F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8D0C6DB7-F03A-4454-9081-E89FBECE5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C48EA3-B929-418B-A1EE-00081AA695B4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C7C93587-AE14-4C29-80DD-F438A59D1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FA2F10C-963B-468B-9741-27D8D6D80F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2F1D141-2318-4C9E-AE71-AAE321AEA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FE51E3-F11B-44AD-893E-CD341F78CAFB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57A16E20-B99E-4E5E-B70F-0FDAC6444A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0EF0C34C-38F0-43CB-AC71-F2E344B4B3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1ADB0AA-BC4F-478B-B934-447250736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DEBB27-48AB-44ED-86DC-2191D91CC16A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A098A756-CE6A-4CAB-8F3B-64A9C9BF98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BCA6D989-264A-48D3-B932-55AC4FE1AA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848783E-F27B-4B63-ADCC-DBB28391E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3A6C51-5026-4BB6-B41E-38B05E9197D0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6B5EC253-24AC-4023-B6AF-13E2B35989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84DD2D0-AEE0-4197-9280-B85E558024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4E0BBAF0-3D8F-496D-BC9C-24CE4CBD9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056F8C-83C6-46E5-9280-4E2501A4646C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6D7C201-14D7-4A43-BAD3-654B248ADA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EC82402B-A25E-4434-B353-276603DB24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6E066FF-D4C7-45A8-9289-858D2396E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2AE768-9F71-4D3A-9BB7-8A923701A917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1D16B6-6FC2-446E-8639-1E2E2963D2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F2353DD9-E3A2-49C8-AABE-D139FACB78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6A7D6FD9-1E59-4D2B-AD61-6E7DF59DD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A4528D-0D10-4D6B-89B5-0C9D0E8C2C1C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1FA7F3-B2FD-45A7-87B2-EDC9B00C38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952197EB-E422-4449-88EA-FD0674AAC37C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B3E7B-C2B9-451B-88CB-E68FE2DED467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849A9-83A0-46C7-9917-29D257A55459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75553A-DD5F-486B-BD1B-03944C7E4B4F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4C71B6CB-43DB-4E4B-B9F5-34FD226B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ACD60-E01E-46DD-8C14-5187F1FD9AFC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BC1E023F-6803-412F-8894-2812B816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972A8ADA-1760-47B2-B1C2-9B7A69E9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FA20C-4846-474F-925C-41D2B140EE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209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B95DEFE-23A7-458B-9A22-CB1A785B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9C089-F1D0-45D2-A728-72E0DBA4C90A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53A868E-8EAF-4DCD-A4FC-CBCA18B2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A0D4776-3DD0-45C3-9486-BF2CEBBB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0A647-266A-435A-BBD9-5126BD391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81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6668340-F089-43EE-95D3-30689EDC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30782-8072-4C50-9469-CE1FF57FF6D3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72CE1-2C48-4C7E-ADCA-0AF4B6CA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54CCDA4-3458-496B-A10F-B41FA73C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6C210-DFCB-48B5-AC58-2E57E40F1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48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FD13B26-3AEA-4908-8757-ED32FC31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2FC71-EB5A-4886-93E4-28BB26A995D2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5D1F517-88FA-4E7D-BA54-A7EA7321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B2FF153-21D3-4E71-B11D-64A966E1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8D5B2-F54F-4800-9AB7-BDA963045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3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4AF1E-6259-479C-9FED-A63E60A4B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74CFF367-278A-4E4E-9752-0ED88EE9959D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F3D46-22D7-42FA-A4C1-01F6B122BAB4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A9D79-8996-4E26-87C9-3658C70159E3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E06E5-76E9-4F63-BF15-1D387FF7937A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65E8197-F42A-463B-A20D-C206BC75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97494-D105-48D2-B113-3AC5E36C38CF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2A0E62F-D455-4839-A508-D8FEAB42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07DDD05-AF66-4087-9A01-81F0A8A8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DED689B5-D1E1-4E7C-A4A5-9584A31F2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620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AFF86DB9-0ADE-4EF1-B444-71A94C05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458B8-E78E-4E33-9EF1-66524BE6FCB2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293DBA-D5A9-4A55-AF5C-8876F292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10E2E1E-6E6A-4B47-AFF2-925E9426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96183-0B81-4F96-87B5-E1A240ED3F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2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C45D9F4F-FC8C-4E8D-B274-B53FEF7C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DFAB-0827-41C7-B5B6-791E8C64BFB8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0B6336A-31D9-4BDD-9ADB-E7E8B4F3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C54925BB-7CB5-44FC-B527-C803CD56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274B8-5B57-4517-8702-01088E68D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49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9C70BC41-0760-41AE-A63B-E54F97A8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01974-D34C-46A0-A0EC-08EF623590A0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A60F439-C1FE-4FD8-85A0-BAF8DD11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5D3D909A-FDDD-4782-B961-6A7B8986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4DA8A-BD7C-4A34-99DF-8D92990AC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5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8B64C210-811E-41B5-A0B8-5C8FFA3C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63BB1-4E7D-4F33-88D4-0BF4E1AF721A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9621B-8E60-437F-8C1E-3A4DAF79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C52356F4-D8DE-42FB-B5FF-427B5B4D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BAA13-68FE-4A09-8C30-129D72666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15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ABB2B5-F8B5-480C-B2E2-990DAFDF61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9BC13B17-1023-4467-B833-763B473D311E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9B61DF7-FB34-4DB8-8A9B-26AE4013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5FDFB-E58B-4366-94E7-7ADBAAE3B2D6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312AF7E-9F0A-48E7-843D-FB156333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81B4A18-A2AB-4FC0-A402-E6DE5003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99E6B-E709-466D-BA64-EAFF7BB87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9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601363-3644-4221-AF63-F775631615E5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7CC87-1D18-483C-A0B8-F46C1C3B36B1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E9FFE5-6E4B-43C8-983D-6E18A5C72B38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FC70A1C8-E7AD-4229-B697-869299BE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754A7-233D-47AB-8543-1D63B06DECE9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22B24B8-DF1C-4D27-A503-40F1EFE7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019BF49-50DC-418C-98A6-6ABB7278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71B3D784-BD8C-4F74-AE7D-E6BCE43A7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5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4D45A6-B9B9-44C2-982B-9577D7FBE9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E87A49BD-59A9-49AE-8576-0CA7BBA6D2E7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C71C6B81-835F-41AD-8CF7-892EFEA973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A6322EB9-235D-4A93-9FFF-FF203CFCE0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0CAD369-E3D6-4FD6-ACD3-EAE299B0A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D52149-46B0-4CC5-9D7E-6E4FFCBD554B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9C80A-2E34-4558-ABAF-D97EEA735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Project Title           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9329BE-CD5F-4E58-8C7F-F5AEF5394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931DE148-AE72-4B0B-AAAD-CA9C51BCE2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4" r:id="rId2"/>
    <p:sldLayoutId id="2147483912" r:id="rId3"/>
    <p:sldLayoutId id="2147483905" r:id="rId4"/>
    <p:sldLayoutId id="2147483906" r:id="rId5"/>
    <p:sldLayoutId id="2147483907" r:id="rId6"/>
    <p:sldLayoutId id="2147483908" r:id="rId7"/>
    <p:sldLayoutId id="2147483913" r:id="rId8"/>
    <p:sldLayoutId id="2147483914" r:id="rId9"/>
    <p:sldLayoutId id="2147483909" r:id="rId10"/>
    <p:sldLayoutId id="214748391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ravelandleisure.com/flight-deals/cheap-flights-mumba-virgin-atlantic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m.wikipedia.org/wiki/Amarkantak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The_India_Gate,_New_Delhi_(5621259188)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ripsavvy.com/varanasi-essential-travel-guide-1539710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>
            <a:extLst>
              <a:ext uri="{FF2B5EF4-FFF2-40B4-BE49-F238E27FC236}">
                <a16:creationId xmlns:a16="http://schemas.microsoft.com/office/drawing/2014/main" id="{46A1395A-EA33-4E17-81BE-160CF5125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556" y="1866900"/>
            <a:ext cx="6400800" cy="31242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i="1" dirty="0"/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Department of Computer Engineering</a:t>
            </a:r>
            <a:r>
              <a:rPr lang="en-US" altLang="en-US" dirty="0"/>
              <a:t>, </a:t>
            </a:r>
          </a:p>
          <a:p>
            <a:pPr eaLnBrk="1" hangingPunct="1"/>
            <a:r>
              <a:rPr lang="en-US" altLang="en-US" dirty="0"/>
              <a:t>St. Francis Institute of Technology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17FEB-E0B5-48D7-9B6D-38DEBB226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72" y="1610017"/>
            <a:ext cx="11305256" cy="11652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/>
              <a:t>Mini Project presentation </a:t>
            </a:r>
            <a:r>
              <a:rPr lang="en-IN" sz="3600" dirty="0"/>
              <a:t>–</a:t>
            </a:r>
            <a:r>
              <a:rPr sz="3600" dirty="0"/>
              <a:t> Travel Destination Website</a:t>
            </a:r>
          </a:p>
        </p:txBody>
      </p:sp>
      <p:pic>
        <p:nvPicPr>
          <p:cNvPr id="6148" name="Picture 6">
            <a:extLst>
              <a:ext uri="{FF2B5EF4-FFF2-40B4-BE49-F238E27FC236}">
                <a16:creationId xmlns:a16="http://schemas.microsoft.com/office/drawing/2014/main" id="{94ED5F19-8018-4892-9B7B-898C02B0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4474279"/>
            <a:ext cx="522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3D71EF-7216-436D-A5DA-1EBCF56622AD}"/>
              </a:ext>
            </a:extLst>
          </p:cNvPr>
          <p:cNvSpPr txBox="1"/>
          <p:nvPr/>
        </p:nvSpPr>
        <p:spPr>
          <a:xfrm flipH="1">
            <a:off x="7896200" y="4657636"/>
            <a:ext cx="1988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97D"/>
                </a:solidFill>
              </a:rPr>
              <a:t>Alex Victor </a:t>
            </a:r>
          </a:p>
          <a:p>
            <a:r>
              <a:rPr lang="en-US" dirty="0">
                <a:solidFill>
                  <a:srgbClr val="1F497D"/>
                </a:solidFill>
              </a:rPr>
              <a:t>Jaimin Solanki</a:t>
            </a:r>
          </a:p>
          <a:p>
            <a:r>
              <a:rPr lang="en-US" dirty="0">
                <a:solidFill>
                  <a:srgbClr val="1F497D"/>
                </a:solidFill>
              </a:rPr>
              <a:t>Keegan Vaz</a:t>
            </a:r>
          </a:p>
          <a:p>
            <a:r>
              <a:rPr lang="en-US" dirty="0">
                <a:solidFill>
                  <a:srgbClr val="1F497D"/>
                </a:solidFill>
              </a:rPr>
              <a:t>Rohan Tondlekar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E69C1-F57A-4C74-A713-0F260ADEAB81}"/>
              </a:ext>
            </a:extLst>
          </p:cNvPr>
          <p:cNvSpPr txBox="1"/>
          <p:nvPr/>
        </p:nvSpPr>
        <p:spPr>
          <a:xfrm>
            <a:off x="10021105" y="4665370"/>
            <a:ext cx="936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97D"/>
                </a:solidFill>
              </a:rPr>
              <a:t>43</a:t>
            </a:r>
          </a:p>
          <a:p>
            <a:r>
              <a:rPr lang="en-US" dirty="0">
                <a:solidFill>
                  <a:srgbClr val="1F497D"/>
                </a:solidFill>
              </a:rPr>
              <a:t>33</a:t>
            </a:r>
          </a:p>
          <a:p>
            <a:r>
              <a:rPr lang="en-US" dirty="0">
                <a:solidFill>
                  <a:srgbClr val="1F497D"/>
                </a:solidFill>
              </a:rPr>
              <a:t>42</a:t>
            </a:r>
          </a:p>
          <a:p>
            <a:r>
              <a:rPr lang="en-US" dirty="0">
                <a:solidFill>
                  <a:srgbClr val="1F497D"/>
                </a:solidFill>
              </a:rPr>
              <a:t>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EBFE3-5667-4DEB-AACB-B9EA3C8B6E01}"/>
              </a:ext>
            </a:extLst>
          </p:cNvPr>
          <p:cNvSpPr txBox="1"/>
          <p:nvPr/>
        </p:nvSpPr>
        <p:spPr>
          <a:xfrm flipH="1">
            <a:off x="7902501" y="6021288"/>
            <a:ext cx="25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97D"/>
                </a:solidFill>
              </a:rPr>
              <a:t>Date: 13</a:t>
            </a:r>
            <a:r>
              <a:rPr lang="en-US" baseline="30000" dirty="0">
                <a:solidFill>
                  <a:srgbClr val="1F497D"/>
                </a:solidFill>
              </a:rPr>
              <a:t>th</a:t>
            </a:r>
            <a:r>
              <a:rPr lang="en-US" dirty="0">
                <a:solidFill>
                  <a:srgbClr val="1F497D"/>
                </a:solidFill>
              </a:rPr>
              <a:t> August 2020</a:t>
            </a:r>
            <a:endParaRPr lang="en-IN" dirty="0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6398-1CFE-4544-9CD9-2E9DA74A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ABFE2D-A38C-4DA5-B062-657A356200F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C095C76D-1A54-4A4A-A89C-F98C4EB1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172201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65452-5838-4D1B-85B5-5412B39036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6FF8D5-BF54-4F6B-9F02-BFB496D22C2E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pic>
        <p:nvPicPr>
          <p:cNvPr id="9" name="Picture Placeholder 16">
            <a:extLst>
              <a:ext uri="{FF2B5EF4-FFF2-40B4-BE49-F238E27FC236}">
                <a16:creationId xmlns:a16="http://schemas.microsoft.com/office/drawing/2014/main" id="{61DB10B1-7518-42DE-84F3-73C0CBD9BE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2567608" y="849473"/>
            <a:ext cx="4428523" cy="5159053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CA837DBD-017B-4AE4-84EA-3BE7149C0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553730" y="245445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 descr="Company initials and name in grouped text">
            <a:extLst>
              <a:ext uri="{FF2B5EF4-FFF2-40B4-BE49-F238E27FC236}">
                <a16:creationId xmlns:a16="http://schemas.microsoft.com/office/drawing/2014/main" id="{8D662508-E1D7-4B5E-B5AA-F110A5D4860C}"/>
              </a:ext>
            </a:extLst>
          </p:cNvPr>
          <p:cNvGrpSpPr/>
          <p:nvPr/>
        </p:nvGrpSpPr>
        <p:grpSpPr>
          <a:xfrm>
            <a:off x="4025315" y="2921169"/>
            <a:ext cx="1469826" cy="1106530"/>
            <a:chOff x="3151287" y="2902286"/>
            <a:chExt cx="1469826" cy="11065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3BA58A-D1CB-4D11-A496-523EE85D3F4B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5E0ABA-E6DF-4AEA-A292-ECD5490E1A63}"/>
                </a:ext>
              </a:extLst>
            </p:cNvPr>
            <p:cNvSpPr txBox="1"/>
            <p:nvPr/>
          </p:nvSpPr>
          <p:spPr>
            <a:xfrm>
              <a:off x="3151287" y="3701039"/>
              <a:ext cx="1469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Travel Destination</a:t>
              </a:r>
            </a:p>
          </p:txBody>
        </p:sp>
      </p:grpSp>
      <p:sp>
        <p:nvSpPr>
          <p:cNvPr id="14" name="Title 7">
            <a:extLst>
              <a:ext uri="{FF2B5EF4-FFF2-40B4-BE49-F238E27FC236}">
                <a16:creationId xmlns:a16="http://schemas.microsoft.com/office/drawing/2014/main" id="{876D4D54-A839-4F20-8B59-6F221BD9E04F}"/>
              </a:ext>
            </a:extLst>
          </p:cNvPr>
          <p:cNvSpPr txBox="1">
            <a:spLocks/>
          </p:cNvSpPr>
          <p:nvPr/>
        </p:nvSpPr>
        <p:spPr bwMode="auto">
          <a:xfrm>
            <a:off x="7249749" y="1886560"/>
            <a:ext cx="4853573" cy="161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C119C58-FE9B-425F-A192-FD1E7417361F}"/>
              </a:ext>
            </a:extLst>
          </p:cNvPr>
          <p:cNvSpPr txBox="1">
            <a:spLocks/>
          </p:cNvSpPr>
          <p:nvPr/>
        </p:nvSpPr>
        <p:spPr>
          <a:xfrm>
            <a:off x="7268527" y="3936832"/>
            <a:ext cx="3445782" cy="288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EB1EB-B033-4AAB-9124-FAB4F81CA932}"/>
              </a:ext>
            </a:extLst>
          </p:cNvPr>
          <p:cNvSpPr txBox="1"/>
          <p:nvPr/>
        </p:nvSpPr>
        <p:spPr>
          <a:xfrm>
            <a:off x="7301303" y="3557399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Feel Free To Ask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78DB1-53C0-4DA5-9EF7-B2BF4B87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6280" y="6234112"/>
            <a:ext cx="2476500" cy="476250"/>
          </a:xfrm>
        </p:spPr>
        <p:txBody>
          <a:bodyPr/>
          <a:lstStyle/>
          <a:p>
            <a:pPr>
              <a:defRPr/>
            </a:pPr>
            <a:fld id="{FA86F377-7434-4301-92EE-2B2094639DF8}" type="datetime1">
              <a:rPr lang="en-US"/>
              <a:pPr>
                <a:defRPr/>
              </a:pPr>
              <a:t>8/13/2020</a:t>
            </a:fld>
            <a:endParaRPr lang="en-US" dirty="0"/>
          </a:p>
        </p:txBody>
      </p:sp>
      <p:sp>
        <p:nvSpPr>
          <p:cNvPr id="7174" name="Footer Placeholder 4">
            <a:extLst>
              <a:ext uri="{FF2B5EF4-FFF2-40B4-BE49-F238E27FC236}">
                <a16:creationId xmlns:a16="http://schemas.microsoft.com/office/drawing/2014/main" id="{79805CEF-B694-467A-8262-B1112E5E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tx2"/>
                </a:solidFill>
              </a:rPr>
              <a:t>Travel Destination Website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AEEE0-4928-479E-B45F-2BA1C736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686062-00F9-470C-A94E-941664E7922F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A29BA6B3-AF57-4C3C-82E4-E3EAC0AE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027" y="6210300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8282F37-CCA0-467C-A429-82C95E6EBF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1746035" y="620689"/>
            <a:ext cx="4428523" cy="4944863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9" name="Hexagon 8">
            <a:extLst>
              <a:ext uri="{FF2B5EF4-FFF2-40B4-BE49-F238E27FC236}">
                <a16:creationId xmlns:a16="http://schemas.microsoft.com/office/drawing/2014/main" id="{9C11DB43-7C3F-4BFD-8CDA-EBAE88E40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753796" y="2053033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Company initials and name grouped block">
            <a:extLst>
              <a:ext uri="{FF2B5EF4-FFF2-40B4-BE49-F238E27FC236}">
                <a16:creationId xmlns:a16="http://schemas.microsoft.com/office/drawing/2014/main" id="{F9F659F4-99F5-4F3A-A2D7-5CA1A1EA91AF}"/>
              </a:ext>
            </a:extLst>
          </p:cNvPr>
          <p:cNvGrpSpPr/>
          <p:nvPr/>
        </p:nvGrpSpPr>
        <p:grpSpPr>
          <a:xfrm>
            <a:off x="3225382" y="2547967"/>
            <a:ext cx="1469826" cy="1090303"/>
            <a:chOff x="3238428" y="2902286"/>
            <a:chExt cx="1469826" cy="10903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CE8943-3B51-4110-ACB2-FD971FD8BBD5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TD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1C479-E9DE-4CA3-A0BC-BE851DA25F55}"/>
                </a:ext>
              </a:extLst>
            </p:cNvPr>
            <p:cNvSpPr txBox="1"/>
            <p:nvPr/>
          </p:nvSpPr>
          <p:spPr>
            <a:xfrm>
              <a:off x="3238428" y="3684812"/>
              <a:ext cx="1469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Travel Destination</a:t>
              </a:r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5A38916B-101F-47BB-BA78-4892612EA819}"/>
              </a:ext>
            </a:extLst>
          </p:cNvPr>
          <p:cNvSpPr txBox="1">
            <a:spLocks/>
          </p:cNvSpPr>
          <p:nvPr/>
        </p:nvSpPr>
        <p:spPr>
          <a:xfrm>
            <a:off x="6279394" y="2640488"/>
            <a:ext cx="4911633" cy="17898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FAAF683-A743-42F3-9032-BC6B50D6791D}"/>
              </a:ext>
            </a:extLst>
          </p:cNvPr>
          <p:cNvSpPr txBox="1">
            <a:spLocks/>
          </p:cNvSpPr>
          <p:nvPr/>
        </p:nvSpPr>
        <p:spPr>
          <a:xfrm>
            <a:off x="6270798" y="3260311"/>
            <a:ext cx="4911633" cy="91058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Travel Destination Website?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252FA-2E72-4363-B51B-B2ADD805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87B51A-72FB-4782-A3F5-33F368F0B65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32B7435E-62CE-4CD1-B174-9A76C7BBEC04}"/>
              </a:ext>
            </a:extLst>
          </p:cNvPr>
          <p:cNvSpPr txBox="1">
            <a:spLocks/>
          </p:cNvSpPr>
          <p:nvPr/>
        </p:nvSpPr>
        <p:spPr>
          <a:xfrm>
            <a:off x="804333" y="2110209"/>
            <a:ext cx="4942829" cy="295827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not find out Indian Culture than going someplace else.</a:t>
            </a:r>
          </a:p>
          <a:p>
            <a:r>
              <a:rPr lang="en-US" dirty="0"/>
              <a:t>The website will be an ordered collection which would be a guide for travel enthusiast and tourists.</a:t>
            </a:r>
          </a:p>
          <a:p>
            <a:r>
              <a:rPr lang="en-US" dirty="0"/>
              <a:t>It would be a booster for each state tourism as tourists.</a:t>
            </a:r>
          </a:p>
          <a:p>
            <a:r>
              <a:rPr lang="en-US" dirty="0">
                <a:solidFill>
                  <a:srgbClr val="3F3F3F"/>
                </a:solidFill>
                <a:ea typeface="Times New Roman" panose="02020603050405020304" pitchFamily="18" charset="0"/>
              </a:rPr>
              <a:t>State Tourism Department could use this information to promote tourism in their respective state.</a:t>
            </a:r>
            <a:endParaRPr lang="en-US" sz="3300" dirty="0">
              <a:solidFill>
                <a:srgbClr val="3F3F3F"/>
              </a:solidFill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1F64A250-D290-44BD-AC3C-8F1276456EF0}"/>
              </a:ext>
            </a:extLst>
          </p:cNvPr>
          <p:cNvSpPr txBox="1">
            <a:spLocks/>
          </p:cNvSpPr>
          <p:nvPr/>
        </p:nvSpPr>
        <p:spPr>
          <a:xfrm>
            <a:off x="13991202" y="5671776"/>
            <a:ext cx="7402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192B3-035D-4675-A69B-4DDA40BEE66E}"/>
              </a:ext>
            </a:extLst>
          </p:cNvPr>
          <p:cNvSpPr txBox="1"/>
          <p:nvPr/>
        </p:nvSpPr>
        <p:spPr>
          <a:xfrm>
            <a:off x="804333" y="1340768"/>
            <a:ext cx="4368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194C"/>
                </a:solidFill>
                <a:latin typeface="+mj-lt"/>
              </a:rPr>
              <a:t>Our </a:t>
            </a:r>
            <a:r>
              <a:rPr lang="en-US" sz="4400" dirty="0">
                <a:solidFill>
                  <a:srgbClr val="00194C"/>
                </a:solidFill>
                <a:latin typeface="+mj-lt"/>
              </a:rPr>
              <a:t>Main Motive</a:t>
            </a:r>
            <a:endParaRPr lang="en-IN" dirty="0">
              <a:solidFill>
                <a:srgbClr val="00194C"/>
              </a:solidFill>
              <a:latin typeface="+mj-lt"/>
            </a:endParaRPr>
          </a:p>
        </p:txBody>
      </p:sp>
      <p:pic>
        <p:nvPicPr>
          <p:cNvPr id="17" name="Picture Placeholder 12">
            <a:extLst>
              <a:ext uri="{FF2B5EF4-FFF2-40B4-BE49-F238E27FC236}">
                <a16:creationId xmlns:a16="http://schemas.microsoft.com/office/drawing/2014/main" id="{64C62870-6D85-4B57-AD4B-1A58F942D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107832" y="0"/>
            <a:ext cx="6084168" cy="6858000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FD619-138E-4326-990A-9FA08A0A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195874-1006-4BA1-B487-902C7B2C80B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72131F3F-1596-450B-A071-65C94CFD3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172201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Footer Placeholder 4">
            <a:extLst>
              <a:ext uri="{FF2B5EF4-FFF2-40B4-BE49-F238E27FC236}">
                <a16:creationId xmlns:a16="http://schemas.microsoft.com/office/drawing/2014/main" id="{378474C0-AB32-4D99-9A53-883742E6C8D1}"/>
              </a:ext>
            </a:extLst>
          </p:cNvPr>
          <p:cNvSpPr txBox="1">
            <a:spLocks/>
          </p:cNvSpPr>
          <p:nvPr/>
        </p:nvSpPr>
        <p:spPr bwMode="auto">
          <a:xfrm>
            <a:off x="4167188" y="6143625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tx2"/>
                </a:solidFill>
                <a:latin typeface="Perpetua" panose="02020502060401020303" pitchFamily="18" charset="0"/>
              </a:rPr>
              <a:t>                              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77D7A1-837E-4CB1-AA41-5DDEB985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8563" y="6143625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          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F32ECF1-1070-44A3-A465-1F7B800ED3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ABB4B6-3407-4E0A-B459-0E17050B1383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13A91B76-CD5C-4163-BC60-F33486A6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4664"/>
            <a:ext cx="8333222" cy="1147969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Promise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59CF18-027D-4035-B151-E73495AE50DE}"/>
              </a:ext>
            </a:extLst>
          </p:cNvPr>
          <p:cNvSpPr txBox="1">
            <a:spLocks/>
          </p:cNvSpPr>
          <p:nvPr/>
        </p:nvSpPr>
        <p:spPr>
          <a:xfrm>
            <a:off x="679128" y="1425005"/>
            <a:ext cx="7368596" cy="60889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Problem Definition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1D6AC65-808D-4E8C-9682-C765EA813641}"/>
              </a:ext>
            </a:extLst>
          </p:cNvPr>
          <p:cNvSpPr txBox="1">
            <a:spLocks/>
          </p:cNvSpPr>
          <p:nvPr/>
        </p:nvSpPr>
        <p:spPr bwMode="auto">
          <a:xfrm>
            <a:off x="662420" y="2300523"/>
            <a:ext cx="5475290" cy="7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Travel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3A071794-6C57-4AC4-A4CA-508F6D40FF7B}"/>
              </a:ext>
            </a:extLst>
          </p:cNvPr>
          <p:cNvSpPr txBox="1">
            <a:spLocks/>
          </p:cNvSpPr>
          <p:nvPr/>
        </p:nvSpPr>
        <p:spPr>
          <a:xfrm>
            <a:off x="662420" y="3081712"/>
            <a:ext cx="5475290" cy="3232149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1F497D"/>
                </a:solidFill>
              </a:rPr>
              <a:t>We want to make sure that unvisited and unheard travel destinations gain the limelight.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This will give our country a boost in the economy.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It will increase tourism in our country. 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6882045-E379-4B9A-8854-7E29C441CBCD}"/>
              </a:ext>
            </a:extLst>
          </p:cNvPr>
          <p:cNvSpPr txBox="1">
            <a:spLocks/>
          </p:cNvSpPr>
          <p:nvPr/>
        </p:nvSpPr>
        <p:spPr>
          <a:xfrm>
            <a:off x="6328435" y="2300523"/>
            <a:ext cx="5475600" cy="781188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Awareness Creation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6B39E8B3-A709-4DF9-82B2-4B06F469E900}"/>
              </a:ext>
            </a:extLst>
          </p:cNvPr>
          <p:cNvSpPr txBox="1">
            <a:spLocks/>
          </p:cNvSpPr>
          <p:nvPr/>
        </p:nvSpPr>
        <p:spPr>
          <a:xfrm>
            <a:off x="6328435" y="3081712"/>
            <a:ext cx="5475600" cy="3232149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dirty="0">
                <a:solidFill>
                  <a:srgbClr val="1F497D"/>
                </a:solidFill>
              </a:rPr>
              <a:t>Our website would create an awareness of our country’s rich cultural heritage and monuments. 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Discovering our country’s natural beauty. 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Getting to know about the history of our countries not only by learning from our textbooks but visiting there. 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68A3B8-78D5-4828-B4F2-113F57783EF1}"/>
              </a:ext>
            </a:extLst>
          </p:cNvPr>
          <p:cNvSpPr txBox="1">
            <a:spLocks/>
          </p:cNvSpPr>
          <p:nvPr/>
        </p:nvSpPr>
        <p:spPr bwMode="auto">
          <a:xfrm>
            <a:off x="1045235" y="6172201"/>
            <a:ext cx="52832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1"/>
                </a:solidFill>
                <a:latin typeface="Perpetua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erpetua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erpetua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erpetua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erpetua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erpetua" pitchFamily="18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erpetua" pitchFamily="18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erpetua" pitchFamily="18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erpetua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chemeClr val="tx2"/>
                </a:solidFill>
              </a:rPr>
              <a:t>Travel Destination Website      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F58C4-0B14-4780-899B-AF30DBB5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984883-219E-4D8C-935D-2EE9CBA58F8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82DC8B-BD37-4E20-AA78-8E449A051E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994BD5-83DB-48B0-B39A-1060D1454C9B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F488E67F-B958-4377-9846-09D79033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0"/>
            <a:ext cx="8333222" cy="1147969"/>
          </a:xfrm>
        </p:spPr>
        <p:txBody>
          <a:bodyPr/>
          <a:lstStyle/>
          <a:p>
            <a:r>
              <a:rPr lang="en-US" dirty="0"/>
              <a:t>Scope </a:t>
            </a:r>
            <a:endParaRPr lang="en-US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B3920069-2F54-438B-8A9F-206B98F9BA48}"/>
              </a:ext>
            </a:extLst>
          </p:cNvPr>
          <p:cNvSpPr txBox="1">
            <a:spLocks/>
          </p:cNvSpPr>
          <p:nvPr/>
        </p:nvSpPr>
        <p:spPr>
          <a:xfrm>
            <a:off x="553199" y="1167904"/>
            <a:ext cx="7368596" cy="60889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Percentage of undiscovered places in India.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9043600E-825E-478B-9980-68AEB219EAC6}"/>
              </a:ext>
            </a:extLst>
          </p:cNvPr>
          <p:cNvSpPr txBox="1">
            <a:spLocks/>
          </p:cNvSpPr>
          <p:nvPr/>
        </p:nvSpPr>
        <p:spPr>
          <a:xfrm>
            <a:off x="564520" y="1796734"/>
            <a:ext cx="5225764" cy="4083888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dirty="0"/>
              <a:t>Tourism industry after this pandemic is on the verge to get revolutionized and this would be the best opportunity to promote tourism in India.</a:t>
            </a:r>
          </a:p>
          <a:p>
            <a:pPr>
              <a:buClr>
                <a:schemeClr val="accent2"/>
              </a:buClr>
            </a:pPr>
            <a:r>
              <a:rPr lang="en-US" dirty="0"/>
              <a:t>We could approach many tourism organizations to create good packages for these places.</a:t>
            </a:r>
          </a:p>
          <a:p>
            <a:pPr>
              <a:buClr>
                <a:schemeClr val="accent2"/>
              </a:buClr>
            </a:pPr>
            <a:r>
              <a:rPr lang="en-US" dirty="0"/>
              <a:t>Provide detailed information of each state and specialization of that state. </a:t>
            </a:r>
          </a:p>
          <a:p>
            <a:pPr>
              <a:buClr>
                <a:schemeClr val="accent2"/>
              </a:buClr>
            </a:pPr>
            <a:r>
              <a:rPr lang="en-US" dirty="0"/>
              <a:t>Growth of economy with the help of tourism.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8CC39FF-5AAC-446D-875E-9E7F2FB48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308802"/>
              </p:ext>
            </p:extLst>
          </p:nvPr>
        </p:nvGraphicFramePr>
        <p:xfrm>
          <a:off x="6096000" y="548680"/>
          <a:ext cx="5832648" cy="558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C11B1-D746-4CD2-A127-417F2E3C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96E6FD-FBDC-40C2-8B40-0C3D099C1FB6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1269" name="Picture 2">
            <a:extLst>
              <a:ext uri="{FF2B5EF4-FFF2-40B4-BE49-F238E27FC236}">
                <a16:creationId xmlns:a16="http://schemas.microsoft.com/office/drawing/2014/main" id="{2CA9621E-32D8-496B-BC8C-4C68647F3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172201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1C29055-8057-4DB7-B317-F3BA6EA787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B631DF-A730-4871-9FE4-CD13B8D80882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D6D83CC6-BB02-40C1-9888-B0F260D7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Technologies</a:t>
            </a:r>
            <a:r>
              <a:rPr lang="en-US" b="0" dirty="0"/>
              <a:t> Used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7B1EA903-FC3F-4B76-990D-BEC3942B42E0}"/>
              </a:ext>
            </a:extLst>
          </p:cNvPr>
          <p:cNvSpPr txBox="1">
            <a:spLocks/>
          </p:cNvSpPr>
          <p:nvPr/>
        </p:nvSpPr>
        <p:spPr>
          <a:xfrm>
            <a:off x="623392" y="1212275"/>
            <a:ext cx="7368596" cy="60889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Creating The Website.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4D7457DC-4574-4763-9E18-BF1B843AC01E}"/>
              </a:ext>
            </a:extLst>
          </p:cNvPr>
          <p:cNvSpPr txBox="1">
            <a:spLocks/>
          </p:cNvSpPr>
          <p:nvPr/>
        </p:nvSpPr>
        <p:spPr bwMode="auto">
          <a:xfrm>
            <a:off x="3225798" y="3350940"/>
            <a:ext cx="5475290" cy="7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</a:rPr>
              <a:t>HTML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AAF2DA5-E64B-4E68-9599-1D0F83D3C591}"/>
              </a:ext>
            </a:extLst>
          </p:cNvPr>
          <p:cNvSpPr txBox="1">
            <a:spLocks/>
          </p:cNvSpPr>
          <p:nvPr/>
        </p:nvSpPr>
        <p:spPr>
          <a:xfrm>
            <a:off x="3225798" y="4790323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F497D"/>
                </a:solidFill>
              </a:rPr>
              <a:t>CSS</a:t>
            </a:r>
            <a:endParaRPr lang="en-IN" dirty="0">
              <a:solidFill>
                <a:srgbClr val="1F497D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B1A54A-1A73-44B2-B3BB-1328B984AEDF}"/>
              </a:ext>
            </a:extLst>
          </p:cNvPr>
          <p:cNvSpPr/>
          <p:nvPr/>
        </p:nvSpPr>
        <p:spPr>
          <a:xfrm>
            <a:off x="2812027" y="3383581"/>
            <a:ext cx="428965" cy="335947"/>
          </a:xfrm>
          <a:prstGeom prst="rightArrow">
            <a:avLst/>
          </a:prstGeom>
          <a:solidFill>
            <a:srgbClr val="EAB2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A7BC33F-53FB-47A2-AF33-8A06C272024E}"/>
              </a:ext>
            </a:extLst>
          </p:cNvPr>
          <p:cNvSpPr/>
          <p:nvPr/>
        </p:nvSpPr>
        <p:spPr>
          <a:xfrm>
            <a:off x="6656687" y="2961715"/>
            <a:ext cx="428965" cy="335947"/>
          </a:xfrm>
          <a:prstGeom prst="rightArrow">
            <a:avLst/>
          </a:prstGeom>
          <a:solidFill>
            <a:srgbClr val="EAB2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5C5975F-F94D-4EB4-B98E-D4F3AD2D617F}"/>
              </a:ext>
            </a:extLst>
          </p:cNvPr>
          <p:cNvSpPr/>
          <p:nvPr/>
        </p:nvSpPr>
        <p:spPr>
          <a:xfrm>
            <a:off x="2796833" y="5141073"/>
            <a:ext cx="428965" cy="335947"/>
          </a:xfrm>
          <a:prstGeom prst="rightArrow">
            <a:avLst/>
          </a:prstGeom>
          <a:solidFill>
            <a:srgbClr val="EAB2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D0A325B-C20D-4193-888B-D06D80E9A49B}"/>
              </a:ext>
            </a:extLst>
          </p:cNvPr>
          <p:cNvSpPr/>
          <p:nvPr/>
        </p:nvSpPr>
        <p:spPr>
          <a:xfrm>
            <a:off x="6656687" y="4360114"/>
            <a:ext cx="428965" cy="335947"/>
          </a:xfrm>
          <a:prstGeom prst="rightArrow">
            <a:avLst/>
          </a:prstGeom>
          <a:solidFill>
            <a:srgbClr val="EAB2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87A4752-5AAA-4362-8837-7DBE1285752D}"/>
              </a:ext>
            </a:extLst>
          </p:cNvPr>
          <p:cNvSpPr txBox="1">
            <a:spLocks/>
          </p:cNvSpPr>
          <p:nvPr/>
        </p:nvSpPr>
        <p:spPr>
          <a:xfrm>
            <a:off x="7085652" y="2870287"/>
            <a:ext cx="5475600" cy="781188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F497D"/>
                </a:solidFill>
              </a:rPr>
              <a:t>JAVASCRIPT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43E148B5-D044-423A-AFC0-A0A6CE17DEC9}"/>
              </a:ext>
            </a:extLst>
          </p:cNvPr>
          <p:cNvSpPr txBox="1">
            <a:spLocks/>
          </p:cNvSpPr>
          <p:nvPr/>
        </p:nvSpPr>
        <p:spPr>
          <a:xfrm>
            <a:off x="7085652" y="3970925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F497D"/>
                </a:solidFill>
              </a:rPr>
              <a:t>P</a:t>
            </a:r>
            <a:r>
              <a:rPr lang="en-IN" dirty="0">
                <a:solidFill>
                  <a:srgbClr val="1F497D"/>
                </a:solidFill>
              </a:rPr>
              <a:t>HP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0D62-166C-4104-826A-073F3A80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4000A1-10F5-45D3-A896-2B7FF13E30E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9B4C1C-AADB-483E-B367-082154CC3A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642BD3-FECC-416A-BF72-B1BDCE212E62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9CF9367F-15BF-4AE4-94C5-DC8F0611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Social</a:t>
            </a:r>
            <a:r>
              <a:rPr lang="en-US" b="0" dirty="0"/>
              <a:t> Impact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C747A9EC-37B3-4C45-AF94-4E7D7FE1926E}"/>
              </a:ext>
            </a:extLst>
          </p:cNvPr>
          <p:cNvSpPr txBox="1">
            <a:spLocks/>
          </p:cNvSpPr>
          <p:nvPr/>
        </p:nvSpPr>
        <p:spPr>
          <a:xfrm>
            <a:off x="518678" y="1154129"/>
            <a:ext cx="7368596" cy="60889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Creating New Opportunities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3274338-BBD0-4840-9E23-3841356A20A5}"/>
              </a:ext>
            </a:extLst>
          </p:cNvPr>
          <p:cNvSpPr txBox="1">
            <a:spLocks/>
          </p:cNvSpPr>
          <p:nvPr/>
        </p:nvSpPr>
        <p:spPr bwMode="auto">
          <a:xfrm>
            <a:off x="518678" y="2055769"/>
            <a:ext cx="9617601" cy="386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US"/>
              <a:t>Our website would make people aware about the places in India which they would include in their bucket list.</a:t>
            </a:r>
          </a:p>
          <a:p>
            <a:pPr marL="457200" indent="-457200"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IN"/>
              <a:t>After getting to know the rich culture and heritage for our country a sense of pride would get inculcated among the citizens.</a:t>
            </a:r>
          </a:p>
          <a:p>
            <a:pPr marL="457200" indent="-457200"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IN"/>
              <a:t>The countries economy will be benefited as Tourism would be promoted.</a:t>
            </a:r>
          </a:p>
          <a:p>
            <a:pPr marL="457200" indent="-457200"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IN"/>
              <a:t>The remote places in India could create new job opportunities for the people.</a:t>
            </a:r>
            <a:endParaRPr lang="en-IN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99C7FED-0D06-4239-8491-E94DADBA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172201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902CE-DD74-4979-AB38-4F30E141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2D4CB0-2C2D-4922-A113-F17CE87E890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1D783822-3D7F-4C88-B600-AF928282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172201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F9C352-40E4-42FC-B489-C1664707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52688" y="6215063"/>
            <a:ext cx="2590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         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E7112D0-3BF6-418E-AC1C-8201E51B4D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BCA160-4B40-4198-B128-DF725C0198E9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pic>
        <p:nvPicPr>
          <p:cNvPr id="11" name="Picture Placeholder 16">
            <a:extLst>
              <a:ext uri="{FF2B5EF4-FFF2-40B4-BE49-F238E27FC236}">
                <a16:creationId xmlns:a16="http://schemas.microsoft.com/office/drawing/2014/main" id="{906B71B5-8A26-4409-A7BD-721D9F3778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2452688" y="692696"/>
            <a:ext cx="4428523" cy="5106276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2" name="Hexagon 11">
            <a:extLst>
              <a:ext uri="{FF2B5EF4-FFF2-40B4-BE49-F238E27FC236}">
                <a16:creationId xmlns:a16="http://schemas.microsoft.com/office/drawing/2014/main" id="{C3804475-2B31-4F04-AFBB-284F6551A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460452" y="2271286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 descr="Company initials and name in grouped text">
            <a:extLst>
              <a:ext uri="{FF2B5EF4-FFF2-40B4-BE49-F238E27FC236}">
                <a16:creationId xmlns:a16="http://schemas.microsoft.com/office/drawing/2014/main" id="{F0C5AAD6-7A78-44E3-A19D-3E2D37B6081F}"/>
              </a:ext>
            </a:extLst>
          </p:cNvPr>
          <p:cNvGrpSpPr/>
          <p:nvPr/>
        </p:nvGrpSpPr>
        <p:grpSpPr>
          <a:xfrm>
            <a:off x="3932037" y="2738003"/>
            <a:ext cx="1469826" cy="1106530"/>
            <a:chOff x="3151287" y="2902286"/>
            <a:chExt cx="1469826" cy="11065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F323E2-BE9B-465D-B47E-1792B3EF2A6A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159379-695D-4172-98CF-878CC70B7D02}"/>
                </a:ext>
              </a:extLst>
            </p:cNvPr>
            <p:cNvSpPr txBox="1"/>
            <p:nvPr/>
          </p:nvSpPr>
          <p:spPr>
            <a:xfrm>
              <a:off x="3151287" y="3701039"/>
              <a:ext cx="1469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Travel Destination</a:t>
              </a:r>
            </a:p>
          </p:txBody>
        </p:sp>
      </p:grpSp>
      <p:sp>
        <p:nvSpPr>
          <p:cNvPr id="16" name="Title 7">
            <a:extLst>
              <a:ext uri="{FF2B5EF4-FFF2-40B4-BE49-F238E27FC236}">
                <a16:creationId xmlns:a16="http://schemas.microsoft.com/office/drawing/2014/main" id="{C4156A41-60CB-496C-B2B0-DC5CBC128291}"/>
              </a:ext>
            </a:extLst>
          </p:cNvPr>
          <p:cNvSpPr txBox="1">
            <a:spLocks/>
          </p:cNvSpPr>
          <p:nvPr/>
        </p:nvSpPr>
        <p:spPr bwMode="auto">
          <a:xfrm>
            <a:off x="7156471" y="1703394"/>
            <a:ext cx="4853573" cy="161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639D0A83-54BC-418B-A55F-625E74B29C6F}"/>
              </a:ext>
            </a:extLst>
          </p:cNvPr>
          <p:cNvSpPr txBox="1">
            <a:spLocks/>
          </p:cNvSpPr>
          <p:nvPr/>
        </p:nvSpPr>
        <p:spPr>
          <a:xfrm>
            <a:off x="7175249" y="3369472"/>
            <a:ext cx="3445782" cy="288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1. Google</a:t>
            </a:r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36611EE-DACA-433E-BEA2-D3B6578F23CE}"/>
              </a:ext>
            </a:extLst>
          </p:cNvPr>
          <p:cNvSpPr txBox="1">
            <a:spLocks/>
          </p:cNvSpPr>
          <p:nvPr/>
        </p:nvSpPr>
        <p:spPr>
          <a:xfrm>
            <a:off x="7175249" y="3753666"/>
            <a:ext cx="3445782" cy="2880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2. Social Media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0D62-166C-4104-826A-073F3A80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4000A1-10F5-45D3-A896-2B7FF13E30E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9B4C1C-AADB-483E-B367-082154CC3A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642BD3-FECC-416A-BF72-B1BDCE212E62}" type="datetime1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9CF9367F-15BF-4AE4-94C5-DC8F0611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492598"/>
            <a:ext cx="8333222" cy="1147969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b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3274338-BBD0-4840-9E23-3841356A20A5}"/>
              </a:ext>
            </a:extLst>
          </p:cNvPr>
          <p:cNvSpPr txBox="1">
            <a:spLocks/>
          </p:cNvSpPr>
          <p:nvPr/>
        </p:nvSpPr>
        <p:spPr bwMode="auto">
          <a:xfrm>
            <a:off x="505077" y="1994541"/>
            <a:ext cx="9617601" cy="386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Our website will be a one place solution for travel in India.</a:t>
            </a:r>
          </a:p>
          <a:p>
            <a:pPr marL="457200" indent="-457200"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It can provide some amount of economy growth of our country.</a:t>
            </a:r>
          </a:p>
          <a:p>
            <a:pPr marL="457200" indent="-457200">
              <a:buClr>
                <a:srgbClr val="EAB2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To make people aware about our culture and diversity.</a:t>
            </a:r>
            <a:r>
              <a:rPr lang="en-US" dirty="0"/>
              <a:t>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99C7FED-0D06-4239-8491-E94DADBA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172201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403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317</TotalTime>
  <Words>433</Words>
  <Application>Microsoft Office PowerPoint</Application>
  <PresentationFormat>Widescreen</PresentationFormat>
  <Paragraphs>95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Franklin Gothic Book</vt:lpstr>
      <vt:lpstr>Perpetua</vt:lpstr>
      <vt:lpstr>Wingdings 2</vt:lpstr>
      <vt:lpstr>Equity</vt:lpstr>
      <vt:lpstr>Mini Project presentation – Travel Destination Website</vt:lpstr>
      <vt:lpstr>PowerPoint Presentation</vt:lpstr>
      <vt:lpstr>PowerPoint Presentation</vt:lpstr>
      <vt:lpstr>Our Promise</vt:lpstr>
      <vt:lpstr>Scope </vt:lpstr>
      <vt:lpstr>Technologies Used</vt:lpstr>
      <vt:lpstr>Social Impact</vt:lpstr>
      <vt:lpstr>PowerPoint Presentation</vt:lpstr>
      <vt:lpstr>Conclusion</vt:lpstr>
      <vt:lpstr>PowerPoint Presentation</vt:lpstr>
    </vt:vector>
  </TitlesOfParts>
  <Company>SFIT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Keegan Vaz</cp:lastModifiedBy>
  <cp:revision>51</cp:revision>
  <dcterms:created xsi:type="dcterms:W3CDTF">2013-09-17T11:11:49Z</dcterms:created>
  <dcterms:modified xsi:type="dcterms:W3CDTF">2020-08-13T10:28:19Z</dcterms:modified>
</cp:coreProperties>
</file>