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
  </p:handoutMasterIdLst>
  <p:sldIdLst>
    <p:sldId id="259" r:id="rId3"/>
    <p:sldId id="260" r:id="rId5"/>
    <p:sldId id="267" r:id="rId6"/>
    <p:sldId id="264" r:id="rId7"/>
    <p:sldId id="271" r:id="rId8"/>
    <p:sldId id="262" r:id="rId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黑体" panose="02010609060101010101" pitchFamily="49"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黑体" panose="02010609060101010101" pitchFamily="49"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Arial" panose="020B060402020202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6C77"/>
    <a:srgbClr val="444A4D"/>
    <a:srgbClr val="000000"/>
    <a:srgbClr val="52606A"/>
    <a:srgbClr val="FFFFFF"/>
    <a:srgbClr val="35393C"/>
    <a:srgbClr val="C9D7DF"/>
    <a:srgbClr val="6B9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1860"/>
    <p:restoredTop sz="94660"/>
  </p:normalViewPr>
  <p:slideViewPr>
    <p:cSldViewPr snapToGrid="0" showGuides="1">
      <p:cViewPr varScale="1">
        <p:scale>
          <a:sx n="113" d="100"/>
          <a:sy n="113" d="100"/>
        </p:scale>
        <p:origin x="612" y="90"/>
      </p:cViewPr>
      <p:guideLst>
        <p:guide orient="horz" pos="2137"/>
        <p:guide pos="2880"/>
      </p:guideLst>
    </p:cSldViewPr>
  </p:slideViewPr>
  <p:notesTextViewPr>
    <p:cViewPr>
      <p:scale>
        <a:sx n="1" d="1"/>
        <a:sy n="1" d="1"/>
      </p:scale>
      <p:origin x="0" y="0"/>
    </p:cViewPr>
  </p:notesTextViewPr>
  <p:gridSpacing cx="72005" cy="72005"/>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Arial" panose="020B0604020202020204" pitchFamily="34" charset="0"/>
                <a:ea typeface="黑体" panose="02010609060101010101" pitchFamily="49"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defRPr sz="1200" noProof="1"/>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fontAlgn="auto" hangingPunct="1">
              <a:defRPr sz="1200" noProof="1" smtClean="0">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28CDD9A7-829F-4B19-8F22-FCFA49ACF42D}" type="slidenum">
              <a:rPr kumimoji="0" lang="zh-CN" altLang="en-US" sz="1200" b="0" i="0" u="none" strike="noStrike" kern="1200" cap="none" spc="0" normalizeH="0" baseline="0" noProof="1">
                <a:ln>
                  <a:noFill/>
                </a:ln>
                <a:solidFill>
                  <a:schemeClr val="tx1"/>
                </a:solidFill>
                <a:effectLst/>
                <a:uLnTx/>
                <a:uFillTx/>
                <a:latin typeface="+mn-lt"/>
                <a:ea typeface="+mn-ea"/>
                <a:cs typeface="+mn-cs"/>
              </a:rPr>
            </a:fld>
            <a:endParaRPr kumimoji="0" lang="zh-CN" altLang="en-US" sz="1200" b="0" i="0" u="none" strike="noStrike" kern="1200" cap="none" spc="0" normalizeH="0" baseline="0" noProof="1">
              <a:ln>
                <a:noFill/>
              </a:ln>
              <a:solidFill>
                <a:schemeClr val="tx1"/>
              </a:solidFill>
              <a:effectLst/>
              <a:uLnTx/>
              <a:uFillTx/>
              <a:latin typeface="Arial" panose="020B0604020202020204" pitchFamily="34" charset="0"/>
              <a:ea typeface="黑体" panose="02010609060101010101" pitchFamily="49"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幻灯片图像占位符 1"/>
          <p:cNvSpPr>
            <a:spLocks noGrp="1" noRot="1" noChangeAspect="1" noTextEdit="1"/>
          </p:cNvSpPr>
          <p:nvPr>
            <p:ph type="sldImg"/>
          </p:nvPr>
        </p:nvSpPr>
        <p:spPr>
          <a:ln>
            <a:miter/>
          </a:ln>
        </p:spPr>
      </p:sp>
      <p:sp>
        <p:nvSpPr>
          <p:cNvPr id="14338"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6A4ADAD-894D-4231-95F2-7B4FCFC16CFE}"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幻灯片图像占位符 1"/>
          <p:cNvSpPr>
            <a:spLocks noGrp="1" noRot="1" noChangeAspect="1" noTextEdit="1"/>
          </p:cNvSpPr>
          <p:nvPr>
            <p:ph type="sldImg"/>
          </p:nvPr>
        </p:nvSpPr>
        <p:spPr>
          <a:ln>
            <a:miter/>
          </a:ln>
        </p:spPr>
      </p:sp>
      <p:sp>
        <p:nvSpPr>
          <p:cNvPr id="16386"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16387"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幻灯片图像占位符 1"/>
          <p:cNvSpPr>
            <a:spLocks noGrp="1" noRot="1" noChangeAspect="1" noTextEdit="1"/>
          </p:cNvSpPr>
          <p:nvPr>
            <p:ph type="sldImg"/>
          </p:nvPr>
        </p:nvSpPr>
        <p:spPr>
          <a:ln>
            <a:miter/>
          </a:ln>
        </p:spPr>
      </p:sp>
      <p:sp>
        <p:nvSpPr>
          <p:cNvPr id="2355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23555"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p>
            <a:pPr lvl="0" algn="r" fontAlgn="base"/>
            <a:fld id="{9A0DB2DC-4C9A-4742-B13C-FB6460FD3503}" type="slidenum">
              <a:rPr lang="" altLang="en-US" sz="1200" dirty="0">
                <a:latin typeface="Calibri" panose="020F0502020204030204" pitchFamily="34" charset="0"/>
              </a:rPr>
            </a:fld>
            <a:endParaRPr lang="" altLang="en-US" sz="1200" dirty="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幻灯片图像占位符 1"/>
          <p:cNvSpPr>
            <a:spLocks noGrp="1" noRot="1" noChangeAspect="1" noTextEdit="1"/>
          </p:cNvSpPr>
          <p:nvPr>
            <p:ph type="sldImg"/>
          </p:nvPr>
        </p:nvSpPr>
        <p:spPr>
          <a:ln>
            <a:miter/>
          </a:ln>
        </p:spPr>
      </p:sp>
      <p:sp>
        <p:nvSpPr>
          <p:cNvPr id="33794" name="备注占位符 2"/>
          <p:cNvSpPr>
            <a:spLocks noGrp="1"/>
          </p:cNvSpPr>
          <p:nvPr>
            <p:ph type="body"/>
          </p:nvPr>
        </p:nvSpPr>
        <p:spPr>
          <a:ln/>
        </p:spPr>
        <p:txBody>
          <a:bodyPr wrap="square" lIns="91440" tIns="45720" rIns="91440" bIns="45720" anchor="t" anchorCtr="0"/>
          <a:p>
            <a:pPr lvl="0" eaLnBrk="1" hangingPunct="1"/>
            <a:endParaRPr lang="zh-CN" altLang="en-US" dirty="0"/>
          </a:p>
        </p:txBody>
      </p:sp>
      <p:sp>
        <p:nvSpPr>
          <p:cNvPr id="32771" name="灯片编号占位符 3"/>
          <p:cNvSpPr txBox="1">
            <a:spLocks noGrp="1" noChangeArrowheads="1"/>
          </p:cNvSpPr>
          <p:nvPr>
            <p:ph type="sldNum"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94361FC-0395-4590-A560-E0241799FFB2}" type="slidenum">
              <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rPr>
            </a:fld>
            <a:endParaRPr kumimoji="0" lang="zh-CN" altLang="en-US" sz="1200" b="0" i="0" u="none" strike="noStrike" kern="1200" cap="none" spc="0" normalizeH="0" baseline="0" noProof="1" smtClean="0">
              <a:ln>
                <a:noFill/>
              </a:ln>
              <a:solidFill>
                <a:schemeClr val="tx1"/>
              </a:solidFill>
              <a:effectLst/>
              <a:uLnTx/>
              <a:uFillTx/>
              <a:latin typeface="+mn-lt"/>
              <a:ea typeface="+mn-ea"/>
              <a:cs typeface="+mn-cs"/>
              <a:sym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tags" Target="../tags/tag10.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051" name="图片 6"/>
          <p:cNvPicPr>
            <a:picLocks noChangeAspect="1"/>
          </p:cNvPicPr>
          <p:nvPr userDrawn="1"/>
        </p:nvPicPr>
        <p:blipFill>
          <a:blip r:embed="rId2"/>
          <a:stretch>
            <a:fillRect/>
          </a:stretch>
        </p:blipFill>
        <p:spPr>
          <a:xfrm>
            <a:off x="0" y="0"/>
            <a:ext cx="12192000" cy="6869113"/>
          </a:xfrm>
          <a:prstGeom prst="rect">
            <a:avLst/>
          </a:prstGeom>
          <a:noFill/>
          <a:ln w="9525">
            <a:noFill/>
          </a:ln>
        </p:spPr>
      </p:pic>
      <p:sp>
        <p:nvSpPr>
          <p:cNvPr id="2" name="标题 1"/>
          <p:cNvSpPr>
            <a:spLocks noGrp="1"/>
          </p:cNvSpPr>
          <p:nvPr>
            <p:ph type="ctrTitle"/>
          </p:nvPr>
        </p:nvSpPr>
        <p:spPr>
          <a:xfrm>
            <a:off x="1524000" y="2900053"/>
            <a:ext cx="9144000" cy="979953"/>
          </a:xfrm>
        </p:spPr>
        <p:txBody>
          <a:bodyPr anchor="b">
            <a:noAutofit/>
          </a:bodyPr>
          <a:lstStyle>
            <a:lvl1pPr algn="ctr">
              <a:defRPr sz="64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524000" y="3982720"/>
            <a:ext cx="9144000" cy="416560"/>
          </a:xfrm>
        </p:spPr>
        <p:txBody>
          <a:bodyPr>
            <a:normAutofit/>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4" name="日期占位符 3"/>
          <p:cNvSpPr>
            <a:spLocks noGrp="1"/>
          </p:cNvSpPr>
          <p:nvPr>
            <p:ph type="dt" sz="half" idx="10"/>
          </p:nvPr>
        </p:nvSpPr>
        <p:spPr>
          <a:xfrm>
            <a:off x="838200" y="6356350"/>
            <a:ext cx="2743200" cy="365125"/>
          </a:xfrm>
          <a:prstGeom prst="rect">
            <a:avLst/>
          </a:prstGeom>
        </p:spPr>
        <p:txBody>
          <a:bodyPr vert="horz" lIns="91440" tIns="45720" rIns="91440" bIns="45720" rtlCol="0" anchor="ctr">
            <a:normAutofit/>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a:xfrm>
            <a:off x="4038600" y="6356350"/>
            <a:ext cx="4114800" cy="365125"/>
          </a:xfrm>
          <a:prstGeom prst="rect">
            <a:avLst/>
          </a:prstGeom>
        </p:spPr>
        <p:txBody>
          <a:bodyPr vert="horz" lIns="91440" tIns="45720" rIns="91440" bIns="45720" rtlCol="0" anchor="ctr">
            <a:normAutofit/>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a:xfrm>
            <a:off x="8610600" y="6356350"/>
            <a:ext cx="2743200" cy="365125"/>
          </a:xfrm>
          <a:prstGeom prst="rect">
            <a:avLst/>
          </a:prstGeom>
        </p:spPr>
        <p:txBody>
          <a:bodyPr vert="horz" lIns="91440" tIns="45720" rIns="91440" bIns="45720" rtlCol="0" anchor="ctr">
            <a:normAutofit/>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5" y="365126"/>
            <a:ext cx="1529316" cy="5811839"/>
          </a:xfrm>
        </p:spPr>
        <p:txBody>
          <a:bodyPr vert="eaVe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838201" y="365126"/>
            <a:ext cx="8879959" cy="5811839"/>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日期占位符 3"/>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1"/>
        </a:solidFill>
        <a:effectLst/>
      </p:bgPr>
    </p:bg>
    <p:spTree>
      <p:nvGrpSpPr>
        <p:cNvPr id="1" name=""/>
        <p:cNvGrpSpPr/>
        <p:nvPr/>
      </p:nvGrpSpPr>
      <p:grpSpPr>
        <a:xfrm>
          <a:off x="0" y="0"/>
          <a:ext cx="0" cy="0"/>
          <a:chOff x="0" y="0"/>
          <a:chExt cx="0" cy="0"/>
        </a:xfrm>
      </p:grpSpPr>
      <p:sp>
        <p:nvSpPr>
          <p:cNvPr id="9" name="六边形 7"/>
          <p:cNvSpPr/>
          <p:nvPr/>
        </p:nvSpPr>
        <p:spPr>
          <a:xfrm>
            <a:off x="119063" y="620713"/>
            <a:ext cx="698500"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 name="内容占位符 6"/>
          <p:cNvSpPr>
            <a:spLocks noGrp="1"/>
          </p:cNvSpPr>
          <p:nvPr>
            <p:ph sz="quarter" idx="13"/>
          </p:nvPr>
        </p:nvSpPr>
        <p:spPr>
          <a:xfrm>
            <a:off x="838200" y="551544"/>
            <a:ext cx="10515600" cy="5558971"/>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5B7F4B5-6E41-49B8-AED6-5C68C421462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3D3E6D06-DB7F-4243-9558-BB88AE300CE7}"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4099" name="图片 6"/>
          <p:cNvPicPr>
            <a:picLocks noChangeAspect="1"/>
          </p:cNvPicPr>
          <p:nvPr/>
        </p:nvPicPr>
        <p:blipFill>
          <a:blip r:embed="rId2"/>
          <a:srcRect l="726" t="4927" r="2299" b="5486"/>
          <a:stretch>
            <a:fillRect/>
          </a:stretch>
        </p:blipFill>
        <p:spPr>
          <a:xfrm>
            <a:off x="1588" y="-6350"/>
            <a:ext cx="4184650" cy="6869113"/>
          </a:xfrm>
          <a:prstGeom prst="rect">
            <a:avLst/>
          </a:prstGeom>
          <a:noFill/>
          <a:ln w="9525">
            <a:noFill/>
          </a:ln>
        </p:spPr>
      </p:pic>
      <p:sp>
        <p:nvSpPr>
          <p:cNvPr id="10" name="六边形 7"/>
          <p:cNvSpPr/>
          <p:nvPr/>
        </p:nvSpPr>
        <p:spPr>
          <a:xfrm>
            <a:off x="3614738" y="2924175"/>
            <a:ext cx="1173163" cy="1009650"/>
          </a:xfrm>
          <a:prstGeom prst="hexagon">
            <a:avLst/>
          </a:prstGeom>
          <a:solidFill>
            <a:schemeClr val="accent2"/>
          </a:solidFill>
          <a:ln>
            <a:solidFill>
              <a:schemeClr val="accent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5231904" y="2856792"/>
            <a:ext cx="4477001" cy="642117"/>
          </a:xfrm>
        </p:spPr>
        <p:txBody>
          <a:bodyPr anchor="b">
            <a:normAutofit/>
          </a:bodyPr>
          <a:lstStyle>
            <a:lvl1pPr algn="l">
              <a:defRPr sz="4000" b="1">
                <a:solidFill>
                  <a:schemeClr val="tx2"/>
                </a:solidFill>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5231904" y="3571479"/>
            <a:ext cx="4477001" cy="433585"/>
          </a:xfrm>
        </p:spPr>
        <p:txBody>
          <a:bodyPr>
            <a:normAutofit/>
          </a:bodyPr>
          <a:lstStyle>
            <a:lvl1pPr marL="0" indent="0" algn="l">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a:t>单击此处编辑母版文本样式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9B3FD460-E9A1-4D8D-A4FD-54B0E5E363C9}"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3" name="内容占位符 2"/>
          <p:cNvSpPr>
            <a:spLocks noGrp="1"/>
          </p:cNvSpPr>
          <p:nvPr>
            <p:ph sz="half" idx="1"/>
          </p:nvPr>
        </p:nvSpPr>
        <p:spPr>
          <a:xfrm>
            <a:off x="838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6172200" y="1825625"/>
            <a:ext cx="5181600" cy="4351339"/>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2"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F014D5F-54AA-4F91-A5AC-6364202D9A74}"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 name="椭圆 9"/>
          <p:cNvSpPr/>
          <p:nvPr>
            <p:custDataLst>
              <p:tags r:id="rId3"/>
            </p:custDataLst>
          </p:nvPr>
        </p:nvSpPr>
        <p:spPr>
          <a:xfrm>
            <a:off x="5618163" y="3517900"/>
            <a:ext cx="860425" cy="860425"/>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rPr>
              <a:t>VS</a:t>
            </a:r>
            <a:endParaRPr kumimoji="0" lang="zh-CN" altLang="en-US" sz="1600" b="1" i="0" u="none" strike="noStrike" kern="1200" cap="none" spc="0" normalizeH="0" baseline="0" noProof="1">
              <a:ln>
                <a:noFill/>
              </a:ln>
              <a:solidFill>
                <a:schemeClr val="bg1"/>
              </a:solidFill>
              <a:effectLst/>
              <a:uLnTx/>
              <a:uFillTx/>
              <a:latin typeface="+mn-lt"/>
              <a:ea typeface="+mn-ea"/>
              <a:cs typeface="+mn-cs"/>
              <a:sym typeface="Arial" panose="020B0604020202020204" pitchFamily="34" charset="0"/>
            </a:endParaRPr>
          </a:p>
        </p:txBody>
      </p:sp>
      <p:sp>
        <p:nvSpPr>
          <p:cNvPr id="2"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839789" y="1744961"/>
            <a:ext cx="408781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839789" y="2615610"/>
            <a:ext cx="4087811"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7168515" y="1744961"/>
            <a:ext cx="418687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7168515" y="2615610"/>
            <a:ext cx="4186874" cy="357405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11" name="日期占位符 6"/>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2" name="页脚占位符 7"/>
          <p:cNvSpPr>
            <a:spLocks noGrp="1"/>
          </p:cNvSpPr>
          <p:nvPr>
            <p:ph type="ftr" sz="quarter" idx="1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3" name="灯片编号占位符 8"/>
          <p:cNvSpPr>
            <a:spLocks noGrp="1"/>
          </p:cNvSpPr>
          <p:nvPr>
            <p:ph type="sldNum" sz="quarter" idx="1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5B99505F-FEFC-4ACA-AAC7-E8262B21738A}"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流程">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7172" name="Freeform 7"/>
          <p:cNvSpPr/>
          <p:nvPr userDrawn="1">
            <p:custDataLst>
              <p:tags r:id="rId3"/>
            </p:custDataLst>
          </p:nvPr>
        </p:nvSpPr>
        <p:spPr>
          <a:xfrm>
            <a:off x="1436688" y="2400300"/>
            <a:ext cx="2468562" cy="565150"/>
          </a:xfrm>
          <a:custGeom>
            <a:avLst/>
            <a:gdLst/>
            <a:ahLst/>
            <a:cxnLst>
              <a:cxn ang="0">
                <a:pos x="2147483646" y="1846211113"/>
              </a:cxn>
              <a:cxn ang="0">
                <a:pos x="84846235" y="1846211113"/>
              </a:cxn>
              <a:cxn ang="0">
                <a:pos x="0" y="1782179291"/>
              </a:cxn>
              <a:cxn ang="0">
                <a:pos x="0" y="53359307"/>
              </a:cxn>
              <a:cxn ang="0">
                <a:pos x="84846235"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8" h="173">
                <a:moveTo>
                  <a:pt x="674" y="173"/>
                </a:moveTo>
                <a:cubicBezTo>
                  <a:pt x="8" y="173"/>
                  <a:pt x="8" y="173"/>
                  <a:pt x="8" y="173"/>
                </a:cubicBezTo>
                <a:cubicBezTo>
                  <a:pt x="4" y="173"/>
                  <a:pt x="0" y="170"/>
                  <a:pt x="0" y="167"/>
                </a:cubicBezTo>
                <a:cubicBezTo>
                  <a:pt x="0" y="5"/>
                  <a:pt x="0" y="5"/>
                  <a:pt x="0" y="5"/>
                </a:cubicBezTo>
                <a:cubicBezTo>
                  <a:pt x="0" y="2"/>
                  <a:pt x="4" y="0"/>
                  <a:pt x="8" y="0"/>
                </a:cubicBezTo>
                <a:cubicBezTo>
                  <a:pt x="674" y="0"/>
                  <a:pt x="674" y="0"/>
                  <a:pt x="674" y="0"/>
                </a:cubicBezTo>
                <a:cubicBezTo>
                  <a:pt x="677" y="0"/>
                  <a:pt x="679" y="1"/>
                  <a:pt x="680" y="2"/>
                </a:cubicBezTo>
                <a:cubicBezTo>
                  <a:pt x="756" y="83"/>
                  <a:pt x="756" y="83"/>
                  <a:pt x="756" y="83"/>
                </a:cubicBezTo>
                <a:cubicBezTo>
                  <a:pt x="758" y="85"/>
                  <a:pt x="758" y="87"/>
                  <a:pt x="756" y="89"/>
                </a:cubicBezTo>
                <a:cubicBezTo>
                  <a:pt x="680" y="170"/>
                  <a:pt x="680" y="170"/>
                  <a:pt x="680" y="170"/>
                </a:cubicBezTo>
                <a:cubicBezTo>
                  <a:pt x="679" y="172"/>
                  <a:pt x="677" y="173"/>
                  <a:pt x="674" y="173"/>
                </a:cubicBezTo>
                <a:close/>
              </a:path>
            </a:pathLst>
          </a:custGeom>
          <a:solidFill>
            <a:schemeClr val="tx1"/>
          </a:solidFill>
          <a:ln w="9525">
            <a:noFill/>
          </a:ln>
        </p:spPr>
        <p:txBody>
          <a:bodyPr/>
          <a:p>
            <a:endParaRPr lang="zh-CN" altLang="en-US"/>
          </a:p>
        </p:txBody>
      </p:sp>
      <p:sp>
        <p:nvSpPr>
          <p:cNvPr id="7173" name="Freeform 8"/>
          <p:cNvSpPr/>
          <p:nvPr>
            <p:custDataLst>
              <p:tags r:id="rId4"/>
            </p:custDataLst>
          </p:nvPr>
        </p:nvSpPr>
        <p:spPr>
          <a:xfrm>
            <a:off x="3778250" y="2400300"/>
            <a:ext cx="2451100" cy="565150"/>
          </a:xfrm>
          <a:custGeom>
            <a:avLst/>
            <a:gdLst/>
            <a:ahLst/>
            <a:cxnLst>
              <a:cxn ang="0">
                <a:pos x="2147483646" y="1846211113"/>
              </a:cxn>
              <a:cxn ang="0">
                <a:pos x="105957179" y="1846211113"/>
              </a:cxn>
              <a:cxn ang="0">
                <a:pos x="31786177" y="1750165014"/>
              </a:cxn>
              <a:cxn ang="0">
                <a:pos x="773489688" y="949785210"/>
              </a:cxn>
              <a:cxn ang="0">
                <a:pos x="773489688" y="885753388"/>
              </a:cxn>
              <a:cxn ang="0">
                <a:pos x="31786177" y="85373584"/>
              </a:cxn>
              <a:cxn ang="0">
                <a:pos x="105957179"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10" y="173"/>
                  <a:pt x="10" y="173"/>
                  <a:pt x="10"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10"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444A4D"/>
          </a:solidFill>
          <a:ln w="9525">
            <a:noFill/>
          </a:ln>
        </p:spPr>
        <p:txBody>
          <a:bodyPr/>
          <a:p>
            <a:endParaRPr lang="zh-CN" altLang="en-US"/>
          </a:p>
        </p:txBody>
      </p:sp>
      <p:sp>
        <p:nvSpPr>
          <p:cNvPr id="7174" name="Freeform 9"/>
          <p:cNvSpPr/>
          <p:nvPr>
            <p:custDataLst>
              <p:tags r:id="rId5"/>
            </p:custDataLst>
          </p:nvPr>
        </p:nvSpPr>
        <p:spPr>
          <a:xfrm>
            <a:off x="6102350" y="2400300"/>
            <a:ext cx="2452688" cy="565150"/>
          </a:xfrm>
          <a:custGeom>
            <a:avLst/>
            <a:gdLst/>
            <a:ahLst/>
            <a:cxnLst>
              <a:cxn ang="0">
                <a:pos x="2147483646" y="1846211113"/>
              </a:cxn>
              <a:cxn ang="0">
                <a:pos x="95485456" y="1846211113"/>
              </a:cxn>
              <a:cxn ang="0">
                <a:pos x="31829571" y="1750165014"/>
              </a:cxn>
              <a:cxn ang="0">
                <a:pos x="774492423" y="949785210"/>
              </a:cxn>
              <a:cxn ang="0">
                <a:pos x="774492423" y="885753388"/>
              </a:cxn>
              <a:cxn ang="0">
                <a:pos x="31829571" y="85373584"/>
              </a:cxn>
              <a:cxn ang="0">
                <a:pos x="95485456"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5D6C77"/>
          </a:solidFill>
          <a:ln w="9525">
            <a:noFill/>
          </a:ln>
        </p:spPr>
        <p:txBody>
          <a:bodyPr/>
          <a:p>
            <a:endParaRPr lang="zh-CN" altLang="en-US"/>
          </a:p>
        </p:txBody>
      </p:sp>
      <p:sp>
        <p:nvSpPr>
          <p:cNvPr id="7175" name="Freeform 10"/>
          <p:cNvSpPr/>
          <p:nvPr>
            <p:custDataLst>
              <p:tags r:id="rId6"/>
            </p:custDataLst>
          </p:nvPr>
        </p:nvSpPr>
        <p:spPr>
          <a:xfrm>
            <a:off x="8428038" y="2400300"/>
            <a:ext cx="2451100" cy="565150"/>
          </a:xfrm>
          <a:custGeom>
            <a:avLst/>
            <a:gdLst/>
            <a:ahLst/>
            <a:cxnLst>
              <a:cxn ang="0">
                <a:pos x="2147483646" y="1846211113"/>
              </a:cxn>
              <a:cxn ang="0">
                <a:pos x="95361787" y="1846211113"/>
              </a:cxn>
              <a:cxn ang="0">
                <a:pos x="31786177" y="1750165014"/>
              </a:cxn>
              <a:cxn ang="0">
                <a:pos x="773489688" y="949785210"/>
              </a:cxn>
              <a:cxn ang="0">
                <a:pos x="773489688" y="885753388"/>
              </a:cxn>
              <a:cxn ang="0">
                <a:pos x="31786177" y="85373584"/>
              </a:cxn>
              <a:cxn ang="0">
                <a:pos x="95361787" y="0"/>
              </a:cxn>
              <a:cxn ang="0">
                <a:pos x="2147483646" y="0"/>
              </a:cxn>
              <a:cxn ang="0">
                <a:pos x="2147483646" y="21345029"/>
              </a:cxn>
              <a:cxn ang="0">
                <a:pos x="2147483646" y="885753388"/>
              </a:cxn>
              <a:cxn ang="0">
                <a:pos x="2147483646" y="949785210"/>
              </a:cxn>
              <a:cxn ang="0">
                <a:pos x="2147483646" y="1814196835"/>
              </a:cxn>
              <a:cxn ang="0">
                <a:pos x="2147483646" y="1846211113"/>
              </a:cxn>
            </a:cxnLst>
            <a:pathLst>
              <a:path w="753" h="173">
                <a:moveTo>
                  <a:pt x="669" y="173"/>
                </a:moveTo>
                <a:cubicBezTo>
                  <a:pt x="9" y="173"/>
                  <a:pt x="9" y="173"/>
                  <a:pt x="9" y="173"/>
                </a:cubicBezTo>
                <a:cubicBezTo>
                  <a:pt x="3" y="173"/>
                  <a:pt x="0" y="168"/>
                  <a:pt x="3" y="164"/>
                </a:cubicBezTo>
                <a:cubicBezTo>
                  <a:pt x="73" y="89"/>
                  <a:pt x="73" y="89"/>
                  <a:pt x="73" y="89"/>
                </a:cubicBezTo>
                <a:cubicBezTo>
                  <a:pt x="75" y="87"/>
                  <a:pt x="75" y="85"/>
                  <a:pt x="73" y="83"/>
                </a:cubicBezTo>
                <a:cubicBezTo>
                  <a:pt x="3" y="8"/>
                  <a:pt x="3" y="8"/>
                  <a:pt x="3" y="8"/>
                </a:cubicBezTo>
                <a:cubicBezTo>
                  <a:pt x="0" y="4"/>
                  <a:pt x="3" y="0"/>
                  <a:pt x="9" y="0"/>
                </a:cubicBezTo>
                <a:cubicBezTo>
                  <a:pt x="669" y="0"/>
                  <a:pt x="669" y="0"/>
                  <a:pt x="669" y="0"/>
                </a:cubicBezTo>
                <a:cubicBezTo>
                  <a:pt x="671" y="0"/>
                  <a:pt x="674" y="1"/>
                  <a:pt x="675" y="2"/>
                </a:cubicBezTo>
                <a:cubicBezTo>
                  <a:pt x="751" y="83"/>
                  <a:pt x="751" y="83"/>
                  <a:pt x="751" y="83"/>
                </a:cubicBezTo>
                <a:cubicBezTo>
                  <a:pt x="753" y="85"/>
                  <a:pt x="753" y="87"/>
                  <a:pt x="751" y="89"/>
                </a:cubicBezTo>
                <a:cubicBezTo>
                  <a:pt x="675" y="170"/>
                  <a:pt x="675" y="170"/>
                  <a:pt x="675" y="170"/>
                </a:cubicBezTo>
                <a:cubicBezTo>
                  <a:pt x="674" y="172"/>
                  <a:pt x="671" y="173"/>
                  <a:pt x="669" y="173"/>
                </a:cubicBezTo>
                <a:close/>
              </a:path>
            </a:pathLst>
          </a:custGeom>
          <a:solidFill>
            <a:srgbClr val="6B94A7"/>
          </a:solidFill>
          <a:ln w="9525">
            <a:noFill/>
          </a:ln>
        </p:spPr>
        <p:txBody>
          <a:bodyPr/>
          <a:p>
            <a:endParaRPr lang="zh-CN" altLang="en-US"/>
          </a:p>
        </p:txBody>
      </p:sp>
      <p:sp>
        <p:nvSpPr>
          <p:cNvPr id="14" name="标题 1"/>
          <p:cNvSpPr>
            <a:spLocks noGrp="1"/>
          </p:cNvSpPr>
          <p:nvPr>
            <p:ph type="title"/>
          </p:nvPr>
        </p:nvSpPr>
        <p:spPr>
          <a:xfrm>
            <a:off x="1060344" y="506729"/>
            <a:ext cx="10515600" cy="601345"/>
          </a:xfrm>
        </p:spPr>
        <p:txBody>
          <a:bodyPr>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8" name="文本占位符 37"/>
          <p:cNvSpPr>
            <a:spLocks noGrp="1"/>
          </p:cNvSpPr>
          <p:nvPr>
            <p:ph type="body" sz="quarter" idx="13"/>
          </p:nvPr>
        </p:nvSpPr>
        <p:spPr>
          <a:xfrm>
            <a:off x="1371600" y="1354138"/>
            <a:ext cx="9507538" cy="517525"/>
          </a:xfrm>
        </p:spPr>
        <p:txBody>
          <a:bodyPr>
            <a:normAutofit/>
          </a:bodyPr>
          <a:lstStyle>
            <a:lvl1pPr marL="0" indent="0">
              <a:buNone/>
              <a:defRPr sz="1400">
                <a:solidFill>
                  <a:schemeClr val="bg2">
                    <a:lumMod val="1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4"/>
          </p:nvPr>
        </p:nvSpPr>
        <p:spPr>
          <a:xfrm>
            <a:off x="1579245" y="2528888"/>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1" name="文本占位符 39"/>
          <p:cNvSpPr>
            <a:spLocks noGrp="1"/>
          </p:cNvSpPr>
          <p:nvPr>
            <p:ph type="body" sz="quarter" idx="15"/>
          </p:nvPr>
        </p:nvSpPr>
        <p:spPr>
          <a:xfrm>
            <a:off x="4046855" y="2520315"/>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2" name="文本占位符 39"/>
          <p:cNvSpPr>
            <a:spLocks noGrp="1"/>
          </p:cNvSpPr>
          <p:nvPr>
            <p:ph type="body" sz="quarter" idx="16"/>
          </p:nvPr>
        </p:nvSpPr>
        <p:spPr>
          <a:xfrm>
            <a:off x="6372225" y="2517459"/>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3" name="文本占位符 39"/>
          <p:cNvSpPr>
            <a:spLocks noGrp="1"/>
          </p:cNvSpPr>
          <p:nvPr>
            <p:ph type="body" sz="quarter" idx="17"/>
          </p:nvPr>
        </p:nvSpPr>
        <p:spPr>
          <a:xfrm>
            <a:off x="8697595" y="2526242"/>
            <a:ext cx="2032635" cy="307975"/>
          </a:xfrm>
        </p:spPr>
        <p:txBody>
          <a:bodyPr>
            <a:noAutofit/>
          </a:bodyPr>
          <a:lstStyle>
            <a:lvl1pPr marL="0" indent="0" algn="ctr">
              <a:buFontTx/>
              <a:buNone/>
              <a:defRPr sz="2000" b="1">
                <a:solidFill>
                  <a:schemeClr val="bg1"/>
                </a:solidFill>
              </a:defRPr>
            </a:lvl1pPr>
            <a:lvl2pPr marL="457200" indent="0">
              <a:buFontTx/>
              <a:buNone/>
              <a:defRPr sz="2000"/>
            </a:lvl2pPr>
            <a:lvl3pPr marL="914400" indent="0">
              <a:buFontTx/>
              <a:buNone/>
              <a:defRPr sz="2000"/>
            </a:lvl3pPr>
            <a:lvl4pPr marL="1371600" indent="0">
              <a:buFontTx/>
              <a:buNone/>
              <a:defRPr sz="2000"/>
            </a:lvl4pPr>
            <a:lvl5pPr marL="1828800" indent="0">
              <a:buFontTx/>
              <a:buNone/>
              <a:defRPr sz="2000"/>
            </a:lvl5pPr>
          </a:lstStyle>
          <a:p>
            <a:pPr lvl="0" fontAlgn="base"/>
            <a:r>
              <a:rPr lang="zh-CN" altLang="en-US" strike="noStrike" noProof="1" smtClean="0"/>
              <a:t>单击此处编辑母版文本样式</a:t>
            </a:r>
            <a:endParaRPr lang="zh-CN" altLang="en-US" strike="noStrike" noProof="1" smtClean="0"/>
          </a:p>
        </p:txBody>
      </p:sp>
      <p:sp>
        <p:nvSpPr>
          <p:cNvPr id="45" name="内容占位符 44"/>
          <p:cNvSpPr>
            <a:spLocks noGrp="1"/>
          </p:cNvSpPr>
          <p:nvPr>
            <p:ph sz="quarter" idx="18"/>
          </p:nvPr>
        </p:nvSpPr>
        <p:spPr>
          <a:xfrm>
            <a:off x="1437004"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6" name="内容占位符 44"/>
          <p:cNvSpPr>
            <a:spLocks noGrp="1"/>
          </p:cNvSpPr>
          <p:nvPr>
            <p:ph sz="quarter" idx="19"/>
          </p:nvPr>
        </p:nvSpPr>
        <p:spPr>
          <a:xfrm>
            <a:off x="3784758" y="3082925"/>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7" name="内容占位符 44"/>
          <p:cNvSpPr>
            <a:spLocks noGrp="1"/>
          </p:cNvSpPr>
          <p:nvPr>
            <p:ph sz="quarter" idx="20"/>
          </p:nvPr>
        </p:nvSpPr>
        <p:spPr>
          <a:xfrm>
            <a:off x="6132512"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8" name="内容占位符 44"/>
          <p:cNvSpPr>
            <a:spLocks noGrp="1"/>
          </p:cNvSpPr>
          <p:nvPr>
            <p:ph sz="quarter" idx="21"/>
          </p:nvPr>
        </p:nvSpPr>
        <p:spPr>
          <a:xfrm>
            <a:off x="8480266" y="3090122"/>
            <a:ext cx="2174875" cy="2563813"/>
          </a:xfrm>
        </p:spPr>
        <p:txBody>
          <a:bodyPr>
            <a:normAutofit/>
          </a:bodyPr>
          <a:lstStyle>
            <a:lvl1pPr marL="0" indent="0">
              <a:buNone/>
              <a:defRPr sz="1400"/>
            </a:lvl1pPr>
            <a:lvl2pPr marL="457200" indent="0">
              <a:buNone/>
              <a:defRPr sz="1400"/>
            </a:lvl2pPr>
            <a:lvl3pPr marL="914400" indent="0">
              <a:buNone/>
              <a:defRPr sz="1400"/>
            </a:lvl3pPr>
            <a:lvl4pPr marL="1371600" indent="0">
              <a:buNone/>
              <a:defRPr sz="1400"/>
            </a:lvl4pPr>
            <a:lvl5pPr marL="1828800" indent="0">
              <a:buNone/>
              <a:defRPr sz="1400"/>
            </a:lvl5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18BF092A-E1F6-4D02-9281-2B82F24FB666}"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5" name="图片 5"/>
          <p:cNvPicPr>
            <a:picLocks noChangeAspect="1"/>
          </p:cNvPicPr>
          <p:nvPr/>
        </p:nvPicPr>
        <p:blipFill>
          <a:blip r:embed="rId2"/>
          <a:stretch>
            <a:fillRect/>
          </a:stretch>
        </p:blipFill>
        <p:spPr>
          <a:xfrm>
            <a:off x="0" y="-7937"/>
            <a:ext cx="12192000" cy="6858000"/>
          </a:xfrm>
          <a:prstGeom prst="rect">
            <a:avLst/>
          </a:prstGeom>
          <a:noFill/>
          <a:ln w="9525">
            <a:noFill/>
          </a:ln>
        </p:spPr>
      </p:pic>
      <p:sp>
        <p:nvSpPr>
          <p:cNvPr id="2" name="标题 1"/>
          <p:cNvSpPr>
            <a:spLocks noGrp="1"/>
          </p:cNvSpPr>
          <p:nvPr>
            <p:ph type="title"/>
          </p:nvPr>
        </p:nvSpPr>
        <p:spPr>
          <a:xfrm>
            <a:off x="838200" y="2473127"/>
            <a:ext cx="10515600" cy="1911747"/>
          </a:xfrm>
        </p:spPr>
        <p:txBody>
          <a:bodyPr>
            <a:normAutofit/>
          </a:bodyPr>
          <a:lstStyle>
            <a:lvl1pPr algn="ctr">
              <a:defRPr sz="8000">
                <a:solidFill>
                  <a:schemeClr val="bg1"/>
                </a:solidFill>
              </a:defRPr>
            </a:lvl1pPr>
          </a:lstStyle>
          <a:p>
            <a:pPr fontAlgn="base"/>
            <a:r>
              <a:rPr lang="zh-CN" altLang="en-US" strike="noStrike" noProof="1" smtClean="0"/>
              <a:t>单击此处编辑母版标题样式</a:t>
            </a:r>
            <a:endParaRPr lang="zh-CN" altLang="en-US" strike="noStrike" noProof="1"/>
          </a:p>
        </p:txBody>
      </p:sp>
      <p:sp>
        <p:nvSpPr>
          <p:cNvPr id="10"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F2A09996-907F-4F27-AE01-F43AEB21AD02}"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文字与图片">
    <p:bg>
      <p:bgPr>
        <a:solidFill>
          <a:schemeClr val="bg1"/>
        </a:solidFill>
        <a:effectLst/>
      </p:bgPr>
    </p:bg>
    <p:spTree>
      <p:nvGrpSpPr>
        <p:cNvPr id="1" name=""/>
        <p:cNvGrpSpPr/>
        <p:nvPr/>
      </p:nvGrpSpPr>
      <p:grpSpPr>
        <a:xfrm>
          <a:off x="0" y="0"/>
          <a:ext cx="0" cy="0"/>
          <a:chOff x="0" y="0"/>
          <a:chExt cx="0" cy="0"/>
        </a:xfrm>
      </p:grpSpPr>
      <p:sp>
        <p:nvSpPr>
          <p:cNvPr id="9" name="六边形 8"/>
          <p:cNvSpPr/>
          <p:nvPr>
            <p:custDataLst>
              <p:tags r:id="rId2"/>
            </p:custDataLst>
          </p:nvPr>
        </p:nvSpPr>
        <p:spPr>
          <a:xfrm>
            <a:off x="265113" y="506413"/>
            <a:ext cx="696913" cy="601663"/>
          </a:xfrm>
          <a:prstGeom prst="hexagon">
            <a:avLst/>
          </a:prstGeom>
          <a:solidFill>
            <a:schemeClr val="accent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1033357" y="506730"/>
            <a:ext cx="6096000" cy="601345"/>
          </a:xfrm>
        </p:spPr>
        <p:txBody>
          <a:bodyPr anchor="t">
            <a:normAutofit/>
          </a:bodyPr>
          <a:lstStyle>
            <a:lvl1pPr>
              <a:defRPr sz="3600"/>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noChangeAspect="1"/>
          </p:cNvSpPr>
          <p:nvPr>
            <p:ph type="pic" idx="1"/>
          </p:nvPr>
        </p:nvSpPr>
        <p:spPr>
          <a:xfrm>
            <a:off x="5184000" y="1820332"/>
            <a:ext cx="6170400" cy="4040467"/>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1">
              <a:ln>
                <a:noFill/>
              </a:ln>
              <a:solidFill>
                <a:schemeClr val="tx2"/>
              </a:solidFill>
              <a:effectLst/>
              <a:uLnTx/>
              <a:uFillTx/>
              <a:latin typeface="+mn-lt"/>
              <a:ea typeface="+mn-ea"/>
              <a:cs typeface="+mn-cs"/>
            </a:endParaRPr>
          </a:p>
        </p:txBody>
      </p:sp>
      <p:sp>
        <p:nvSpPr>
          <p:cNvPr id="4" name="文本占位符 3"/>
          <p:cNvSpPr>
            <a:spLocks noGrp="1"/>
          </p:cNvSpPr>
          <p:nvPr>
            <p:ph type="body" sz="half" idx="2"/>
          </p:nvPr>
        </p:nvSpPr>
        <p:spPr>
          <a:xfrm>
            <a:off x="839787" y="1820332"/>
            <a:ext cx="4165200" cy="404865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endParaRPr lang="zh-CN" altLang="en-US" strike="noStrike" noProof="1"/>
          </a:p>
        </p:txBody>
      </p:sp>
      <p:sp>
        <p:nvSpPr>
          <p:cNvPr id="10" name="日期占位符 4"/>
          <p:cNvSpPr>
            <a:spLocks noGrp="1"/>
          </p:cNvSpPr>
          <p:nvPr>
            <p:ph type="dt" sz="half" idx="12"/>
          </p:nvPr>
        </p:nvSpPr>
        <p:spPr>
          <a:xfrm>
            <a:off x="8382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11" name="页脚占位符 5"/>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12" name="灯片编号占位符 6"/>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defRPr smtClean="0"/>
            </a:lvl1pPr>
          </a:lstStyle>
          <a:p>
            <a:pPr marL="0" marR="0" lvl="0" indent="0" algn="r" defTabSz="914400" rtl="0" eaLnBrk="1" fontAlgn="auto" latinLnBrk="0" hangingPunct="1">
              <a:lnSpc>
                <a:spcPct val="100000"/>
              </a:lnSpc>
              <a:spcBef>
                <a:spcPct val="0"/>
              </a:spcBef>
              <a:spcAft>
                <a:spcPct val="0"/>
              </a:spcAft>
              <a:buClrTx/>
              <a:buSzTx/>
              <a:buFontTx/>
              <a:buNone/>
              <a:defRPr/>
            </a:pPr>
            <a:fld id="{D32F537C-97EC-45DC-A16D-D033D162256D}"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矩形 6"/>
          <p:cNvSpPr/>
          <p:nvPr/>
        </p:nvSpPr>
        <p:spPr>
          <a:xfrm>
            <a:off x="0" y="6778625"/>
            <a:ext cx="12192000" cy="952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3200" b="0" i="0" u="none" strike="noStrike" kern="1200" cap="none" spc="0" normalizeH="0" baseline="0" noProof="1">
              <a:ln>
                <a:noFill/>
              </a:ln>
              <a:solidFill>
                <a:schemeClr val="lt1"/>
              </a:solidFill>
              <a:effectLst/>
              <a:uLnTx/>
              <a:uFillTx/>
              <a:latin typeface="+mn-lt"/>
              <a:ea typeface="+mn-ea"/>
              <a:cs typeface="+mn-cs"/>
            </a:endParaRPr>
          </a:p>
        </p:txBody>
      </p:sp>
      <p:sp>
        <p:nvSpPr>
          <p:cNvPr id="1027" name="标题占位符 1"/>
          <p:cNvSpPr>
            <a:spLocks noGrp="1"/>
          </p:cNvSpPr>
          <p:nvPr>
            <p:ph type="title"/>
            <p:custDataLst>
              <p:tags r:id="rId12"/>
            </p:custDataLst>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8" name="文本占位符 2"/>
          <p:cNvSpPr>
            <a:spLocks noGrp="1"/>
          </p:cNvSpPr>
          <p:nvPr>
            <p:ph type="body"/>
            <p:custDataLst>
              <p:tags r:id="rId13"/>
            </p:custDataLst>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eaLnBrk="1" fontAlgn="auto" hangingPunct="1">
              <a:defRPr sz="1200" noProof="1" smtClean="0">
                <a:solidFill>
                  <a:schemeClr val="tx2"/>
                </a:solidFill>
                <a:latin typeface="+mn-lt"/>
                <a:ea typeface="+mn-ea"/>
              </a:defRPr>
            </a:lvl1pPr>
          </a:lstStyle>
          <a:p>
            <a:pPr marL="0" marR="0" lvl="0" indent="0" algn="l"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eaLnBrk="1" fontAlgn="auto" hangingPunct="1">
              <a:defRPr sz="1200" noProof="1">
                <a:solidFill>
                  <a:schemeClr val="tx2"/>
                </a:solidFill>
              </a:defRPr>
            </a:lvl1pPr>
          </a:lstStyle>
          <a:p>
            <a:pPr marL="0" marR="0" lvl="0" indent="0" algn="ctr" defTabSz="914400" rtl="0" eaLnBrk="1" fontAlgn="auto"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2"/>
              </a:solidFill>
              <a:effectLst/>
              <a:uLnTx/>
              <a:uFillTx/>
              <a:latin typeface="Arial" panose="020B0604020202020204" pitchFamily="34" charset="0"/>
              <a:ea typeface="黑体" panose="02010609060101010101" pitchFamily="49"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eaLnBrk="1" fontAlgn="auto" hangingPunct="1">
              <a:defRPr sz="1200" noProof="1" smtClean="0">
                <a:solidFill>
                  <a:schemeClr val="tx2"/>
                </a:solidFill>
                <a:latin typeface="+mn-lt"/>
                <a:ea typeface="+mn-ea"/>
              </a:defRPr>
            </a:lvl1pPr>
          </a:lstStyle>
          <a:p>
            <a:pPr marL="0" marR="0" lvl="0" indent="0" algn="r" defTabSz="914400" rtl="0" eaLnBrk="1" fontAlgn="auto" latinLnBrk="0" hangingPunct="1">
              <a:lnSpc>
                <a:spcPct val="100000"/>
              </a:lnSpc>
              <a:spcBef>
                <a:spcPct val="0"/>
              </a:spcBef>
              <a:spcAft>
                <a:spcPct val="0"/>
              </a:spcAft>
              <a:buClrTx/>
              <a:buSzTx/>
              <a:buFontTx/>
              <a:buNone/>
              <a:defRPr/>
            </a:pPr>
            <a:fld id="{83675EC0-615B-477A-899B-C45F2AF5274F}" type="slidenum">
              <a:rPr kumimoji="0" lang="zh-CN" altLang="en-US" sz="1200" b="0" i="0" u="none" strike="noStrike" kern="1200" cap="none" spc="0" normalizeH="0" baseline="0" noProof="1">
                <a:ln>
                  <a:noFill/>
                </a:ln>
                <a:solidFill>
                  <a:schemeClr val="tx2"/>
                </a:solidFill>
                <a:effectLst/>
                <a:uLnTx/>
                <a:uFillTx/>
                <a:latin typeface="+mn-lt"/>
                <a:ea typeface="+mn-ea"/>
                <a:cs typeface="+mn-cs"/>
              </a:rPr>
            </a:fld>
            <a:endParaRPr kumimoji="0" lang="zh-CN" altLang="en-US" sz="1200" b="0" i="0" u="none" strike="noStrike" kern="1200" cap="none" spc="0" normalizeH="0" baseline="0" noProof="1">
              <a:ln>
                <a:noFill/>
              </a:ln>
              <a:solidFill>
                <a:schemeClr val="tx2"/>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000" kern="1200">
          <a:solidFill>
            <a:schemeClr val="tx2"/>
          </a:solidFill>
          <a:latin typeface="+mj-ea"/>
          <a:ea typeface="+mj-ea"/>
          <a:cs typeface="+mj-cs"/>
        </a:defRPr>
      </a:lvl1pPr>
      <a:lvl2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2pPr>
      <a:lvl3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3pPr>
      <a:lvl4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4pPr>
      <a:lvl5pPr algn="l" rtl="0" eaLnBrk="0" fontAlgn="base" hangingPunct="0">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5pPr>
      <a:lvl6pPr marL="4572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6pPr>
      <a:lvl7pPr marL="9144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7pPr>
      <a:lvl8pPr marL="13716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8pPr>
      <a:lvl9pPr marL="1828800" algn="l" rtl="0" fontAlgn="base">
        <a:lnSpc>
          <a:spcPct val="90000"/>
        </a:lnSpc>
        <a:spcBef>
          <a:spcPct val="0"/>
        </a:spcBef>
        <a:spcAft>
          <a:spcPct val="0"/>
        </a:spcAft>
        <a:defRPr sz="4000">
          <a:solidFill>
            <a:schemeClr val="tx2"/>
          </a:solidFill>
          <a:latin typeface="黑体" panose="02010609060101010101" pitchFamily="49" charset="-122"/>
          <a:ea typeface="黑体" panose="02010609060101010101" pitchFamily="49"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400" kern="1200">
          <a:solidFill>
            <a:schemeClr val="tx2"/>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2"/>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tags" Target="../tags/tag14.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8.xml"/><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0" Type="http://schemas.openxmlformats.org/officeDocument/2006/relationships/notesSlide" Target="../notesSlides/notesSlide2.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30.xml"/><Relationship Id="rId2" Type="http://schemas.openxmlformats.org/officeDocument/2006/relationships/image" Target="../media/image3.png"/><Relationship Id="rId1" Type="http://schemas.openxmlformats.org/officeDocument/2006/relationships/tags" Target="../tags/tag29.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tags" Target="../tags/tag32.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ctrTitle"/>
            <p:custDataLst>
              <p:tags r:id="rId1"/>
            </p:custDataLst>
          </p:nvPr>
        </p:nvSpPr>
        <p:spPr>
          <a:xfrm>
            <a:off x="1524000" y="2903538"/>
            <a:ext cx="9144000" cy="979487"/>
          </a:xfrm>
          <a:ln/>
        </p:spPr>
        <p:txBody>
          <a:bodyPr vert="horz" wrap="square" lIns="91440" tIns="45720" rIns="91440" bIns="45720" anchor="b" anchorCtr="0"/>
          <a:p>
            <a:pPr eaLnBrk="1" hangingPunct="1"/>
            <a:r>
              <a:rPr lang="en-US" altLang="zh-CN" kern="1200" dirty="0">
                <a:latin typeface="+mj-ea"/>
                <a:ea typeface="+mj-ea"/>
                <a:cs typeface="+mj-cs"/>
              </a:rPr>
              <a:t>高德地图+58租房的程序</a:t>
            </a:r>
            <a:endParaRPr lang="en-US" altLang="zh-CN" kern="1200" dirty="0">
              <a:latin typeface="+mj-ea"/>
              <a:ea typeface="+mj-ea"/>
              <a:cs typeface="+mj-cs"/>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custDataLst>
              <p:tags r:id="rId1"/>
            </p:custDataLst>
          </p:nvPr>
        </p:nvSpPr>
        <p:spPr>
          <a:xfrm>
            <a:off x="4303713" y="566738"/>
            <a:ext cx="3629025" cy="7112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anchor="ctr">
            <a:normAutofit fontScale="92500" lnSpcReduction="10000"/>
          </a:bodyP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rPr>
              <a:t>目       录</a:t>
            </a:r>
            <a:endParaRPr kumimoji="0" lang="zh-CN" altLang="en-US" sz="3600" b="0" i="0" u="none" strike="noStrike" kern="1200" cap="none" spc="0" normalizeH="0" baseline="0" noProof="1">
              <a:ln>
                <a:noFill/>
              </a:ln>
              <a:solidFill>
                <a:schemeClr val="bg1"/>
              </a:solidFill>
              <a:effectLst/>
              <a:uLnTx/>
              <a:uFillTx/>
              <a:latin typeface="黑体" panose="02010609060101010101" pitchFamily="49" charset="-122"/>
              <a:ea typeface="+mn-ea"/>
              <a:cs typeface="黑体" panose="02010609060101010101" pitchFamily="49" charset="-122"/>
              <a:sym typeface="+mn-ea"/>
            </a:endParaRPr>
          </a:p>
        </p:txBody>
      </p:sp>
      <p:grpSp>
        <p:nvGrpSpPr>
          <p:cNvPr id="15365" name="组合 2"/>
          <p:cNvGrpSpPr/>
          <p:nvPr/>
        </p:nvGrpSpPr>
        <p:grpSpPr>
          <a:xfrm>
            <a:off x="1639636" y="3391218"/>
            <a:ext cx="4135432" cy="717550"/>
            <a:chOff x="2582" y="5341"/>
            <a:chExt cx="6513" cy="1130"/>
          </a:xfrm>
        </p:grpSpPr>
        <p:sp>
          <p:nvSpPr>
            <p:cNvPr id="14" name="立方体 13"/>
            <p:cNvSpPr/>
            <p:nvPr>
              <p:custDataLst>
                <p:tags r:id="rId2"/>
              </p:custDataLst>
            </p:nvPr>
          </p:nvSpPr>
          <p:spPr>
            <a:xfrm>
              <a:off x="2582" y="5551"/>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2</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67" name="文本框 10"/>
            <p:cNvSpPr txBox="1"/>
            <p:nvPr>
              <p:custDataLst>
                <p:tags r:id="rId3"/>
              </p:custDataLst>
            </p:nvPr>
          </p:nvSpPr>
          <p:spPr>
            <a:xfrm>
              <a:off x="3990" y="5341"/>
              <a:ext cx="5105"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开发简介</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68" name="组合 5"/>
          <p:cNvGrpSpPr/>
          <p:nvPr/>
        </p:nvGrpSpPr>
        <p:grpSpPr>
          <a:xfrm>
            <a:off x="1706563" y="4302125"/>
            <a:ext cx="4025900" cy="647700"/>
            <a:chOff x="2687" y="6776"/>
            <a:chExt cx="6341" cy="1020"/>
          </a:xfrm>
        </p:grpSpPr>
        <p:sp>
          <p:nvSpPr>
            <p:cNvPr id="10" name="立方体 9"/>
            <p:cNvSpPr/>
            <p:nvPr>
              <p:custDataLst>
                <p:tags r:id="rId4"/>
              </p:custDataLst>
            </p:nvPr>
          </p:nvSpPr>
          <p:spPr>
            <a:xfrm>
              <a:off x="2687" y="6839"/>
              <a:ext cx="950" cy="920"/>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3</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70" name="文本框 11"/>
            <p:cNvSpPr txBox="1"/>
            <p:nvPr>
              <p:custDataLst>
                <p:tags r:id="rId5"/>
              </p:custDataLst>
            </p:nvPr>
          </p:nvSpPr>
          <p:spPr>
            <a:xfrm>
              <a:off x="3990" y="6776"/>
              <a:ext cx="5039"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效果展示</a:t>
              </a:r>
              <a:endParaRPr lang="zh-CN" altLang="en-US" sz="2000" dirty="0">
                <a:solidFill>
                  <a:srgbClr val="404040"/>
                </a:solidFill>
                <a:latin typeface="Arial" panose="020B0604020202020204" pitchFamily="34" charset="0"/>
                <a:ea typeface="黑体" panose="02010609060101010101" pitchFamily="49" charset="-122"/>
              </a:endParaRPr>
            </a:p>
          </p:txBody>
        </p:sp>
      </p:grpSp>
      <p:grpSp>
        <p:nvGrpSpPr>
          <p:cNvPr id="15371" name="组合 1"/>
          <p:cNvGrpSpPr/>
          <p:nvPr/>
        </p:nvGrpSpPr>
        <p:grpSpPr>
          <a:xfrm>
            <a:off x="1706563" y="2660650"/>
            <a:ext cx="4025900" cy="647700"/>
            <a:chOff x="2687" y="4189"/>
            <a:chExt cx="6341" cy="1020"/>
          </a:xfrm>
        </p:grpSpPr>
        <p:sp>
          <p:nvSpPr>
            <p:cNvPr id="4" name="立方体 3"/>
            <p:cNvSpPr/>
            <p:nvPr>
              <p:custDataLst>
                <p:tags r:id="rId6"/>
              </p:custDataLst>
            </p:nvPr>
          </p:nvSpPr>
          <p:spPr>
            <a:xfrm>
              <a:off x="2687" y="4262"/>
              <a:ext cx="950" cy="922"/>
            </a:xfrm>
            <a:prstGeom prst="cub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defRPr/>
              </a:pPr>
              <a:r>
                <a:rPr kumimoji="0" lang="en-US" altLang="zh-CN" sz="2000" b="1" i="0" u="none" strike="noStrike" kern="1200" cap="none" spc="0" normalizeH="0" baseline="0" noProof="1">
                  <a:ln>
                    <a:noFill/>
                  </a:ln>
                  <a:solidFill>
                    <a:schemeClr val="bg1"/>
                  </a:solidFill>
                  <a:effectLst/>
                  <a:uLnTx/>
                  <a:uFillTx/>
                  <a:latin typeface="+mn-lt"/>
                  <a:ea typeface="+mn-ea"/>
                  <a:cs typeface="+mn-cs"/>
                  <a:sym typeface="+mn-ea"/>
                </a:rPr>
                <a:t>1</a:t>
              </a:r>
              <a:endParaRPr kumimoji="0" lang="zh-CN" altLang="en-US" sz="2000" b="1" i="0" u="none" strike="noStrike" kern="1200" cap="none" spc="0" normalizeH="0" baseline="0" noProof="1">
                <a:ln>
                  <a:noFill/>
                </a:ln>
                <a:solidFill>
                  <a:schemeClr val="bg1"/>
                </a:solidFill>
                <a:effectLst/>
                <a:uLnTx/>
                <a:uFillTx/>
                <a:latin typeface="+mn-lt"/>
                <a:ea typeface="+mn-ea"/>
                <a:cs typeface="+mn-cs"/>
                <a:sym typeface="+mn-ea"/>
              </a:endParaRPr>
            </a:p>
          </p:txBody>
        </p:sp>
        <p:sp>
          <p:nvSpPr>
            <p:cNvPr id="15373" name="文本框 12"/>
            <p:cNvSpPr txBox="1"/>
            <p:nvPr>
              <p:custDataLst>
                <p:tags r:id="rId7"/>
              </p:custDataLst>
            </p:nvPr>
          </p:nvSpPr>
          <p:spPr>
            <a:xfrm>
              <a:off x="3990" y="4189"/>
              <a:ext cx="5039" cy="1020"/>
            </a:xfrm>
            <a:prstGeom prst="rect">
              <a:avLst/>
            </a:prstGeom>
            <a:noFill/>
            <a:ln w="9525">
              <a:noFill/>
            </a:ln>
          </p:spPr>
          <p:txBody>
            <a:bodyPr lIns="0" tIns="0" rIns="0" bIns="0" anchor="ctr" anchorCtr="0"/>
            <a:p>
              <a:pPr>
                <a:lnSpc>
                  <a:spcPct val="90000"/>
                </a:lnSpc>
              </a:pPr>
              <a:r>
                <a:rPr lang="zh-CN" altLang="en-US" sz="2000" dirty="0">
                  <a:solidFill>
                    <a:srgbClr val="404040"/>
                  </a:solidFill>
                  <a:latin typeface="Arial" panose="020B0604020202020204" pitchFamily="34" charset="0"/>
                  <a:ea typeface="黑体" panose="02010609060101010101" pitchFamily="49" charset="-122"/>
                </a:rPr>
                <a:t>项目简介</a:t>
              </a:r>
              <a:endParaRPr lang="zh-CN" altLang="en-US" sz="2000" dirty="0">
                <a:solidFill>
                  <a:srgbClr val="404040"/>
                </a:solidFill>
                <a:latin typeface="Arial" panose="020B0604020202020204" pitchFamily="34" charset="0"/>
                <a:ea typeface="黑体" panose="02010609060101010101" pitchFamily="49" charset="-122"/>
              </a:endParaRPr>
            </a:p>
          </p:txBody>
        </p:sp>
      </p:grpSp>
    </p:spTree>
    <p:custDataLst>
      <p:tags r:id="rId8"/>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1"/>
            <p:custDataLst>
              <p:tags r:id="rId1"/>
            </p:custDataLst>
          </p:nvPr>
        </p:nvSpPr>
        <p:spPr>
          <a:ln/>
        </p:spPr>
        <p:txBody>
          <a:bodyPr vert="horz" wrap="square" lIns="91440" tIns="45720" rIns="91440" bIns="45720" anchor="t" anchorCtr="0"/>
          <a:p>
            <a:pPr marL="0" indent="0" algn="just" eaLnBrk="1" hangingPunct="1">
              <a:lnSpc>
                <a:spcPct val="190000"/>
              </a:lnSpc>
              <a:buNone/>
            </a:pPr>
            <a:r>
              <a:rPr lang="zh-CN" altLang="en-US" sz="1400" dirty="0"/>
              <a:t>为了工作的方便，多数人都想要自己居住的位置与工作地点近一些，最简单的方法就是在网络上查找与工作地点接近的房源。</a:t>
            </a:r>
            <a:endParaRPr lang="zh-CN" altLang="en-US" sz="1400" dirty="0"/>
          </a:p>
          <a:p>
            <a:pPr marL="0" indent="0" algn="just" eaLnBrk="1" hangingPunct="1">
              <a:lnSpc>
                <a:spcPct val="190000"/>
              </a:lnSpc>
              <a:buNone/>
            </a:pPr>
            <a:r>
              <a:rPr lang="zh-CN" altLang="en-US" sz="1400" dirty="0"/>
              <a:t>在查找房源的过程中还需要裉椐自己的经济能力选择合适价位的房源，然而想找到既能满足位置又能满足价格的房源的确是件很困难的事情。本项目通过 Python语言与高德地图+58同城实现一个既能满足价格与地点的需求又能进行路线规划的租房地图。</a:t>
            </a: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a:p>
            <a:pPr marL="0" indent="0" algn="just" eaLnBrk="1" hangingPunct="1">
              <a:lnSpc>
                <a:spcPct val="190000"/>
              </a:lnSpc>
              <a:buNone/>
            </a:pPr>
            <a:endParaRPr lang="zh-CN" altLang="en-US" sz="1400" dirty="0"/>
          </a:p>
        </p:txBody>
      </p:sp>
      <p:sp>
        <p:nvSpPr>
          <p:cNvPr id="19458" name="标题 1"/>
          <p:cNvSpPr>
            <a:spLocks noGrp="1"/>
          </p:cNvSpPr>
          <p:nvPr>
            <p:ph type="title"/>
            <p:custDataLst>
              <p:tags r:id="rId2"/>
            </p:custDataLst>
          </p:nvPr>
        </p:nvSpPr>
        <p:spPr>
          <a:ln/>
        </p:spPr>
        <p:txBody>
          <a:bodyPr vert="horz" wrap="square" lIns="91440" tIns="45720" rIns="91440" bIns="45720" anchor="ctr" anchorCtr="0"/>
          <a:p>
            <a:pPr eaLnBrk="1" hangingPunct="1"/>
            <a:r>
              <a:rPr lang="zh-CN" altLang="en-US" kern="1200" dirty="0">
                <a:solidFill>
                  <a:schemeClr val="tx1"/>
                </a:solidFill>
                <a:latin typeface="+mj-ea"/>
                <a:ea typeface="+mj-ea"/>
                <a:cs typeface="+mj-cs"/>
              </a:rPr>
              <a:t>项目简介</a:t>
            </a:r>
            <a:endParaRPr lang="zh-CN" altLang="en-US" kern="1200" dirty="0">
              <a:solidFill>
                <a:schemeClr val="tx1"/>
              </a:solidFill>
              <a:latin typeface="+mj-ea"/>
              <a:ea typeface="+mj-ea"/>
              <a:cs typeface="+mj-cs"/>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文本占位符 1"/>
          <p:cNvSpPr>
            <a:spLocks noGrp="1"/>
          </p:cNvSpPr>
          <p:nvPr>
            <p:custDataLst>
              <p:tags r:id="rId1"/>
            </p:custDataLst>
          </p:nvPr>
        </p:nvSpPr>
        <p:spPr>
          <a:xfrm>
            <a:off x="1103313" y="1536700"/>
            <a:ext cx="3932237" cy="4032250"/>
          </a:xfrm>
          <a:prstGeom prst="rect">
            <a:avLst/>
          </a:prstGeom>
          <a:noFill/>
          <a:ln w="9525">
            <a:noFill/>
          </a:ln>
        </p:spPr>
        <p:txBody>
          <a:bodyPr anchor="t" anchorCtr="0"/>
          <a:p>
            <a:pPr>
              <a:lnSpc>
                <a:spcPct val="160000"/>
              </a:lnSpc>
              <a:spcBef>
                <a:spcPts val="1000"/>
              </a:spcBef>
              <a:buFont typeface="Arial" panose="020B0604020202020204" pitchFamily="34" charset="0"/>
            </a:pPr>
            <a:r>
              <a:rPr lang="zh-CN" altLang="en-US" sz="1400" dirty="0">
                <a:solidFill>
                  <a:schemeClr val="tx2"/>
                </a:solidFill>
                <a:latin typeface="黑体" panose="02010609060101010101" pitchFamily="49" charset="-122"/>
                <a:sym typeface="+mn-ea"/>
              </a:rPr>
              <a:t>操作系统：</a:t>
            </a:r>
            <a:r>
              <a:rPr lang="en-US" altLang="zh-CN" sz="1400" dirty="0">
                <a:solidFill>
                  <a:schemeClr val="tx2"/>
                </a:solidFill>
                <a:latin typeface="黑体" panose="02010609060101010101" pitchFamily="49" charset="-122"/>
                <a:sym typeface="+mn-ea"/>
              </a:rPr>
              <a:t>Windows 10</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r>
              <a:rPr lang="zh-CN" altLang="en-US" sz="1400" dirty="0">
                <a:solidFill>
                  <a:schemeClr val="tx2"/>
                </a:solidFill>
                <a:latin typeface="黑体" panose="02010609060101010101" pitchFamily="49" charset="-122"/>
                <a:sym typeface="+mn-ea"/>
              </a:rPr>
              <a:t>开发语言：</a:t>
            </a:r>
            <a:r>
              <a:rPr lang="en-US" altLang="zh-CN" sz="1400" dirty="0">
                <a:solidFill>
                  <a:schemeClr val="tx2"/>
                </a:solidFill>
                <a:latin typeface="黑体" panose="02010609060101010101" pitchFamily="49" charset="-122"/>
                <a:sym typeface="+mn-ea"/>
              </a:rPr>
              <a:t>Python</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r>
              <a:rPr lang="zh-CN" altLang="en-US" sz="1400" dirty="0">
                <a:solidFill>
                  <a:schemeClr val="tx2"/>
                </a:solidFill>
                <a:latin typeface="黑体" panose="02010609060101010101" pitchFamily="49" charset="-122"/>
                <a:sym typeface="+mn-ea"/>
              </a:rPr>
              <a:t>开发工具：</a:t>
            </a:r>
            <a:r>
              <a:rPr lang="en-US" altLang="zh-CN" sz="1400" dirty="0">
                <a:solidFill>
                  <a:schemeClr val="tx2"/>
                </a:solidFill>
                <a:latin typeface="黑体" panose="02010609060101010101" pitchFamily="49" charset="-122"/>
                <a:sym typeface="+mn-ea"/>
              </a:rPr>
              <a:t>Qt</a:t>
            </a:r>
            <a:r>
              <a:rPr lang="zh-CN" altLang="en-US" sz="1400" dirty="0">
                <a:solidFill>
                  <a:schemeClr val="tx2"/>
                </a:solidFill>
                <a:latin typeface="黑体" panose="02010609060101010101" pitchFamily="49" charset="-122"/>
                <a:sym typeface="+mn-ea"/>
              </a:rPr>
              <a:t>，</a:t>
            </a:r>
            <a:r>
              <a:rPr lang="en-US" altLang="zh-CN" sz="1400" dirty="0">
                <a:solidFill>
                  <a:schemeClr val="tx2"/>
                </a:solidFill>
                <a:latin typeface="黑体" panose="02010609060101010101" pitchFamily="49" charset="-122"/>
                <a:sym typeface="+mn-ea"/>
              </a:rPr>
              <a:t>Pycharm</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r>
              <a:rPr lang="zh-CN" altLang="en-US" sz="1400" dirty="0">
                <a:solidFill>
                  <a:schemeClr val="tx2"/>
                </a:solidFill>
                <a:latin typeface="黑体" panose="02010609060101010101" pitchFamily="49" charset="-122"/>
                <a:sym typeface="+mn-ea"/>
              </a:rPr>
              <a:t>开发模块：</a:t>
            </a:r>
            <a:r>
              <a:rPr lang="en-US" altLang="zh-CN" sz="1400" dirty="0">
                <a:solidFill>
                  <a:schemeClr val="tx2"/>
                </a:solidFill>
                <a:latin typeface="黑体" panose="02010609060101010101" pitchFamily="49" charset="-122"/>
                <a:sym typeface="+mn-ea"/>
              </a:rPr>
              <a:t>csv,</a:t>
            </a:r>
            <a:r>
              <a:rPr lang="en-US" altLang="zh-CN" sz="1400" dirty="0">
                <a:solidFill>
                  <a:schemeClr val="tx2"/>
                </a:solidFill>
                <a:latin typeface="黑体" panose="02010609060101010101" pitchFamily="49" charset="-122"/>
                <a:sym typeface="+mn-ea"/>
              </a:rPr>
              <a:t>requests,Base64</a:t>
            </a:r>
            <a:endParaRPr lang="en-US" altLang="zh-CN" sz="1400" dirty="0">
              <a:solidFill>
                <a:schemeClr val="tx2"/>
              </a:solidFill>
              <a:latin typeface="黑体" panose="02010609060101010101" pitchFamily="49" charset="-122"/>
              <a:ea typeface="黑体" panose="02010609060101010101" pitchFamily="49" charset="-122"/>
            </a:endParaRPr>
          </a:p>
          <a:p>
            <a:pPr>
              <a:lnSpc>
                <a:spcPct val="160000"/>
              </a:lnSpc>
              <a:spcBef>
                <a:spcPts val="1000"/>
              </a:spcBef>
              <a:buFont typeface="Arial" panose="020B0604020202020204" pitchFamily="34" charset="0"/>
            </a:pPr>
            <a:r>
              <a:rPr lang="en-US" altLang="zh-CN" sz="1400" dirty="0">
                <a:solidFill>
                  <a:schemeClr val="tx2"/>
                </a:solidFill>
                <a:latin typeface="黑体" panose="02010609060101010101" pitchFamily="49" charset="-122"/>
                <a:sym typeface="+mn-ea"/>
              </a:rPr>
              <a:t>API</a:t>
            </a:r>
            <a:r>
              <a:rPr lang="zh-CN" altLang="en-US" sz="1400" dirty="0">
                <a:solidFill>
                  <a:schemeClr val="tx2"/>
                </a:solidFill>
                <a:latin typeface="黑体" panose="02010609060101010101" pitchFamily="49" charset="-122"/>
                <a:sym typeface="+mn-ea"/>
              </a:rPr>
              <a:t>接口：高德地图</a:t>
            </a:r>
            <a:r>
              <a:rPr lang="en-US" altLang="zh-CN" sz="1400" dirty="0">
                <a:solidFill>
                  <a:schemeClr val="tx2"/>
                </a:solidFill>
                <a:latin typeface="黑体" panose="02010609060101010101" pitchFamily="49" charset="-122"/>
                <a:sym typeface="+mn-ea"/>
              </a:rPr>
              <a:t>API</a:t>
            </a:r>
            <a:r>
              <a:rPr lang="zh-CN" altLang="en-US" sz="1400" dirty="0">
                <a:solidFill>
                  <a:schemeClr val="tx2"/>
                </a:solidFill>
                <a:latin typeface="黑体" panose="02010609060101010101" pitchFamily="49" charset="-122"/>
                <a:sym typeface="+mn-ea"/>
              </a:rPr>
              <a:t>接口</a:t>
            </a:r>
            <a:endParaRPr lang="en-US" altLang="zh-CN" sz="1400" dirty="0">
              <a:solidFill>
                <a:schemeClr val="tx2"/>
              </a:solidFill>
              <a:latin typeface="黑体" panose="02010609060101010101" pitchFamily="49" charset="-122"/>
              <a:ea typeface="黑体" panose="02010609060101010101" pitchFamily="49" charset="-122"/>
            </a:endParaRPr>
          </a:p>
        </p:txBody>
      </p:sp>
      <p:sp>
        <p:nvSpPr>
          <p:cNvPr id="21507" name="标题 1"/>
          <p:cNvSpPr>
            <a:spLocks noGrp="1"/>
          </p:cNvSpPr>
          <p:nvPr>
            <p:custDataLst>
              <p:tags r:id="rId2"/>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开发简介</a:t>
            </a:r>
            <a:endParaRPr lang="zh-CN" altLang="en-US" sz="3600" dirty="0">
              <a:latin typeface="Arial" panose="020B0604020202020204" pitchFamily="34" charset="0"/>
              <a:ea typeface="黑体" panose="02010609060101010101" pitchFamily="49" charset="-122"/>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49" name="标题 1"/>
          <p:cNvSpPr>
            <a:spLocks noGrp="1"/>
          </p:cNvSpPr>
          <p:nvPr>
            <p:custDataLst>
              <p:tags r:id="rId1"/>
            </p:custDataLst>
          </p:nvPr>
        </p:nvSpPr>
        <p:spPr>
          <a:xfrm>
            <a:off x="1063625" y="552450"/>
            <a:ext cx="4130675" cy="511175"/>
          </a:xfrm>
          <a:prstGeom prst="rect">
            <a:avLst/>
          </a:prstGeom>
          <a:noFill/>
          <a:ln w="9525">
            <a:noFill/>
          </a:ln>
        </p:spPr>
        <p:txBody>
          <a:bodyPr anchor="ctr" anchorCtr="0"/>
          <a:p>
            <a:pPr>
              <a:lnSpc>
                <a:spcPct val="90000"/>
              </a:lnSpc>
            </a:pPr>
            <a:r>
              <a:rPr lang="zh-CN" altLang="en-US" sz="3600" dirty="0">
                <a:latin typeface="Arial" panose="020B0604020202020204" pitchFamily="34" charset="0"/>
                <a:ea typeface="黑体" panose="02010609060101010101" pitchFamily="49" charset="-122"/>
              </a:rPr>
              <a:t>效果展示</a:t>
            </a:r>
            <a:endParaRPr lang="zh-CN" altLang="en-US" sz="3600" dirty="0">
              <a:latin typeface="Arial" panose="020B0604020202020204" pitchFamily="34" charset="0"/>
              <a:ea typeface="黑体" panose="02010609060101010101" pitchFamily="49" charset="-122"/>
            </a:endParaRPr>
          </a:p>
        </p:txBody>
      </p:sp>
      <p:pic>
        <p:nvPicPr>
          <p:cNvPr id="4" name="图片 3"/>
          <p:cNvPicPr>
            <a:picLocks noChangeAspect="1"/>
          </p:cNvPicPr>
          <p:nvPr/>
        </p:nvPicPr>
        <p:blipFill>
          <a:blip r:embed="rId2"/>
          <a:stretch>
            <a:fillRect/>
          </a:stretch>
        </p:blipFill>
        <p:spPr>
          <a:xfrm>
            <a:off x="1120140" y="1231265"/>
            <a:ext cx="9951720" cy="533400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1"/>
          <p:cNvSpPr>
            <a:spLocks noGrp="1"/>
          </p:cNvSpPr>
          <p:nvPr>
            <p:ph type="title"/>
            <p:custDataLst>
              <p:tags r:id="rId1"/>
            </p:custDataLst>
          </p:nvPr>
        </p:nvSpPr>
        <p:spPr>
          <a:xfrm>
            <a:off x="838200" y="2473325"/>
            <a:ext cx="10515600" cy="1911350"/>
          </a:xfrm>
          <a:ln/>
        </p:spPr>
        <p:txBody>
          <a:bodyPr vert="horz" wrap="square" lIns="91440" tIns="45720" rIns="91440" bIns="45720" anchor="ctr" anchorCtr="0"/>
          <a:p>
            <a:pPr eaLnBrk="1" hangingPunct="1"/>
            <a:r>
              <a:rPr lang="en-US" altLang="zh-CN" kern="1200" dirty="0">
                <a:latin typeface="+mj-ea"/>
                <a:ea typeface="+mj-ea"/>
                <a:cs typeface="+mj-cs"/>
              </a:rPr>
              <a:t>THANK YOU</a:t>
            </a:r>
            <a:endParaRPr lang="en-US" altLang="zh-CN" kern="1200" dirty="0">
              <a:latin typeface="+mj-ea"/>
              <a:ea typeface="+mj-ea"/>
              <a:cs typeface="+mj-cs"/>
            </a:endParaRPr>
          </a:p>
        </p:txBody>
      </p:sp>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0.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11.xml><?xml version="1.0" encoding="utf-8"?>
<p:tagLst xmlns:p="http://schemas.openxmlformats.org/presentationml/2006/main">
  <p:tag name="KSO_WM_TAG_VERSION" val="1.0"/>
  <p:tag name="KSO_WM_TEMPLATE_CATEGORY" val="custom"/>
  <p:tag name="KSO_WM_TEMPLATE_INDEX" val="2"/>
</p:tagLst>
</file>

<file path=ppt/tags/tag12.xml><?xml version="1.0" encoding="utf-8"?>
<p:tagLst xmlns:p="http://schemas.openxmlformats.org/presentationml/2006/main">
  <p:tag name="KSO_WM_TAG_VERSION" val="1.0"/>
  <p:tag name="KSO_WM_TEMPLATE_CATEGORY" val="custom"/>
  <p:tag name="KSO_WM_TEMPLATE_INDEX" val="2"/>
</p:tagLst>
</file>

<file path=ppt/tags/tag13.xml><?xml version="1.0" encoding="utf-8"?>
<p:tagLst xmlns:p="http://schemas.openxmlformats.org/presentationml/2006/main">
  <p:tag name="KSO_WM_TEMPLATE_CATEGORY" val="custom"/>
  <p:tag name="KSO_WM_TEMPLATE_INDEX" val="2"/>
  <p:tag name="KSO_WM_UNIT_LAYERLEVEL" val="1"/>
  <p:tag name="KSO_WM_UNIT_VALUE" val="11"/>
  <p:tag name="KSO_WM_UNIT_ISCONTENTSTITLE" val="0"/>
  <p:tag name="KSO_WM_UNIT_HIGHLIGHT" val="0"/>
  <p:tag name="KSO_WM_UNIT_COMPATIBLE" val="0"/>
  <p:tag name="KSO_WM_BEAUTIFY_FLAG" val="#wm#"/>
  <p:tag name="KSO_WM_TAG_VERSION" val="1.0"/>
  <p:tag name="KSO_WM_UNIT_ID" val="custom2_1*a*1"/>
  <p:tag name="KSO_WM_UNIT_PRESET_TEXT" val="单击此处添加标题"/>
  <p:tag name="KSO_WM_UNIT_TYPE" val="a"/>
  <p:tag name="KSO_WM_UNIT_INDEX" val="1"/>
</p:tagLst>
</file>

<file path=ppt/tags/tag14.xml><?xml version="1.0" encoding="utf-8"?>
<p:tagLst xmlns:p="http://schemas.openxmlformats.org/presentationml/2006/main">
  <p:tag name="KSO_WM_TAG_VERSION" val="1.0"/>
  <p:tag name="KSO_WM_SLIDE_ITEM_CNT" val="0"/>
  <p:tag name="KSO_WM_SLIDE_LAYOUT" val="a_b"/>
  <p:tag name="KSO_WM_SLIDE_LAYOUT_CNT" val="1_1"/>
  <p:tag name="KSO_WM_SLIDE_TYPE" val="title"/>
  <p:tag name="KSO_WM_BEAUTIFY_FLAG" val="#wm#"/>
  <p:tag name="KSO_WM_COMBINE_RELATE_SLIDE_ID" val="background20181944_1"/>
  <p:tag name="KSO_WM_TEMPLATE_CATEGORY" val="custom"/>
  <p:tag name="KSO_WM_TEMPLATE_INDEX" val="2"/>
  <p:tag name="KSO_WM_SLIDE_ID" val="custom2_1"/>
  <p:tag name="KSO_WM_SLIDE_INDEX" val="1"/>
  <p:tag name="KSO_WM_TEMPLATE_SUBCATEGORY" val="combine"/>
  <p:tag name="KSO_WM_TEMPLATE_THUMBS_INDEX" val="1、4、5、6、12、13、17、22、28、29、"/>
  <p:tag name="KSO_WM_SLIDE_SUBTYPE" val="pureTxt"/>
</p:tagLst>
</file>

<file path=ppt/tags/tag15.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ISCONTENTSTITLE" val="0"/>
  <p:tag name="KSO_WM_UNIT_VALUE" val="8"/>
  <p:tag name="KSO_WM_UNIT_HIGHLIGHT" val="0"/>
  <p:tag name="KSO_WM_UNIT_COMPATIBLE" val="0"/>
  <p:tag name="KSO_WM_UNIT_ID" val="custom2_2*a*1"/>
  <p:tag name="KSO_WM_UNIT_FILL_FORE_SCHEMECOLOR_INDEX" val="6"/>
  <p:tag name="KSO_WM_UNIT_FILL_TYPE" val="1"/>
  <p:tag name="KSO_WM_UNIT_TEXT_FILL_FORE_SCHEMECOLOR_INDEX" val="14"/>
  <p:tag name="KSO_WM_UNIT_TEXT_FILL_TYPE" val="1"/>
  <p:tag name="KSO_WM_UNIT_USESOURCEFORMAT_APPLY" val="1"/>
  <p:tag name="KSO_WM_DIAGRAM_GROUP_CODE" val="m1-1"/>
  <p:tag name="KSO_WM_UNIT_TYPE" val="a"/>
  <p:tag name="KSO_WM_UNIT_INDEX" val="1"/>
  <p:tag name="KSO_WM_UNIT_PRESET_TEXT" val="目       录"/>
</p:tagLst>
</file>

<file path=ppt/tags/tag1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2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2_1"/>
</p:tagLst>
</file>

<file path=ppt/tags/tag17.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4"/>
  <p:tag name="KSO_WM_UNIT_HIGHLIGHT" val="0"/>
  <p:tag name="KSO_WM_UNIT_COMPATIBLE" val="0"/>
  <p:tag name="KSO_WM_UNIT_ID" val="custom2_2*m_h_f*1_2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2_1"/>
  <p:tag name="KSO_WM_UNIT_PRESET_TEXT" val="单击此处添加文本具体内容"/>
</p:tagLst>
</file>

<file path=ppt/tags/tag18.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3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3_1"/>
</p:tagLst>
</file>

<file path=ppt/tags/tag19.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3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3_1"/>
  <p:tag name="KSO_WM_UNIT_PRESET_TEXT" val="单击此处添加文本具体内容"/>
</p:tagLst>
</file>

<file path=ppt/tags/tag2.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20.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ID" val="custom2_2*m_h_i*1_1_1"/>
  <p:tag name="KSO_WM_UNIT_FILL_FORE_SCHEMECOLOR_INDEX" val="6"/>
  <p:tag name="KSO_WM_UNIT_FILL_TYPE" val="1"/>
  <p:tag name="KSO_WM_UNIT_TEXT_FILL_FORE_SCHEMECOLOR_INDEX" val="14"/>
  <p:tag name="KSO_WM_UNIT_TEXT_FILL_TYPE" val="1"/>
  <p:tag name="KSO_WM_UNIT_USESOURCEFORMAT_APPLY" val="1"/>
  <p:tag name="KSO_WM_UNIT_HIGHLIGHT" val="0"/>
  <p:tag name="KSO_WM_UNIT_COMPATIBLE" val="0"/>
  <p:tag name="KSO_WM_DIAGRAM_GROUP_CODE" val="m1-1"/>
  <p:tag name="KSO_WM_UNIT_TYPE" val="m_h_i"/>
  <p:tag name="KSO_WM_UNIT_INDEX" val="1_1_1"/>
</p:tagLst>
</file>

<file path=ppt/tags/tag21.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_1_1"/>
  <p:tag name="KSO_WM_UNIT_VALUE" val="22"/>
  <p:tag name="KSO_WM_UNIT_HIGHLIGHT" val="0"/>
  <p:tag name="KSO_WM_UNIT_COMPATIBLE" val="0"/>
  <p:tag name="KSO_WM_UNIT_ID" val="custom2_2*m_h_f*1_1_1"/>
  <p:tag name="KSO_WM_UNIT_SHADOW_SCHEMECOLOR_INDEX" val="16"/>
  <p:tag name="KSO_WM_UNIT_TEXT_FILL_FORE_SCHEMECOLOR_INDEX" val="13"/>
  <p:tag name="KSO_WM_UNIT_TEXT_FILL_TYPE" val="1"/>
  <p:tag name="KSO_WM_UNIT_USESOURCEFORMAT_APPLY" val="1"/>
  <p:tag name="KSO_WM_DIAGRAM_GROUP_CODE" val="m1-1"/>
  <p:tag name="KSO_WM_UNIT_TYPE" val="m_h_f"/>
  <p:tag name="KSO_WM_UNIT_INDEX" val="1_1_1"/>
  <p:tag name="KSO_WM_UNIT_PRESET_TEXT" val="单击此处添加文本具体内容"/>
</p:tagLst>
</file>

<file path=ppt/tags/tag22.xml><?xml version="1.0" encoding="utf-8"?>
<p:tagLst xmlns:p="http://schemas.openxmlformats.org/presentationml/2006/main">
  <p:tag name="KSO_WM_TAG_VERSION" val="1.0"/>
  <p:tag name="KSO_WM_SLIDE_ITEM_CNT" val="4"/>
  <p:tag name="KSO_WM_SLIDE_LAYOUT" val="a_m"/>
  <p:tag name="KSO_WM_SLIDE_LAYOUT_CNT" val="1_1"/>
  <p:tag name="KSO_WM_SLIDE_TYPE" val="contents"/>
  <p:tag name="KSO_WM_BEAUTIFY_FLAG" val="#wm#"/>
  <p:tag name="KSO_WM_COMBINE_RELATE_SLIDE_ID" val="custom20182772_6"/>
  <p:tag name="KSO_WM_TEMPLATE_CATEGORY" val="custom"/>
  <p:tag name="KSO_WM_TEMPLATE_INDEX" val="2"/>
  <p:tag name="KSO_WM_SLIDE_ID" val="custom2_2"/>
  <p:tag name="KSO_WM_SLIDE_INDEX" val="2"/>
  <p:tag name="KSO_WM_TEMPLATE_SUBCATEGORY" val="combine"/>
  <p:tag name="KSO_WM_SLIDE_SUBTYPE" val="diag"/>
  <p:tag name="KSO_WM_DIAGRAM_GROUP_CODE" val="m1-1"/>
  <p:tag name="KSO_WM_SLIDE_DIAGTYPE" val="m"/>
</p:tagLst>
</file>

<file path=ppt/tags/tag23.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VALUE" val="440"/>
  <p:tag name="KSO_WM_UNIT_LAYERLEVEL" val="1"/>
  <p:tag name="KSO_WM_UNIT_INDEX" val="1"/>
  <p:tag name="KSO_WM_UNIT_TYPE" val="f"/>
  <p:tag name="KSO_WM_UNIT_ID" val="custom2_4*f*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10;&#10;"/>
</p:tagLst>
</file>

<file path=ppt/tags/tag24.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NDEX" val="1"/>
  <p:tag name="KSO_WM_UNIT_TYPE" val="a"/>
  <p:tag name="KSO_WM_UNIT_ID" val="custom2_4*a*1"/>
  <p:tag name="KSO_WM_UNIT_PRESET_TEXT" val="单击此处添加标题"/>
</p:tagLst>
</file>

<file path=ppt/tags/tag25.xml><?xml version="1.0" encoding="utf-8"?>
<p:tagLst xmlns:p="http://schemas.openxmlformats.org/presentationml/2006/main">
  <p:tag name="KSO_WM_SLIDE_SIZE" val="869*387"/>
  <p:tag name="KSO_WM_SLIDE_POSITION" val="20*39"/>
  <p:tag name="KSO_WM_SLIDE_LAYOUT_CNT" val="1_1"/>
  <p:tag name="KSO_WM_SLIDE_LAYOUT" val="a_f"/>
  <p:tag name="KSO_WM_BEAUTIFY_FLAG" val="#wm#"/>
  <p:tag name="KSO_WM_SLIDE_TYPE" val="text"/>
  <p:tag name="KSO_WM_SLIDE_ITEM_CNT" val="0"/>
  <p:tag name="KSO_WM_TAG_VERSION" val="1.0"/>
  <p:tag name="KSO_WM_COMBINE_RELATE_SLIDE_ID" val="background20181944_2"/>
  <p:tag name="KSO_WM_TEMPLATE_CATEGORY" val="custom"/>
  <p:tag name="KSO_WM_TEMPLATE_INDEX" val="2"/>
  <p:tag name="KSO_WM_SLIDE_ID" val="custom2_4"/>
  <p:tag name="KSO_WM_SLIDE_INDEX" val="4"/>
  <p:tag name="KSO_WM_TEMPLATE_SUBCATEGORY" val="combine"/>
  <p:tag name="KSO_WM_SLIDE_SUBTYPE" val="pureTxt"/>
</p:tagLst>
</file>

<file path=ppt/tags/tag26.xml><?xml version="1.0" encoding="utf-8"?>
<p:tagLst xmlns:p="http://schemas.openxmlformats.org/presentationml/2006/main">
  <p:tag name="KSO_WM_TEMPLATE_CATEGORY" val="custom"/>
  <p:tag name="KSO_WM_TEMPLATE_INDEX" val="2"/>
  <p:tag name="KSO_WM_TAG_VERSION" val="1.0"/>
  <p:tag name="KSO_WM_BEAUTIFY_FLAG" val="#wm#"/>
  <p:tag name="KSO_WM_UNIT_LAYERLEVEL" val="1"/>
  <p:tag name="KSO_WM_UNIT_VALUE" val="195"/>
  <p:tag name="KSO_WM_UNIT_HIGHLIGHT" val="0"/>
  <p:tag name="KSO_WM_UNIT_COMPATIBLE" val="0"/>
  <p:tag name="KSO_WM_UNIT_ID" val="custom2_5*f*1"/>
  <p:tag name="KSO_WM_UNIT_TYPE" val="f"/>
  <p:tag name="KSO_WM_UNIT_INDEX" val="1"/>
  <p:tag name="KSO_WM_UNIT_PRESET_TEXT" val="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单击此处添加文本具体内容，简明扼要的阐述您的观点。根据需要可酌情增减文字，以便观者准确的理解您传达的思想根据需要可酌情增减文字，以便观者准确的理解您传达的思单击此处添加文本具体内容，简明扼要的阐述您的观点。根据需要可酌情增减文字，以便观者准确的理解您传达的思想&#10;"/>
</p:tagLst>
</file>

<file path=ppt/tags/tag27.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5*a*1"/>
  <p:tag name="KSO_WM_UNIT_TYPE" val="a"/>
  <p:tag name="KSO_WM_UNIT_INDEX" val="1"/>
  <p:tag name="KSO_WM_UNIT_PRESET_TEXT" val="单击此处添加标题"/>
</p:tagLst>
</file>

<file path=ppt/tags/tag28.xml><?xml version="1.0" encoding="utf-8"?>
<p:tagLst xmlns:p="http://schemas.openxmlformats.org/presentationml/2006/main">
  <p:tag name="KSO_WM_BEAUTIFY_FLAG" val="#wm#"/>
  <p:tag name="KSO_WM_TEMPLATE_CATEGORY" val="custom"/>
  <p:tag name="KSO_WM_TEMPLATE_INDEX" val="2"/>
  <p:tag name="KSO_WM_SLIDE_ID" val="custom2_5"/>
  <p:tag name="KSO_WM_SLIDE_ITEM_CNT" val="0"/>
  <p:tag name="KSO_WM_SLIDE_INDEX" val="5"/>
  <p:tag name="KSO_WM_TAG_VERSION" val="1.0"/>
  <p:tag name="KSO_WM_SLIDE_LAYOUT" val="a_d_f"/>
  <p:tag name="KSO_WM_SLIDE_LAYOUT_CNT" val="1_1_1"/>
  <p:tag name="KSO_WM_SLIDE_TYPE" val="text"/>
  <p:tag name="KSO_WM_SLIDE_SUBTYPE" val="picTxt"/>
  <p:tag name="KSO_WM_SLIDE_SIZE" val="874*422"/>
  <p:tag name="KSO_WM_SLIDE_POSITION" val="20*39"/>
</p:tagLst>
</file>

<file path=ppt/tags/tag29.xml><?xml version="1.0" encoding="utf-8"?>
<p:tagLst xmlns:p="http://schemas.openxmlformats.org/presentationml/2006/main">
  <p:tag name="KSO_WM_TEMPLATE_CATEGORY" val="custom"/>
  <p:tag name="KSO_WM_TEMPLATE_INDEX" val="2"/>
  <p:tag name="KSO_WM_TAG_VERSION" val="1.0"/>
  <p:tag name="KSO_WM_BEAUTIFY_FLAG" val="#wm#"/>
  <p:tag name="KSO_WM_UNIT_COMPATIBLE" val="0"/>
  <p:tag name="KSO_WM_UNIT_HIGHLIGHT" val="0"/>
  <p:tag name="KSO_WM_UNIT_ISCONTENTSTITLE" val="0"/>
  <p:tag name="KSO_WM_UNIT_VALUE" val="44"/>
  <p:tag name="KSO_WM_UNIT_LAYERLEVEL" val="1"/>
  <p:tag name="KSO_WM_UNIT_ID" val="custom2_6*a*1"/>
  <p:tag name="KSO_WM_DIAGRAM_GROUP_CODE" val="m1-2"/>
  <p:tag name="KSO_WM_UNIT_TYPE" val="a"/>
  <p:tag name="KSO_WM_UNIT_INDEX" val="1"/>
  <p:tag name="KSO_WM_UNIT_PRESET_TEXT" val="单击此处添加标题"/>
</p:tagLst>
</file>

<file path=ppt/tags/tag3.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30.xml><?xml version="1.0" encoding="utf-8"?>
<p:tagLst xmlns:p="http://schemas.openxmlformats.org/presentationml/2006/main">
  <p:tag name="KSO_WM_SLIDE_ID" val="custom2_6"/>
  <p:tag name="KSO_WM_SLIDE_INDEX" val="6"/>
  <p:tag name="KSO_WM_SLIDE_ITEM_CNT" val="4"/>
  <p:tag name="KSO_WM_SLIDE_LAYOUT" val="a_f_m"/>
  <p:tag name="KSO_WM_SLIDE_LAYOUT_CNT" val="1_1_1"/>
  <p:tag name="KSO_WM_SLIDE_TYPE" val="text"/>
  <p:tag name="KSO_WM_BEAUTIFY_FLAG" val="#wm#"/>
  <p:tag name="KSO_WM_SLIDE_POSITION" val="20*39"/>
  <p:tag name="KSO_WM_SLIDE_SIZE" val="832*437"/>
  <p:tag name="KSO_WM_TEMPLATE_CATEGORY" val="custom"/>
  <p:tag name="KSO_WM_TEMPLATE_INDEX" val="2"/>
  <p:tag name="KSO_WM_TAG_VERSION" val="1.0"/>
  <p:tag name="KSO_WM_DIAGRAM_GROUP_CODE" val="m1-2"/>
  <p:tag name="KSO_WM_SLIDE_DIAGTYPE" val="m"/>
  <p:tag name="KSO_WM_SLIDE_SUBTYPE" val="diag"/>
</p:tagLst>
</file>

<file path=ppt/tags/tag31.xml><?xml version="1.0" encoding="utf-8"?>
<p:tagLst xmlns:p="http://schemas.openxmlformats.org/presentationml/2006/main">
  <p:tag name="KSO_WM_TEMPLATE_CATEGORY" val="custom"/>
  <p:tag name="KSO_WM_TEMPLATE_INDEX" val="2"/>
  <p:tag name="KSO_WM_TAG_VERSION" val="1.0"/>
  <p:tag name="KSO_WM_UNIT_TYPE" val="a"/>
  <p:tag name="KSO_WM_UNIT_INDEX" val="1"/>
  <p:tag name="KSO_WM_UNIT_LAYERLEVEL" val="1"/>
  <p:tag name="KSO_WM_UNIT_VALUE" val="11"/>
  <p:tag name="KSO_WM_UNIT_ISCONTENTSTITLE" val="0"/>
  <p:tag name="KSO_WM_UNIT_HIGHLIGHT" val="0"/>
  <p:tag name="KSO_WM_UNIT_COMPATIBLE" val="0"/>
  <p:tag name="KSO_WM_BEAUTIFY_FLAG" val="#wm#"/>
  <p:tag name="KSO_WM_UNIT_ID" val="custom2_12*a*1"/>
  <p:tag name="KSO_WM_UNIT_PRESET_TEXT" val="THANK YOU"/>
</p:tagLst>
</file>

<file path=ppt/tags/tag32.xml><?xml version="1.0" encoding="utf-8"?>
<p:tagLst xmlns:p="http://schemas.openxmlformats.org/presentationml/2006/main">
  <p:tag name="KSO_WM_TAG_VERSION" val="1.0"/>
  <p:tag name="KSO_WM_SLIDE_ITEM_CNT" val="0"/>
  <p:tag name="KSO_WM_SLIDE_LAYOUT" val="a"/>
  <p:tag name="KSO_WM_SLIDE_LAYOUT_CNT" val="1"/>
  <p:tag name="KSO_WM_SLIDE_TYPE" val="endPage"/>
  <p:tag name="KSO_WM_BEAUTIFY_FLAG" val="#wm#"/>
  <p:tag name="KSO_WM_COMBINE_RELATE_SLIDE_ID" val="background20181944_10"/>
  <p:tag name="KSO_WM_TEMPLATE_CATEGORY" val="custom"/>
  <p:tag name="KSO_WM_TEMPLATE_INDEX" val="2"/>
  <p:tag name="KSO_WM_SLIDE_ID" val="custom2_12"/>
  <p:tag name="KSO_WM_SLIDE_INDEX" val="12"/>
  <p:tag name="KSO_WM_TEMPLATE_SUBCATEGORY" val="combine"/>
  <p:tag name="KSO_WM_SLIDE_SUBTYPE" val="pureTxt"/>
</p:tagLst>
</file>

<file path=ppt/tags/tag4.xml><?xml version="1.0" encoding="utf-8"?>
<p:tagLst xmlns:p="http://schemas.openxmlformats.org/presentationml/2006/main">
  <p:tag name="KSO_WM_TAG_VERSION" val="1.0"/>
  <p:tag name="KSO_WM_BEAUTIFY_FLAG" val="#wm#"/>
  <p:tag name="KSO_WM_UNIT_TYPE" val="r_i"/>
  <p:tag name="KSO_WM_UNIT_ID" val="custom2_11*r_i*1_1"/>
  <p:tag name="KSO_WM_TEMPLATE_CATEGORY" val="custom"/>
  <p:tag name="KSO_WM_TEMPLATE_INDEX" val="2"/>
  <p:tag name="KSO_WM_UNIT_INDEX" val="1_1"/>
  <p:tag name="KSO_WM_UNIT_HIGHLIGHT" val="0"/>
  <p:tag name="KSO_WM_UNIT_COMPATIBLE" val="0"/>
  <p:tag name="KSO_WM_DIAGRAM_GROUP_CODE" val="r1-1"/>
  <p:tag name="KSO_WM_UNIT_LAYERLEVEL" val="1_1"/>
</p:tagLst>
</file>

<file path=ppt/tags/tag5.xml><?xml version="1.0" encoding="utf-8"?>
<p:tagLst xmlns:p="http://schemas.openxmlformats.org/presentationml/2006/main">
  <p:tag name="KSO_WM_UNIT_HIGHLIGHT" val="0"/>
  <p:tag name="KSO_WM_UNIT_COMPATIBLE" val="0"/>
  <p:tag name="KSO_WM_DIAGRAM_GROUP_CODE" val="r1-1"/>
  <p:tag name="KSO_WM_UNIT_ID" val="custom2_11*i*3"/>
  <p:tag name="KSO_WM_TEMPLATE_CATEGORY" val="custom"/>
  <p:tag name="KSO_WM_TEMPLATE_INDEX" val="2"/>
  <p:tag name="KSO_WM_UNIT_LAYERLEVEL" val="1"/>
  <p:tag name="KSO_WM_TAG_VERSION" val="1.0"/>
  <p:tag name="KSO_WM_BEAUTIFY_FLAG" val="#wm#"/>
  <p:tag name="KSO_WM_UNIT_TYPE" val="i"/>
  <p:tag name="KSO_WM_UNIT_INDEX" val="3"/>
</p:tagLst>
</file>

<file path=ppt/tags/tag6.xml><?xml version="1.0" encoding="utf-8"?>
<p:tagLst xmlns:p="http://schemas.openxmlformats.org/presentationml/2006/main">
  <p:tag name="KSO_WM_UNIT_HIGHLIGHT" val="0"/>
  <p:tag name="KSO_WM_UNIT_COMPATIBLE" val="0"/>
  <p:tag name="KSO_WM_UNIT_ID" val="custom2_10*m_h_i*1_1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1_1"/>
</p:tagLst>
</file>

<file path=ppt/tags/tag7.xml><?xml version="1.0" encoding="utf-8"?>
<p:tagLst xmlns:p="http://schemas.openxmlformats.org/presentationml/2006/main">
  <p:tag name="KSO_WM_UNIT_HIGHLIGHT" val="0"/>
  <p:tag name="KSO_WM_UNIT_COMPATIBLE" val="0"/>
  <p:tag name="KSO_WM_UNIT_ID" val="custom2_10*m_h_i*1_2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2_1"/>
</p:tagLst>
</file>

<file path=ppt/tags/tag8.xml><?xml version="1.0" encoding="utf-8"?>
<p:tagLst xmlns:p="http://schemas.openxmlformats.org/presentationml/2006/main">
  <p:tag name="KSO_WM_UNIT_HIGHLIGHT" val="0"/>
  <p:tag name="KSO_WM_UNIT_COMPATIBLE" val="0"/>
  <p:tag name="KSO_WM_UNIT_ID" val="custom2_10*m_h_i*1_3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3_1"/>
</p:tagLst>
</file>

<file path=ppt/tags/tag9.xml><?xml version="1.0" encoding="utf-8"?>
<p:tagLst xmlns:p="http://schemas.openxmlformats.org/presentationml/2006/main">
  <p:tag name="KSO_WM_UNIT_HIGHLIGHT" val="0"/>
  <p:tag name="KSO_WM_UNIT_COMPATIBLE" val="0"/>
  <p:tag name="KSO_WM_UNIT_ID" val="custom2_10*m_h_i*1_4_1"/>
  <p:tag name="KSO_WM_TEMPLATE_CATEGORY" val="custom"/>
  <p:tag name="KSO_WM_TEMPLATE_INDEX" val="2"/>
  <p:tag name="KSO_WM_UNIT_LAYERLEVEL" val="1_1_1"/>
  <p:tag name="KSO_WM_TAG_VERSION" val="1.0"/>
  <p:tag name="KSO_WM_BEAUTIFY_FLAG" val="#wm#"/>
  <p:tag name="KSO_WM_DIAGRAM_GROUP_CODE" val="m1-4"/>
  <p:tag name="KSO_WM_UNIT_TYPE" val="m_h_i"/>
  <p:tag name="KSO_WM_UNIT_INDEX" val="1_4_1"/>
</p:tagLst>
</file>

<file path=ppt/theme/theme1.xml><?xml version="1.0" encoding="utf-8"?>
<a:theme xmlns:a="http://schemas.openxmlformats.org/drawingml/2006/main" name="通用模板-黑白">
  <a:themeElements>
    <a:clrScheme name="112701">
      <a:dk1>
        <a:sysClr val="windowText" lastClr="000000"/>
      </a:dk1>
      <a:lt1>
        <a:sysClr val="window" lastClr="FFFFFF"/>
      </a:lt1>
      <a:dk2>
        <a:srgbClr val="262626"/>
      </a:dk2>
      <a:lt2>
        <a:srgbClr val="EEECE1"/>
      </a:lt2>
      <a:accent1>
        <a:srgbClr val="FFFFFF"/>
      </a:accent1>
      <a:accent2>
        <a:srgbClr val="1B1E1F"/>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Words>
  <Application>WPS 演示</Application>
  <PresentationFormat/>
  <Paragraphs>36</Paragraphs>
  <Slides>6</Slides>
  <Notes>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宋体</vt:lpstr>
      <vt:lpstr>Wingdings</vt:lpstr>
      <vt:lpstr>黑体</vt:lpstr>
      <vt:lpstr>Calibri</vt:lpstr>
      <vt:lpstr>微软雅黑</vt:lpstr>
      <vt:lpstr>Arial Unicode MS</vt:lpstr>
      <vt:lpstr>Arial Unicode MS</vt:lpstr>
      <vt:lpstr>通用模板-黑白</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杨基根</cp:lastModifiedBy>
  <cp:revision>61</cp:revision>
  <dcterms:created xsi:type="dcterms:W3CDTF">2018-03-01T02:03:00Z</dcterms:created>
  <dcterms:modified xsi:type="dcterms:W3CDTF">2020-07-27T16:17:37Z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2052-11.8.2.8875</vt:lpwstr>
  </property>
</Properties>
</file>