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9" r:id="rId3"/>
    <p:sldId id="260" r:id="rId5"/>
    <p:sldId id="267" r:id="rId6"/>
    <p:sldId id="264" r:id="rId7"/>
    <p:sldId id="271" r:id="rId8"/>
    <p:sldId id="262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C77"/>
    <a:srgbClr val="444A4D"/>
    <a:srgbClr val="000000"/>
    <a:srgbClr val="52606A"/>
    <a:srgbClr val="FFFFFF"/>
    <a:srgbClr val="35393C"/>
    <a:srgbClr val="C9D7DF"/>
    <a:srgbClr val="6B9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2" y="9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CDD9A7-829F-4B19-8F22-FCFA49ACF42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4ADAD-894D-4231-95F2-7B4FCFC16CF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fontAlgn="base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fontAlgn="base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4361FC-0395-4590-A560-E0241799FFB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6"/>
          <p:cNvPicPr>
            <a:picLocks noChangeAspect="1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Freeform 7"/>
          <p:cNvSpPr/>
          <p:nvPr userDrawn="1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03538"/>
            <a:ext cx="9144000" cy="97948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AI图像识别工具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303713" y="566738"/>
            <a:ext cx="3629025" cy="71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黑体" panose="02010609060101010101" pitchFamily="49" charset="-122"/>
                <a:sym typeface="+mn-ea"/>
              </a:rPr>
              <a:t>目       录</a:t>
            </a: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15365" name="组合 2"/>
          <p:cNvGrpSpPr/>
          <p:nvPr/>
        </p:nvGrpSpPr>
        <p:grpSpPr>
          <a:xfrm>
            <a:off x="1686243" y="3560128"/>
            <a:ext cx="4068762" cy="647700"/>
            <a:chOff x="10298" y="4163"/>
            <a:chExt cx="6408" cy="1020"/>
          </a:xfrm>
        </p:grpSpPr>
        <p:sp>
          <p:nvSpPr>
            <p:cNvPr id="14" name="立方体 13"/>
            <p:cNvSpPr/>
            <p:nvPr>
              <p:custDataLst>
                <p:tags r:id="rId2"/>
              </p:custDataLst>
            </p:nvPr>
          </p:nvSpPr>
          <p:spPr>
            <a:xfrm>
              <a:off x="10298" y="4263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2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5367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11602" y="4163"/>
              <a:ext cx="510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开发简介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368" name="组合 5"/>
          <p:cNvGrpSpPr/>
          <p:nvPr/>
        </p:nvGrpSpPr>
        <p:grpSpPr>
          <a:xfrm>
            <a:off x="1686243" y="4427855"/>
            <a:ext cx="4025900" cy="647700"/>
            <a:chOff x="2687" y="6776"/>
            <a:chExt cx="6341" cy="1020"/>
          </a:xfrm>
        </p:grpSpPr>
        <p:sp>
          <p:nvSpPr>
            <p:cNvPr id="10" name="立方体 9"/>
            <p:cNvSpPr/>
            <p:nvPr>
              <p:custDataLst>
                <p:tags r:id="rId4"/>
              </p:custDataLst>
            </p:nvPr>
          </p:nvSpPr>
          <p:spPr>
            <a:xfrm>
              <a:off x="2687" y="6839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3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5370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3990" y="6776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效果预览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371" name="组合 1"/>
          <p:cNvGrpSpPr/>
          <p:nvPr/>
        </p:nvGrpSpPr>
        <p:grpSpPr>
          <a:xfrm>
            <a:off x="1706563" y="2660650"/>
            <a:ext cx="4025900" cy="647700"/>
            <a:chOff x="2687" y="4189"/>
            <a:chExt cx="6341" cy="1020"/>
          </a:xfrm>
        </p:grpSpPr>
        <p:sp>
          <p:nvSpPr>
            <p:cNvPr id="4" name="立方体 3"/>
            <p:cNvSpPr/>
            <p:nvPr>
              <p:custDataLst>
                <p:tags r:id="rId6"/>
              </p:custDataLst>
            </p:nvPr>
          </p:nvSpPr>
          <p:spPr>
            <a:xfrm>
              <a:off x="2687" y="4262"/>
              <a:ext cx="950" cy="922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537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3990" y="4189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项目简介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90000"/>
              </a:lnSpc>
              <a:buNone/>
            </a:pPr>
            <a:r>
              <a:rPr lang="zh-CN" altLang="en-US" sz="1400" dirty="0"/>
              <a:t>如果在一张图片中获取图片上的相关信息，是一件很麻烦的事情。那么我们将通过 Python与P3yQ5+百度AI开放平台开放接口实现简单的识别图片上的信息项目</a:t>
            </a:r>
            <a:r>
              <a:rPr lang="en-US" altLang="zh-CN" sz="1400" dirty="0"/>
              <a:t>——</a:t>
            </a:r>
            <a:r>
              <a:rPr lang="zh-CN" altLang="en-US" sz="1400" dirty="0"/>
              <a:t>AI图像识别工具。本项目可以识别银行卡图片、植物图片、动物图片、通用票据图片、营业执照图片、身份证图片、车牌号图片、驾驶证图片、行驶证图片、车型、logo图片等识别图片中的相关信息。</a:t>
            </a:r>
            <a:endParaRPr lang="zh-CN" altLang="en-US" sz="1400" dirty="0"/>
          </a:p>
          <a:p>
            <a:pPr marL="0" indent="0" algn="just" eaLnBrk="1" hangingPunct="1">
              <a:lnSpc>
                <a:spcPct val="190000"/>
              </a:lnSpc>
              <a:buNone/>
            </a:pPr>
            <a:endParaRPr lang="zh-CN" altLang="en-US" sz="1400" dirty="0"/>
          </a:p>
          <a:p>
            <a:pPr marL="0" indent="0" algn="just" eaLnBrk="1" hangingPunct="1">
              <a:lnSpc>
                <a:spcPct val="190000"/>
              </a:lnSpc>
              <a:buNone/>
            </a:pPr>
            <a:endParaRPr lang="zh-CN" altLang="en-US" sz="1400" dirty="0"/>
          </a:p>
        </p:txBody>
      </p:sp>
      <p:sp>
        <p:nvSpPr>
          <p:cNvPr id="1945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项目简介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03313" y="1536700"/>
            <a:ext cx="3932237" cy="4032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操作系统：</a:t>
            </a:r>
            <a:r>
              <a:rPr lang="en-US" altLang="zh-CN" sz="1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开发语言：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endParaRPr lang="en-US" altLang="zh-CN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开发工具：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  <a:endParaRPr lang="en-US" altLang="zh-CN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开发模块：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urllib,urllib.request,Base64,json,PyQt5</a:t>
            </a:r>
            <a:endParaRPr lang="en-US" altLang="zh-CN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接口：百度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开发简介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49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效果预览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50" name="文本框 2"/>
          <p:cNvSpPr txBox="1"/>
          <p:nvPr>
            <p:custDataLst>
              <p:tags r:id="rId2"/>
            </p:custDataLst>
          </p:nvPr>
        </p:nvSpPr>
        <p:spPr>
          <a:xfrm>
            <a:off x="1365250" y="1343025"/>
            <a:ext cx="9461500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lnSpc>
                <a:spcPct val="140000"/>
              </a:lnSpc>
            </a:pPr>
            <a:r>
              <a:rPr lang="zh-CN" altLang="en-US" sz="1400" dirty="0">
                <a:solidFill>
                  <a:srgbClr val="1E1C1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以银行卡图像识别为例：</a:t>
            </a:r>
            <a:endParaRPr lang="zh-CN" altLang="en-US" sz="1400" dirty="0">
              <a:solidFill>
                <a:srgbClr val="1E1C1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2061845"/>
            <a:ext cx="5516880" cy="3977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73325"/>
            <a:ext cx="10515600" cy="191135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THANK YOU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3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a*1"/>
  <p:tag name="KSO_WM_UNIT_PRESET_TEXT" val="单击此处添加标题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1944_1"/>
  <p:tag name="KSO_WM_TEMPLATE_CATEGORY" val="custom"/>
  <p:tag name="KSO_WM_TEMPLATE_INDEX" val="2"/>
  <p:tag name="KSO_WM_SLIDE_ID" val="custom2_1"/>
  <p:tag name="KSO_WM_SLIDE_INDEX" val="1"/>
  <p:tag name="KSO_WM_TEMPLATE_SUBCATEGORY" val="combine"/>
  <p:tag name="KSO_WM_TEMPLATE_THUMBS_INDEX" val="1、4、5、6、12、13、17、22、28、29、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ISCONTENTSTITLE" val="0"/>
  <p:tag name="KSO_WM_UNIT_VALUE" val="8"/>
  <p:tag name="KSO_WM_UNIT_HIGHLIGHT" val="0"/>
  <p:tag name="KSO_WM_UNIT_COMPATIBLE" val="0"/>
  <p:tag name="KSO_WM_UNIT_ID" val="custom2_2*a*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GROUP_CODE" val="m1-1"/>
  <p:tag name="KSO_WM_UNIT_TYPE" val="a"/>
  <p:tag name="KSO_WM_UNIT_INDEX" val="1"/>
  <p:tag name="KSO_WM_UNIT_PRESET_TEXT" val="目       录"/>
</p:tagLst>
</file>

<file path=ppt/tags/tag1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2_1"/>
</p:tagLst>
</file>

<file path=ppt/tags/tag1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4"/>
  <p:tag name="KSO_WM_UNIT_HIGHLIGHT" val="0"/>
  <p:tag name="KSO_WM_UNIT_COMPATIBLE" val="0"/>
  <p:tag name="KSO_WM_UNIT_ID" val="custom2_2*m_h_f*1_2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2_1"/>
  <p:tag name="KSO_WM_UNIT_PRESET_TEXT" val="单击此处添加文本具体内容"/>
</p:tagLst>
</file>

<file path=ppt/tags/tag1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3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3_1"/>
</p:tagLst>
</file>

<file path=ppt/tags/tag1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3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3_1"/>
  <p:tag name="KSO_WM_UNIT_PRESET_TEXT" val="单击此处添加文本具体内容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1_1"/>
</p:tagLst>
</file>

<file path=ppt/tags/tag2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1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1_1"/>
  <p:tag name="KSO_WM_UNIT_PRESET_TEXT" val="单击此处添加文本具体内容"/>
</p:tagLst>
</file>

<file path=ppt/tags/tag22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contents"/>
  <p:tag name="KSO_WM_BEAUTIFY_FLAG" val="#wm#"/>
  <p:tag name="KSO_WM_COMBINE_RELATE_SLIDE_ID" val="custom20182772_6"/>
  <p:tag name="KSO_WM_TEMPLATE_CATEGORY" val="custom"/>
  <p:tag name="KSO_WM_TEMPLATE_INDEX" val="2"/>
  <p:tag name="KSO_WM_SLIDE_ID" val="custom2_2"/>
  <p:tag name="KSO_WM_SLIDE_INDEX" val="2"/>
  <p:tag name="KSO_WM_TEMPLATE_SUBCATEGORY" val="combine"/>
  <p:tag name="KSO_WM_SLIDE_SUBTYPE" val="diag"/>
  <p:tag name="KSO_WM_DIAGRAM_GROUP_CODE" val="m1-1"/>
  <p:tag name="KSO_WM_SLIDE_DIAGTYPE" val="m"/>
</p:tagLst>
</file>

<file path=ppt/tags/tag2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2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2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2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195"/>
  <p:tag name="KSO_WM_UNIT_HIGHLIGHT" val="0"/>
  <p:tag name="KSO_WM_UNIT_COMPATIBLE" val="0"/>
  <p:tag name="KSO_WM_UNIT_ID" val="custom2_5*f*1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根据需要可酌情增减文字，以便观者准确的理解您传达的思单击此处添加文本具体内容，简明扼要的阐述您的观点。根据需要可酌情增减文字，以便观者准确的理解您传达的思想&#10;"/>
</p:tagLst>
</file>

<file path=ppt/tags/tag2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5*a*1"/>
  <p:tag name="KSO_WM_UNIT_TYPE" val="a"/>
  <p:tag name="KSO_WM_UNIT_INDEX" val="1"/>
  <p:tag name="KSO_WM_UNIT_PRESET_TEXT" val="单击此处添加标题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"/>
  <p:tag name="KSO_WM_SLIDE_ID" val="custom2_5"/>
  <p:tag name="KSO_WM_SLIDE_ITEM_CNT" val="0"/>
  <p:tag name="KSO_WM_SLIDE_INDEX" val="5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74*422"/>
  <p:tag name="KSO_WM_SLIDE_POSITION" val="20*39"/>
</p:tagLst>
</file>

<file path=ppt/tags/tag2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6*a*1"/>
  <p:tag name="KSO_WM_DIAGRAM_GROUP_CODE" val="m1-2"/>
  <p:tag name="KSO_WM_UNIT_TYPE" val="a"/>
  <p:tag name="KSO_WM_UNIT_INDEX" val="1"/>
  <p:tag name="KSO_WM_UNIT_PRESET_TEXT" val="单击此处添加标题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88"/>
  <p:tag name="KSO_WM_UNIT_HIGHLIGHT" val="0"/>
  <p:tag name="KSO_WM_UNIT_COMPATIBLE" val="0"/>
  <p:tag name="KSO_WM_UNIT_ID" val="custom2_6*f*1"/>
  <p:tag name="KSO_WM_UNIT_TEXT_FILL_FORE_SCHEMECOLOR_INDEX" val="16"/>
  <p:tag name="KSO_WM_UNIT_TEXT_FILL_TYPE" val="1"/>
  <p:tag name="KSO_WM_UNIT_USESOURCEFORMAT_APPLY" val="1"/>
  <p:tag name="KSO_WM_DIAGRAM_GROUP_CODE" val="m1-2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"/>
</p:tagLst>
</file>

<file path=ppt/tags/tag31.xml><?xml version="1.0" encoding="utf-8"?>
<p:tagLst xmlns:p="http://schemas.openxmlformats.org/presentationml/2006/main">
  <p:tag name="KSO_WM_SLIDE_ID" val="custom2_6"/>
  <p:tag name="KSO_WM_SLIDE_INDEX" val="6"/>
  <p:tag name="KSO_WM_SLIDE_ITEM_CNT" val="4"/>
  <p:tag name="KSO_WM_SLIDE_LAYOUT" val="a_f_m"/>
  <p:tag name="KSO_WM_SLIDE_LAYOUT_CNT" val="1_1_1"/>
  <p:tag name="KSO_WM_SLIDE_TYPE" val="text"/>
  <p:tag name="KSO_WM_BEAUTIFY_FLAG" val="#wm#"/>
  <p:tag name="KSO_WM_SLIDE_POSITION" val="20*39"/>
  <p:tag name="KSO_WM_SLIDE_SIZE" val="832*437"/>
  <p:tag name="KSO_WM_TEMPLATE_CATEGORY" val="custom"/>
  <p:tag name="KSO_WM_TEMPLATE_INDEX" val="2"/>
  <p:tag name="KSO_WM_TAG_VERSION" val="1.0"/>
  <p:tag name="KSO_WM_DIAGRAM_GROUP_CODE" val="m1-2"/>
  <p:tag name="KSO_WM_SLIDE_DIAGTYPE" val="m"/>
  <p:tag name="KSO_WM_SLIDE_SUBTYPE" val="diag"/>
</p:tagLst>
</file>

<file path=ppt/tags/tag3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ID" val="custom2_12*a*1"/>
  <p:tag name="KSO_WM_UNIT_PRESET_TEXT" val="THANK YOU"/>
</p:tagLst>
</file>

<file path=ppt/tags/tag33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1944_10"/>
  <p:tag name="KSO_WM_TEMPLATE_CATEGORY" val="custom"/>
  <p:tag name="KSO_WM_TEMPLATE_INDEX" val="2"/>
  <p:tag name="KSO_WM_SLIDE_ID" val="custom2_12"/>
  <p:tag name="KSO_WM_SLIDE_INDEX" val="12"/>
  <p:tag name="KSO_WM_TEMPLATE_SUBCATEGORY" val="combine"/>
  <p:tag name="KSO_WM_SLIDE_SUBTYPE" val="pureTxt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heme/theme1.xml><?xml version="1.0" encoding="utf-8"?>
<a:theme xmlns:a="http://schemas.openxmlformats.org/drawingml/2006/main" name="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/>
  <Paragraphs>36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通用模板-黑白</vt:lpstr>
      <vt:lpstr>AI图像识别工具</vt:lpstr>
      <vt:lpstr>PowerPoint 演示文稿</vt:lpstr>
      <vt:lpstr>项目简介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杨基根</cp:lastModifiedBy>
  <cp:revision>63</cp:revision>
  <dcterms:created xsi:type="dcterms:W3CDTF">2018-03-01T02:03:00Z</dcterms:created>
  <dcterms:modified xsi:type="dcterms:W3CDTF">2020-07-27T17:02:20Z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