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9" r:id="rId3"/>
    <p:sldId id="260" r:id="rId5"/>
    <p:sldId id="265" r:id="rId6"/>
    <p:sldId id="267" r:id="rId7"/>
    <p:sldId id="270" r:id="rId8"/>
    <p:sldId id="262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B1B"/>
    <a:srgbClr val="23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7F25A8C7-CC1A-4A08-9B4B-31F43B054C7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9E1B693-632D-4080-9CF6-EA28B66DC80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562600" y="5038724"/>
            <a:ext cx="65532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62600" y="6164370"/>
            <a:ext cx="65532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>
            <a:spLocks noEditPoints="1" noChangeArrowheads="1"/>
          </p:cNvSpPr>
          <p:nvPr userDrawn="1"/>
        </p:nvSpPr>
        <p:spPr bwMode="auto">
          <a:xfrm rot="1345468" flipV="1">
            <a:off x="3228975" y="1979613"/>
            <a:ext cx="727075" cy="493713"/>
          </a:xfrm>
          <a:custGeom>
            <a:avLst/>
            <a:gdLst>
              <a:gd name="T0" fmla="*/ 199 w 310"/>
              <a:gd name="T1" fmla="*/ 64 h 210"/>
              <a:gd name="T2" fmla="*/ 292 w 310"/>
              <a:gd name="T3" fmla="*/ 131 h 210"/>
              <a:gd name="T4" fmla="*/ 36 w 310"/>
              <a:gd name="T5" fmla="*/ 101 h 210"/>
              <a:gd name="T6" fmla="*/ 48 w 310"/>
              <a:gd name="T7" fmla="*/ 27 h 210"/>
              <a:gd name="T8" fmla="*/ 286 w 310"/>
              <a:gd name="T9" fmla="*/ 127 h 210"/>
              <a:gd name="T10" fmla="*/ 45 w 310"/>
              <a:gd name="T11" fmla="*/ 28 h 210"/>
              <a:gd name="T12" fmla="*/ 50 w 310"/>
              <a:gd name="T13" fmla="*/ 29 h 210"/>
              <a:gd name="T14" fmla="*/ 71 w 310"/>
              <a:gd name="T15" fmla="*/ 47 h 210"/>
              <a:gd name="T16" fmla="*/ 201 w 310"/>
              <a:gd name="T17" fmla="*/ 58 h 210"/>
              <a:gd name="T18" fmla="*/ 200 w 310"/>
              <a:gd name="T19" fmla="*/ 189 h 210"/>
              <a:gd name="T20" fmla="*/ 199 w 310"/>
              <a:gd name="T21" fmla="*/ 67 h 210"/>
              <a:gd name="T22" fmla="*/ 196 w 310"/>
              <a:gd name="T23" fmla="*/ 62 h 210"/>
              <a:gd name="T24" fmla="*/ 179 w 310"/>
              <a:gd name="T25" fmla="*/ 79 h 210"/>
              <a:gd name="T26" fmla="*/ 49 w 310"/>
              <a:gd name="T27" fmla="*/ 39 h 210"/>
              <a:gd name="T28" fmla="*/ 52 w 310"/>
              <a:gd name="T29" fmla="*/ 24 h 210"/>
              <a:gd name="T30" fmla="*/ 161 w 310"/>
              <a:gd name="T31" fmla="*/ 80 h 210"/>
              <a:gd name="T32" fmla="*/ 198 w 310"/>
              <a:gd name="T33" fmla="*/ 69 h 210"/>
              <a:gd name="T34" fmla="*/ 136 w 310"/>
              <a:gd name="T35" fmla="*/ 157 h 210"/>
              <a:gd name="T36" fmla="*/ 136 w 310"/>
              <a:gd name="T37" fmla="*/ 157 h 210"/>
              <a:gd name="T38" fmla="*/ 274 w 310"/>
              <a:gd name="T39" fmla="*/ 118 h 210"/>
              <a:gd name="T40" fmla="*/ 114 w 310"/>
              <a:gd name="T41" fmla="*/ 152 h 210"/>
              <a:gd name="T42" fmla="*/ 91 w 310"/>
              <a:gd name="T43" fmla="*/ 143 h 210"/>
              <a:gd name="T44" fmla="*/ 46 w 310"/>
              <a:gd name="T45" fmla="*/ 34 h 210"/>
              <a:gd name="T46" fmla="*/ 209 w 310"/>
              <a:gd name="T47" fmla="*/ 71 h 210"/>
              <a:gd name="T48" fmla="*/ 208 w 310"/>
              <a:gd name="T49" fmla="*/ 73 h 210"/>
              <a:gd name="T50" fmla="*/ 174 w 310"/>
              <a:gd name="T51" fmla="*/ 79 h 210"/>
              <a:gd name="T52" fmla="*/ 167 w 310"/>
              <a:gd name="T53" fmla="*/ 80 h 210"/>
              <a:gd name="T54" fmla="*/ 197 w 310"/>
              <a:gd name="T55" fmla="*/ 179 h 210"/>
              <a:gd name="T56" fmla="*/ 287 w 310"/>
              <a:gd name="T57" fmla="*/ 137 h 210"/>
              <a:gd name="T58" fmla="*/ 8 w 310"/>
              <a:gd name="T59" fmla="*/ 17 h 210"/>
              <a:gd name="T60" fmla="*/ 181 w 310"/>
              <a:gd name="T61" fmla="*/ 79 h 210"/>
              <a:gd name="T62" fmla="*/ 185 w 310"/>
              <a:gd name="T63" fmla="*/ 78 h 210"/>
              <a:gd name="T64" fmla="*/ 72 w 310"/>
              <a:gd name="T65" fmla="*/ 53 h 210"/>
              <a:gd name="T66" fmla="*/ 158 w 310"/>
              <a:gd name="T67" fmla="*/ 81 h 210"/>
              <a:gd name="T68" fmla="*/ 66 w 310"/>
              <a:gd name="T69" fmla="*/ 62 h 210"/>
              <a:gd name="T70" fmla="*/ 204 w 310"/>
              <a:gd name="T71" fmla="*/ 171 h 210"/>
              <a:gd name="T72" fmla="*/ 265 w 310"/>
              <a:gd name="T73" fmla="*/ 127 h 210"/>
              <a:gd name="T74" fmla="*/ 191 w 310"/>
              <a:gd name="T75" fmla="*/ 74 h 210"/>
              <a:gd name="T76" fmla="*/ 192 w 310"/>
              <a:gd name="T77" fmla="*/ 71 h 210"/>
              <a:gd name="T78" fmla="*/ 59 w 310"/>
              <a:gd name="T79" fmla="*/ 55 h 210"/>
              <a:gd name="T80" fmla="*/ 279 w 310"/>
              <a:gd name="T81" fmla="*/ 144 h 210"/>
              <a:gd name="T82" fmla="*/ 80 w 310"/>
              <a:gd name="T83" fmla="*/ 61 h 210"/>
              <a:gd name="T84" fmla="*/ 257 w 310"/>
              <a:gd name="T85" fmla="*/ 127 h 210"/>
              <a:gd name="T86" fmla="*/ 247 w 310"/>
              <a:gd name="T87" fmla="*/ 137 h 210"/>
              <a:gd name="T88" fmla="*/ 224 w 310"/>
              <a:gd name="T89" fmla="*/ 123 h 210"/>
              <a:gd name="T90" fmla="*/ 261 w 310"/>
              <a:gd name="T91" fmla="*/ 148 h 210"/>
              <a:gd name="T92" fmla="*/ 255 w 310"/>
              <a:gd name="T93" fmla="*/ 102 h 210"/>
              <a:gd name="T94" fmla="*/ 95 w 310"/>
              <a:gd name="T95" fmla="*/ 89 h 210"/>
              <a:gd name="T96" fmla="*/ 73 w 310"/>
              <a:gd name="T97" fmla="*/ 127 h 210"/>
              <a:gd name="T98" fmla="*/ 213 w 310"/>
              <a:gd name="T99" fmla="*/ 186 h 210"/>
              <a:gd name="T100" fmla="*/ 205 w 310"/>
              <a:gd name="T101" fmla="*/ 45 h 210"/>
              <a:gd name="T102" fmla="*/ 307 w 310"/>
              <a:gd name="T103" fmla="*/ 138 h 210"/>
              <a:gd name="T104" fmla="*/ 211 w 310"/>
              <a:gd name="T105" fmla="*/ 201 h 210"/>
              <a:gd name="T106" fmla="*/ 109 w 310"/>
              <a:gd name="T107" fmla="*/ 156 h 210"/>
              <a:gd name="T108" fmla="*/ 30 w 310"/>
              <a:gd name="T109" fmla="*/ 7 h 210"/>
              <a:gd name="T110" fmla="*/ 61 w 310"/>
              <a:gd name="T111" fmla="*/ 20 h 210"/>
              <a:gd name="T112" fmla="*/ 61 w 310"/>
              <a:gd name="T113" fmla="*/ 27 h 210"/>
              <a:gd name="T114" fmla="*/ 69 w 310"/>
              <a:gd name="T115" fmla="*/ 39 h 210"/>
              <a:gd name="T116" fmla="*/ 81 w 310"/>
              <a:gd name="T117" fmla="*/ 57 h 210"/>
              <a:gd name="T118" fmla="*/ 181 w 310"/>
              <a:gd name="T119" fmla="*/ 63 h 210"/>
              <a:gd name="T120" fmla="*/ 193 w 310"/>
              <a:gd name="T121" fmla="*/ 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0" h="210"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6" y="84"/>
                  <a:pt x="195" y="83"/>
                  <a:pt x="194" y="83"/>
                </a:cubicBezTo>
                <a:lnTo>
                  <a:pt x="196" y="85"/>
                </a:lnTo>
                <a:close/>
                <a:moveTo>
                  <a:pt x="36" y="101"/>
                </a:moveTo>
                <a:cubicBezTo>
                  <a:pt x="35" y="101"/>
                  <a:pt x="34" y="100"/>
                  <a:pt x="34" y="99"/>
                </a:cubicBezTo>
                <a:cubicBezTo>
                  <a:pt x="34" y="100"/>
                  <a:pt x="35" y="101"/>
                  <a:pt x="36" y="101"/>
                </a:cubicBezTo>
                <a:close/>
                <a:moveTo>
                  <a:pt x="199" y="64"/>
                </a:moveTo>
                <a:cubicBezTo>
                  <a:pt x="200" y="64"/>
                  <a:pt x="201" y="64"/>
                  <a:pt x="202" y="64"/>
                </a:cubicBezTo>
                <a:cubicBezTo>
                  <a:pt x="201" y="64"/>
                  <a:pt x="200" y="64"/>
                  <a:pt x="199" y="64"/>
                </a:cubicBezTo>
                <a:close/>
                <a:moveTo>
                  <a:pt x="197" y="176"/>
                </a:moveTo>
                <a:cubicBezTo>
                  <a:pt x="197" y="177"/>
                  <a:pt x="198" y="178"/>
                  <a:pt x="198" y="177"/>
                </a:cubicBezTo>
                <a:cubicBezTo>
                  <a:pt x="198" y="177"/>
                  <a:pt x="196" y="175"/>
                  <a:pt x="197" y="176"/>
                </a:cubicBezTo>
                <a:close/>
                <a:moveTo>
                  <a:pt x="292" y="131"/>
                </a:moveTo>
                <a:cubicBezTo>
                  <a:pt x="292" y="132"/>
                  <a:pt x="292" y="133"/>
                  <a:pt x="293" y="133"/>
                </a:cubicBezTo>
                <a:cubicBezTo>
                  <a:pt x="293" y="133"/>
                  <a:pt x="292" y="132"/>
                  <a:pt x="292" y="131"/>
                </a:cubicBezTo>
                <a:close/>
                <a:moveTo>
                  <a:pt x="39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8" y="27"/>
                </a:cubicBezTo>
                <a:cubicBezTo>
                  <a:pt x="38" y="27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lnTo>
                  <a:pt x="39" y="30"/>
                </a:lnTo>
                <a:close/>
                <a:moveTo>
                  <a:pt x="36" y="101"/>
                </a:moveTo>
                <a:cubicBezTo>
                  <a:pt x="38" y="104"/>
                  <a:pt x="38" y="104"/>
                  <a:pt x="38" y="104"/>
                </a:cubicBezTo>
                <a:cubicBezTo>
                  <a:pt x="38" y="103"/>
                  <a:pt x="36" y="102"/>
                  <a:pt x="36" y="101"/>
                </a:cubicBezTo>
                <a:close/>
                <a:moveTo>
                  <a:pt x="44" y="2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6"/>
                  <a:pt x="48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lnTo>
                  <a:pt x="44" y="26"/>
                </a:lnTo>
                <a:close/>
                <a:moveTo>
                  <a:pt x="285" y="128"/>
                </a:moveTo>
                <a:cubicBezTo>
                  <a:pt x="286" y="129"/>
                  <a:pt x="286" y="131"/>
                  <a:pt x="287" y="131"/>
                </a:cubicBezTo>
                <a:cubicBezTo>
                  <a:pt x="286" y="130"/>
                  <a:pt x="286" y="128"/>
                  <a:pt x="286" y="127"/>
                </a:cubicBezTo>
                <a:cubicBezTo>
                  <a:pt x="285" y="127"/>
                  <a:pt x="285" y="126"/>
                  <a:pt x="284" y="127"/>
                </a:cubicBezTo>
                <a:cubicBezTo>
                  <a:pt x="285" y="127"/>
                  <a:pt x="285" y="128"/>
                  <a:pt x="285" y="128"/>
                </a:cubicBezTo>
                <a:close/>
                <a:moveTo>
                  <a:pt x="67" y="40"/>
                </a:moveTo>
                <a:cubicBezTo>
                  <a:pt x="67" y="40"/>
                  <a:pt x="68" y="40"/>
                  <a:pt x="67" y="40"/>
                </a:cubicBezTo>
                <a:cubicBezTo>
                  <a:pt x="67" y="39"/>
                  <a:pt x="66" y="39"/>
                  <a:pt x="65" y="39"/>
                </a:cubicBezTo>
                <a:cubicBezTo>
                  <a:pt x="65" y="39"/>
                  <a:pt x="66" y="42"/>
                  <a:pt x="67" y="40"/>
                </a:cubicBezTo>
                <a:close/>
                <a:moveTo>
                  <a:pt x="44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8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8"/>
                  <a:pt x="51" y="29"/>
                  <a:pt x="51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8"/>
                  <a:pt x="49" y="28"/>
                  <a:pt x="49" y="28"/>
                </a:cubicBezTo>
                <a:cubicBezTo>
                  <a:pt x="48" y="28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4" y="28"/>
                </a:lnTo>
                <a:close/>
                <a:moveTo>
                  <a:pt x="71" y="47"/>
                </a:move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4" y="48"/>
                  <a:pt x="74" y="47"/>
                </a:cubicBezTo>
                <a:cubicBezTo>
                  <a:pt x="74" y="47"/>
                  <a:pt x="72" y="46"/>
                  <a:pt x="71" y="47"/>
                </a:cubicBezTo>
                <a:close/>
                <a:moveTo>
                  <a:pt x="289" y="132"/>
                </a:moveTo>
                <a:cubicBezTo>
                  <a:pt x="290" y="133"/>
                  <a:pt x="290" y="134"/>
                  <a:pt x="291" y="136"/>
                </a:cubicBezTo>
                <a:cubicBezTo>
                  <a:pt x="291" y="135"/>
                  <a:pt x="292" y="136"/>
                  <a:pt x="292" y="135"/>
                </a:cubicBezTo>
                <a:cubicBezTo>
                  <a:pt x="291" y="134"/>
                  <a:pt x="290" y="132"/>
                  <a:pt x="289" y="131"/>
                </a:cubicBezTo>
                <a:cubicBezTo>
                  <a:pt x="288" y="131"/>
                  <a:pt x="289" y="131"/>
                  <a:pt x="289" y="132"/>
                </a:cubicBezTo>
                <a:close/>
                <a:moveTo>
                  <a:pt x="200" y="55"/>
                </a:moveTo>
                <a:cubicBezTo>
                  <a:pt x="200" y="56"/>
                  <a:pt x="198" y="57"/>
                  <a:pt x="198" y="58"/>
                </a:cubicBezTo>
                <a:cubicBezTo>
                  <a:pt x="199" y="57"/>
                  <a:pt x="200" y="58"/>
                  <a:pt x="201" y="58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55"/>
                  <a:pt x="200" y="55"/>
                  <a:pt x="200" y="55"/>
                </a:cubicBezTo>
                <a:close/>
                <a:moveTo>
                  <a:pt x="188" y="79"/>
                </a:moveTo>
                <a:cubicBezTo>
                  <a:pt x="188" y="79"/>
                  <a:pt x="189" y="81"/>
                  <a:pt x="190" y="82"/>
                </a:cubicBezTo>
                <a:cubicBezTo>
                  <a:pt x="191" y="83"/>
                  <a:pt x="192" y="85"/>
                  <a:pt x="194" y="8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8" y="78"/>
                  <a:pt x="188" y="79"/>
                </a:cubicBezTo>
                <a:close/>
                <a:moveTo>
                  <a:pt x="200" y="189"/>
                </a:moveTo>
                <a:cubicBezTo>
                  <a:pt x="202" y="191"/>
                  <a:pt x="204" y="192"/>
                  <a:pt x="206" y="194"/>
                </a:cubicBezTo>
                <a:cubicBezTo>
                  <a:pt x="204" y="191"/>
                  <a:pt x="201" y="189"/>
                  <a:pt x="198" y="187"/>
                </a:cubicBezTo>
                <a:cubicBezTo>
                  <a:pt x="199" y="187"/>
                  <a:pt x="200" y="189"/>
                  <a:pt x="200" y="189"/>
                </a:cubicBezTo>
                <a:close/>
                <a:moveTo>
                  <a:pt x="281" y="135"/>
                </a:moveTo>
                <a:cubicBezTo>
                  <a:pt x="283" y="141"/>
                  <a:pt x="283" y="141"/>
                  <a:pt x="283" y="141"/>
                </a:cubicBezTo>
                <a:cubicBezTo>
                  <a:pt x="284" y="140"/>
                  <a:pt x="284" y="140"/>
                  <a:pt x="284" y="140"/>
                </a:cubicBezTo>
                <a:cubicBezTo>
                  <a:pt x="283" y="139"/>
                  <a:pt x="282" y="137"/>
                  <a:pt x="281" y="135"/>
                </a:cubicBezTo>
                <a:close/>
                <a:moveTo>
                  <a:pt x="199" y="67"/>
                </a:move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1" y="67"/>
                  <a:pt x="191" y="67"/>
                </a:cubicBezTo>
                <a:cubicBezTo>
                  <a:pt x="193" y="68"/>
                  <a:pt x="196" y="68"/>
                  <a:pt x="199" y="67"/>
                </a:cubicBezTo>
                <a:close/>
                <a:moveTo>
                  <a:pt x="196" y="62"/>
                </a:moveTo>
                <a:cubicBezTo>
                  <a:pt x="197" y="62"/>
                  <a:pt x="198" y="62"/>
                  <a:pt x="198" y="62"/>
                </a:cubicBezTo>
                <a:cubicBezTo>
                  <a:pt x="199" y="62"/>
                  <a:pt x="201" y="61"/>
                  <a:pt x="202" y="62"/>
                </a:cubicBezTo>
                <a:cubicBezTo>
                  <a:pt x="202" y="61"/>
                  <a:pt x="202" y="60"/>
                  <a:pt x="201" y="59"/>
                </a:cubicBezTo>
                <a:lnTo>
                  <a:pt x="196" y="62"/>
                </a:lnTo>
                <a:close/>
                <a:moveTo>
                  <a:pt x="200" y="72"/>
                </a:moveTo>
                <a:cubicBezTo>
                  <a:pt x="197" y="70"/>
                  <a:pt x="194" y="69"/>
                  <a:pt x="192" y="69"/>
                </a:cubicBezTo>
                <a:cubicBezTo>
                  <a:pt x="191" y="69"/>
                  <a:pt x="191" y="70"/>
                  <a:pt x="191" y="70"/>
                </a:cubicBezTo>
                <a:cubicBezTo>
                  <a:pt x="194" y="69"/>
                  <a:pt x="196" y="71"/>
                  <a:pt x="199" y="72"/>
                </a:cubicBezTo>
                <a:cubicBezTo>
                  <a:pt x="199" y="72"/>
                  <a:pt x="201" y="72"/>
                  <a:pt x="200" y="72"/>
                </a:cubicBezTo>
                <a:close/>
                <a:moveTo>
                  <a:pt x="179" y="81"/>
                </a:moveTo>
                <a:cubicBezTo>
                  <a:pt x="182" y="86"/>
                  <a:pt x="182" y="86"/>
                  <a:pt x="182" y="86"/>
                </a:cubicBezTo>
                <a:cubicBezTo>
                  <a:pt x="182" y="84"/>
                  <a:pt x="181" y="81"/>
                  <a:pt x="179" y="79"/>
                </a:cubicBezTo>
                <a:cubicBezTo>
                  <a:pt x="179" y="78"/>
                  <a:pt x="178" y="79"/>
                  <a:pt x="178" y="79"/>
                </a:cubicBezTo>
                <a:cubicBezTo>
                  <a:pt x="178" y="79"/>
                  <a:pt x="179" y="80"/>
                  <a:pt x="179" y="81"/>
                </a:cubicBezTo>
                <a:close/>
                <a:moveTo>
                  <a:pt x="54" y="47"/>
                </a:moveTo>
                <a:cubicBezTo>
                  <a:pt x="57" y="47"/>
                  <a:pt x="60" y="47"/>
                  <a:pt x="63" y="46"/>
                </a:cubicBezTo>
                <a:cubicBezTo>
                  <a:pt x="64" y="46"/>
                  <a:pt x="64" y="46"/>
                  <a:pt x="65" y="45"/>
                </a:cubicBezTo>
                <a:cubicBezTo>
                  <a:pt x="62" y="45"/>
                  <a:pt x="59" y="46"/>
                  <a:pt x="57" y="46"/>
                </a:cubicBezTo>
                <a:cubicBezTo>
                  <a:pt x="56" y="46"/>
                  <a:pt x="52" y="47"/>
                  <a:pt x="54" y="47"/>
                </a:cubicBezTo>
                <a:close/>
                <a:moveTo>
                  <a:pt x="49" y="39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9" y="37"/>
                  <a:pt x="5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7"/>
                  <a:pt x="49" y="39"/>
                  <a:pt x="49" y="39"/>
                </a:cubicBezTo>
                <a:close/>
                <a:moveTo>
                  <a:pt x="42" y="22"/>
                </a:moveTo>
                <a:cubicBezTo>
                  <a:pt x="42" y="22"/>
                  <a:pt x="42" y="23"/>
                  <a:pt x="42" y="23"/>
                </a:cubicBezTo>
                <a:cubicBezTo>
                  <a:pt x="46" y="24"/>
                  <a:pt x="49" y="24"/>
                  <a:pt x="53" y="25"/>
                </a:cubicBezTo>
                <a:cubicBezTo>
                  <a:pt x="52" y="25"/>
                  <a:pt x="52" y="24"/>
                  <a:pt x="52" y="24"/>
                </a:cubicBezTo>
                <a:cubicBezTo>
                  <a:pt x="48" y="23"/>
                  <a:pt x="45" y="23"/>
                  <a:pt x="42" y="22"/>
                </a:cubicBezTo>
                <a:close/>
                <a:moveTo>
                  <a:pt x="203" y="175"/>
                </a:moveTo>
                <a:cubicBezTo>
                  <a:pt x="203" y="175"/>
                  <a:pt x="203" y="175"/>
                  <a:pt x="203" y="175"/>
                </a:cubicBezTo>
                <a:cubicBezTo>
                  <a:pt x="203" y="176"/>
                  <a:pt x="205" y="177"/>
                  <a:pt x="205" y="177"/>
                </a:cubicBezTo>
                <a:cubicBezTo>
                  <a:pt x="205" y="177"/>
                  <a:pt x="205" y="175"/>
                  <a:pt x="205" y="175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9" y="171"/>
                  <a:pt x="201" y="173"/>
                  <a:pt x="203" y="175"/>
                </a:cubicBezTo>
                <a:close/>
                <a:moveTo>
                  <a:pt x="161" y="80"/>
                </a:moveTo>
                <a:cubicBezTo>
                  <a:pt x="166" y="88"/>
                  <a:pt x="166" y="88"/>
                  <a:pt x="166" y="88"/>
                </a:cubicBezTo>
                <a:cubicBezTo>
                  <a:pt x="166" y="88"/>
                  <a:pt x="167" y="88"/>
                  <a:pt x="167" y="88"/>
                </a:cubicBezTo>
                <a:cubicBezTo>
                  <a:pt x="165" y="85"/>
                  <a:pt x="164" y="83"/>
                  <a:pt x="163" y="80"/>
                </a:cubicBezTo>
                <a:cubicBezTo>
                  <a:pt x="162" y="80"/>
                  <a:pt x="162" y="80"/>
                  <a:pt x="161" y="80"/>
                </a:cubicBezTo>
                <a:close/>
                <a:moveTo>
                  <a:pt x="198" y="69"/>
                </a:moveTo>
                <a:cubicBezTo>
                  <a:pt x="200" y="70"/>
                  <a:pt x="202" y="70"/>
                  <a:pt x="204" y="72"/>
                </a:cubicBezTo>
                <a:cubicBezTo>
                  <a:pt x="204" y="70"/>
                  <a:pt x="204" y="68"/>
                  <a:pt x="203" y="67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8" y="69"/>
                  <a:pt x="197" y="69"/>
                  <a:pt x="198" y="69"/>
                </a:cubicBezTo>
                <a:close/>
                <a:moveTo>
                  <a:pt x="67" y="60"/>
                </a:moveTo>
                <a:cubicBezTo>
                  <a:pt x="70" y="59"/>
                  <a:pt x="73" y="59"/>
                  <a:pt x="76" y="58"/>
                </a:cubicBezTo>
                <a:cubicBezTo>
                  <a:pt x="75" y="57"/>
                  <a:pt x="74" y="56"/>
                  <a:pt x="74" y="55"/>
                </a:cubicBezTo>
                <a:cubicBezTo>
                  <a:pt x="72" y="57"/>
                  <a:pt x="69" y="58"/>
                  <a:pt x="67" y="60"/>
                </a:cubicBezTo>
                <a:close/>
                <a:moveTo>
                  <a:pt x="134" y="157"/>
                </a:moveTo>
                <a:cubicBezTo>
                  <a:pt x="134" y="157"/>
                  <a:pt x="135" y="157"/>
                  <a:pt x="135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6" y="157"/>
                  <a:pt x="136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45" y="158"/>
                  <a:pt x="152" y="159"/>
                  <a:pt x="159" y="160"/>
                </a:cubicBezTo>
                <a:cubicBezTo>
                  <a:pt x="159" y="159"/>
                  <a:pt x="155" y="159"/>
                  <a:pt x="154" y="159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8" y="157"/>
                  <a:pt x="137" y="157"/>
                  <a:pt x="137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5" y="157"/>
                  <a:pt x="135" y="157"/>
                  <a:pt x="135" y="157"/>
                </a:cubicBezTo>
                <a:lnTo>
                  <a:pt x="134" y="157"/>
                </a:lnTo>
                <a:close/>
                <a:moveTo>
                  <a:pt x="274" y="118"/>
                </a:moveTo>
                <a:cubicBezTo>
                  <a:pt x="274" y="118"/>
                  <a:pt x="274" y="119"/>
                  <a:pt x="275" y="119"/>
                </a:cubicBezTo>
                <a:cubicBezTo>
                  <a:pt x="277" y="124"/>
                  <a:pt x="279" y="130"/>
                  <a:pt x="283" y="135"/>
                </a:cubicBezTo>
                <a:cubicBezTo>
                  <a:pt x="281" y="131"/>
                  <a:pt x="279" y="127"/>
                  <a:pt x="277" y="123"/>
                </a:cubicBezTo>
                <a:cubicBezTo>
                  <a:pt x="276" y="121"/>
                  <a:pt x="276" y="119"/>
                  <a:pt x="274" y="117"/>
                </a:cubicBezTo>
                <a:cubicBezTo>
                  <a:pt x="274" y="117"/>
                  <a:pt x="274" y="118"/>
                  <a:pt x="274" y="118"/>
                </a:cubicBezTo>
                <a:close/>
                <a:moveTo>
                  <a:pt x="90" y="142"/>
                </a:move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4"/>
                  <a:pt x="93" y="144"/>
                </a:cubicBezTo>
                <a:cubicBezTo>
                  <a:pt x="99" y="147"/>
                  <a:pt x="105" y="149"/>
                  <a:pt x="111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2"/>
                  <a:pt x="113" y="152"/>
                  <a:pt x="114" y="152"/>
                </a:cubicBezTo>
                <a:cubicBezTo>
                  <a:pt x="114" y="151"/>
                  <a:pt x="113" y="151"/>
                  <a:pt x="112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05" y="148"/>
                  <a:pt x="99" y="146"/>
                  <a:pt x="93" y="144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93" y="143"/>
                  <a:pt x="92" y="143"/>
                  <a:pt x="92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lnTo>
                  <a:pt x="90" y="142"/>
                </a:lnTo>
                <a:close/>
                <a:moveTo>
                  <a:pt x="44" y="29"/>
                </a:moveTo>
                <a:cubicBezTo>
                  <a:pt x="44" y="30"/>
                  <a:pt x="45" y="31"/>
                  <a:pt x="45" y="31"/>
                </a:cubicBezTo>
                <a:cubicBezTo>
                  <a:pt x="48" y="32"/>
                  <a:pt x="52" y="31"/>
                  <a:pt x="56" y="31"/>
                </a:cubicBezTo>
                <a:cubicBezTo>
                  <a:pt x="56" y="31"/>
                  <a:pt x="55" y="31"/>
                  <a:pt x="55" y="31"/>
                </a:cubicBezTo>
                <a:lnTo>
                  <a:pt x="44" y="29"/>
                </a:lnTo>
                <a:close/>
                <a:moveTo>
                  <a:pt x="46" y="33"/>
                </a:moveTo>
                <a:cubicBezTo>
                  <a:pt x="46" y="33"/>
                  <a:pt x="46" y="34"/>
                  <a:pt x="46" y="34"/>
                </a:cubicBezTo>
                <a:cubicBezTo>
                  <a:pt x="46" y="34"/>
                  <a:pt x="46" y="35"/>
                  <a:pt x="4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7" y="34"/>
                  <a:pt x="56" y="34"/>
                </a:cubicBezTo>
                <a:cubicBezTo>
                  <a:pt x="53" y="34"/>
                  <a:pt x="49" y="33"/>
                  <a:pt x="46" y="33"/>
                </a:cubicBezTo>
                <a:close/>
                <a:moveTo>
                  <a:pt x="208" y="74"/>
                </a:move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2"/>
                  <a:pt x="209" y="72"/>
                  <a:pt x="209" y="7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08" y="61"/>
                  <a:pt x="208" y="59"/>
                  <a:pt x="206" y="58"/>
                </a:cubicBezTo>
                <a:cubicBezTo>
                  <a:pt x="207" y="62"/>
                  <a:pt x="208" y="66"/>
                  <a:pt x="208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08" y="71"/>
                  <a:pt x="207" y="72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lnTo>
                  <a:pt x="208" y="74"/>
                </a:lnTo>
                <a:close/>
                <a:moveTo>
                  <a:pt x="265" y="110"/>
                </a:moveTo>
                <a:cubicBezTo>
                  <a:pt x="265" y="110"/>
                  <a:pt x="265" y="111"/>
                  <a:pt x="265" y="111"/>
                </a:cubicBezTo>
                <a:cubicBezTo>
                  <a:pt x="267" y="118"/>
                  <a:pt x="270" y="126"/>
                  <a:pt x="274" y="133"/>
                </a:cubicBezTo>
                <a:cubicBezTo>
                  <a:pt x="271" y="125"/>
                  <a:pt x="268" y="117"/>
                  <a:pt x="265" y="109"/>
                </a:cubicBezTo>
                <a:cubicBezTo>
                  <a:pt x="264" y="110"/>
                  <a:pt x="265" y="110"/>
                  <a:pt x="265" y="110"/>
                </a:cubicBezTo>
                <a:close/>
                <a:moveTo>
                  <a:pt x="174" y="79"/>
                </a:moveTo>
                <a:cubicBezTo>
                  <a:pt x="175" y="82"/>
                  <a:pt x="176" y="85"/>
                  <a:pt x="178" y="88"/>
                </a:cubicBezTo>
                <a:cubicBezTo>
                  <a:pt x="179" y="88"/>
                  <a:pt x="180" y="88"/>
                  <a:pt x="180" y="87"/>
                </a:cubicBezTo>
                <a:cubicBezTo>
                  <a:pt x="179" y="85"/>
                  <a:pt x="178" y="82"/>
                  <a:pt x="176" y="79"/>
                </a:cubicBezTo>
                <a:lnTo>
                  <a:pt x="174" y="79"/>
                </a:lnTo>
                <a:close/>
                <a:moveTo>
                  <a:pt x="165" y="81"/>
                </a:moveTo>
                <a:cubicBezTo>
                  <a:pt x="166" y="83"/>
                  <a:pt x="168" y="85"/>
                  <a:pt x="169" y="88"/>
                </a:cubicBezTo>
                <a:cubicBezTo>
                  <a:pt x="169" y="88"/>
                  <a:pt x="170" y="88"/>
                  <a:pt x="171" y="88"/>
                </a:cubicBezTo>
                <a:cubicBezTo>
                  <a:pt x="170" y="85"/>
                  <a:pt x="169" y="83"/>
                  <a:pt x="167" y="80"/>
                </a:cubicBezTo>
                <a:cubicBezTo>
                  <a:pt x="167" y="80"/>
                  <a:pt x="167" y="80"/>
                  <a:pt x="166" y="80"/>
                </a:cubicBezTo>
                <a:cubicBezTo>
                  <a:pt x="166" y="80"/>
                  <a:pt x="164" y="79"/>
                  <a:pt x="165" y="81"/>
                </a:cubicBezTo>
                <a:close/>
                <a:moveTo>
                  <a:pt x="197" y="179"/>
                </a:moveTo>
                <a:cubicBezTo>
                  <a:pt x="197" y="179"/>
                  <a:pt x="197" y="180"/>
                  <a:pt x="197" y="180"/>
                </a:cubicBezTo>
                <a:cubicBezTo>
                  <a:pt x="200" y="184"/>
                  <a:pt x="203" y="187"/>
                  <a:pt x="206" y="190"/>
                </a:cubicBezTo>
                <a:cubicBezTo>
                  <a:pt x="206" y="189"/>
                  <a:pt x="207" y="188"/>
                  <a:pt x="206" y="188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2"/>
                  <a:pt x="198" y="179"/>
                  <a:pt x="197" y="179"/>
                </a:cubicBezTo>
                <a:close/>
                <a:moveTo>
                  <a:pt x="197" y="172"/>
                </a:moveTo>
                <a:cubicBezTo>
                  <a:pt x="197" y="172"/>
                  <a:pt x="197" y="173"/>
                  <a:pt x="197" y="173"/>
                </a:cubicBezTo>
                <a:cubicBezTo>
                  <a:pt x="200" y="177"/>
                  <a:pt x="202" y="181"/>
                  <a:pt x="206" y="184"/>
                </a:cubicBezTo>
                <a:cubicBezTo>
                  <a:pt x="206" y="183"/>
                  <a:pt x="206" y="181"/>
                  <a:pt x="205" y="181"/>
                </a:cubicBezTo>
                <a:cubicBezTo>
                  <a:pt x="203" y="178"/>
                  <a:pt x="201" y="176"/>
                  <a:pt x="199" y="173"/>
                </a:cubicBezTo>
                <a:cubicBezTo>
                  <a:pt x="198" y="173"/>
                  <a:pt x="197" y="171"/>
                  <a:pt x="197" y="172"/>
                </a:cubicBezTo>
                <a:close/>
                <a:moveTo>
                  <a:pt x="279" y="123"/>
                </a:moveTo>
                <a:cubicBezTo>
                  <a:pt x="281" y="127"/>
                  <a:pt x="284" y="132"/>
                  <a:pt x="287" y="137"/>
                </a:cubicBezTo>
                <a:cubicBezTo>
                  <a:pt x="287" y="138"/>
                  <a:pt x="288" y="138"/>
                  <a:pt x="287" y="137"/>
                </a:cubicBezTo>
                <a:cubicBezTo>
                  <a:pt x="285" y="133"/>
                  <a:pt x="284" y="127"/>
                  <a:pt x="280" y="123"/>
                </a:cubicBezTo>
                <a:cubicBezTo>
                  <a:pt x="280" y="122"/>
                  <a:pt x="279" y="121"/>
                  <a:pt x="278" y="121"/>
                </a:cubicBezTo>
                <a:cubicBezTo>
                  <a:pt x="278" y="122"/>
                  <a:pt x="279" y="122"/>
                  <a:pt x="279" y="123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9"/>
                </a:cubicBezTo>
                <a:cubicBezTo>
                  <a:pt x="6" y="24"/>
                  <a:pt x="7" y="30"/>
                  <a:pt x="8" y="35"/>
                </a:cubicBezTo>
                <a:cubicBezTo>
                  <a:pt x="7" y="29"/>
                  <a:pt x="8" y="23"/>
                  <a:pt x="8" y="17"/>
                </a:cubicBezTo>
                <a:cubicBezTo>
                  <a:pt x="7" y="17"/>
                  <a:pt x="6" y="17"/>
                  <a:pt x="5" y="18"/>
                </a:cubicBezTo>
                <a:close/>
                <a:moveTo>
                  <a:pt x="169" y="80"/>
                </a:moveTo>
                <a:cubicBezTo>
                  <a:pt x="170" y="82"/>
                  <a:pt x="171" y="85"/>
                  <a:pt x="173" y="88"/>
                </a:cubicBezTo>
                <a:cubicBezTo>
                  <a:pt x="174" y="88"/>
                  <a:pt x="175" y="88"/>
                  <a:pt x="176" y="88"/>
                </a:cubicBezTo>
                <a:cubicBezTo>
                  <a:pt x="175" y="85"/>
                  <a:pt x="173" y="82"/>
                  <a:pt x="172" y="79"/>
                </a:cubicBezTo>
                <a:cubicBezTo>
                  <a:pt x="172" y="79"/>
                  <a:pt x="170" y="80"/>
                  <a:pt x="169" y="80"/>
                </a:cubicBezTo>
                <a:close/>
                <a:moveTo>
                  <a:pt x="181" y="78"/>
                </a:moveTo>
                <a:cubicBezTo>
                  <a:pt x="181" y="79"/>
                  <a:pt x="181" y="79"/>
                  <a:pt x="181" y="79"/>
                </a:cubicBezTo>
                <a:cubicBezTo>
                  <a:pt x="183" y="82"/>
                  <a:pt x="184" y="84"/>
                  <a:pt x="187" y="87"/>
                </a:cubicBezTo>
                <a:cubicBezTo>
                  <a:pt x="187" y="87"/>
                  <a:pt x="187" y="87"/>
                  <a:pt x="188" y="87"/>
                </a:cubicBezTo>
                <a:cubicBezTo>
                  <a:pt x="187" y="85"/>
                  <a:pt x="185" y="82"/>
                  <a:pt x="184" y="79"/>
                </a:cubicBezTo>
                <a:cubicBezTo>
                  <a:pt x="184" y="79"/>
                  <a:pt x="185" y="78"/>
                  <a:pt x="185" y="79"/>
                </a:cubicBezTo>
                <a:cubicBezTo>
                  <a:pt x="187" y="81"/>
                  <a:pt x="188" y="84"/>
                  <a:pt x="189" y="87"/>
                </a:cubicBezTo>
                <a:cubicBezTo>
                  <a:pt x="190" y="87"/>
                  <a:pt x="190" y="87"/>
                  <a:pt x="190" y="86"/>
                </a:cubicBezTo>
                <a:cubicBezTo>
                  <a:pt x="190" y="86"/>
                  <a:pt x="190" y="85"/>
                  <a:pt x="190" y="85"/>
                </a:cubicBezTo>
                <a:cubicBezTo>
                  <a:pt x="189" y="83"/>
                  <a:pt x="187" y="81"/>
                  <a:pt x="185" y="78"/>
                </a:cubicBezTo>
                <a:cubicBezTo>
                  <a:pt x="184" y="77"/>
                  <a:pt x="182" y="77"/>
                  <a:pt x="181" y="78"/>
                </a:cubicBezTo>
                <a:close/>
                <a:moveTo>
                  <a:pt x="232" y="180"/>
                </a:moveTo>
                <a:cubicBezTo>
                  <a:pt x="243" y="175"/>
                  <a:pt x="254" y="167"/>
                  <a:pt x="265" y="159"/>
                </a:cubicBezTo>
                <a:cubicBezTo>
                  <a:pt x="254" y="166"/>
                  <a:pt x="243" y="173"/>
                  <a:pt x="232" y="180"/>
                </a:cubicBezTo>
                <a:close/>
                <a:moveTo>
                  <a:pt x="63" y="59"/>
                </a:moveTo>
                <a:cubicBezTo>
                  <a:pt x="63" y="60"/>
                  <a:pt x="64" y="60"/>
                  <a:pt x="65" y="60"/>
                </a:cubicBezTo>
                <a:cubicBezTo>
                  <a:pt x="67" y="59"/>
                  <a:pt x="70" y="57"/>
                  <a:pt x="73" y="55"/>
                </a:cubicBezTo>
                <a:cubicBezTo>
                  <a:pt x="72" y="53"/>
                  <a:pt x="72" y="53"/>
                  <a:pt x="72" y="53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7"/>
                  <a:pt x="62" y="59"/>
                  <a:pt x="63" y="59"/>
                </a:cubicBezTo>
                <a:close/>
                <a:moveTo>
                  <a:pt x="158" y="81"/>
                </a:moveTo>
                <a:cubicBezTo>
                  <a:pt x="158" y="83"/>
                  <a:pt x="157" y="86"/>
                  <a:pt x="158" y="89"/>
                </a:cubicBezTo>
                <a:cubicBezTo>
                  <a:pt x="161" y="89"/>
                  <a:pt x="163" y="89"/>
                  <a:pt x="165" y="88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0"/>
                  <a:pt x="159" y="80"/>
                  <a:pt x="159" y="80"/>
                </a:cubicBezTo>
                <a:cubicBezTo>
                  <a:pt x="159" y="80"/>
                  <a:pt x="158" y="80"/>
                  <a:pt x="158" y="81"/>
                </a:cubicBezTo>
                <a:close/>
                <a:moveTo>
                  <a:pt x="50" y="40"/>
                </a:moveTo>
                <a:cubicBezTo>
                  <a:pt x="50" y="41"/>
                  <a:pt x="50" y="41"/>
                  <a:pt x="50" y="41"/>
                </a:cubicBezTo>
                <a:cubicBezTo>
                  <a:pt x="51" y="43"/>
                  <a:pt x="51" y="44"/>
                  <a:pt x="52" y="45"/>
                </a:cubicBezTo>
                <a:cubicBezTo>
                  <a:pt x="55" y="45"/>
                  <a:pt x="57" y="45"/>
                  <a:pt x="60" y="43"/>
                </a:cubicBezTo>
                <a:cubicBezTo>
                  <a:pt x="60" y="43"/>
                  <a:pt x="62" y="43"/>
                  <a:pt x="62" y="42"/>
                </a:cubicBezTo>
                <a:cubicBezTo>
                  <a:pt x="62" y="41"/>
                  <a:pt x="61" y="41"/>
                  <a:pt x="60" y="40"/>
                </a:cubicBezTo>
                <a:cubicBezTo>
                  <a:pt x="57" y="41"/>
                  <a:pt x="53" y="41"/>
                  <a:pt x="50" y="40"/>
                </a:cubicBezTo>
                <a:close/>
                <a:moveTo>
                  <a:pt x="66" y="62"/>
                </a:moveTo>
                <a:cubicBezTo>
                  <a:pt x="67" y="63"/>
                  <a:pt x="69" y="64"/>
                  <a:pt x="71" y="65"/>
                </a:cubicBezTo>
                <a:cubicBezTo>
                  <a:pt x="73" y="64"/>
                  <a:pt x="76" y="63"/>
                  <a:pt x="79" y="61"/>
                </a:cubicBezTo>
                <a:cubicBezTo>
                  <a:pt x="78" y="60"/>
                  <a:pt x="78" y="59"/>
                  <a:pt x="77" y="59"/>
                </a:cubicBezTo>
                <a:cubicBezTo>
                  <a:pt x="74" y="59"/>
                  <a:pt x="70" y="61"/>
                  <a:pt x="66" y="61"/>
                </a:cubicBezTo>
                <a:cubicBezTo>
                  <a:pt x="66" y="61"/>
                  <a:pt x="65" y="61"/>
                  <a:pt x="66" y="62"/>
                </a:cubicBezTo>
                <a:close/>
                <a:moveTo>
                  <a:pt x="202" y="168"/>
                </a:moveTo>
                <a:cubicBezTo>
                  <a:pt x="202" y="168"/>
                  <a:pt x="202" y="168"/>
                  <a:pt x="202" y="168"/>
                </a:cubicBezTo>
                <a:cubicBezTo>
                  <a:pt x="203" y="169"/>
                  <a:pt x="204" y="170"/>
                  <a:pt x="204" y="171"/>
                </a:cubicBezTo>
                <a:cubicBezTo>
                  <a:pt x="204" y="168"/>
                  <a:pt x="204" y="165"/>
                  <a:pt x="203" y="163"/>
                </a:cubicBezTo>
                <a:cubicBezTo>
                  <a:pt x="201" y="163"/>
                  <a:pt x="198" y="162"/>
                  <a:pt x="196" y="162"/>
                </a:cubicBezTo>
                <a:cubicBezTo>
                  <a:pt x="196" y="164"/>
                  <a:pt x="195" y="166"/>
                  <a:pt x="196" y="166"/>
                </a:cubicBezTo>
                <a:cubicBezTo>
                  <a:pt x="199" y="167"/>
                  <a:pt x="201" y="170"/>
                  <a:pt x="203" y="172"/>
                </a:cubicBezTo>
                <a:cubicBezTo>
                  <a:pt x="203" y="172"/>
                  <a:pt x="206" y="174"/>
                  <a:pt x="205" y="173"/>
                </a:cubicBezTo>
                <a:cubicBezTo>
                  <a:pt x="203" y="171"/>
                  <a:pt x="201" y="168"/>
                  <a:pt x="200" y="166"/>
                </a:cubicBezTo>
                <a:cubicBezTo>
                  <a:pt x="200" y="166"/>
                  <a:pt x="201" y="167"/>
                  <a:pt x="202" y="168"/>
                </a:cubicBezTo>
                <a:close/>
                <a:moveTo>
                  <a:pt x="265" y="127"/>
                </a:moveTo>
                <a:cubicBezTo>
                  <a:pt x="272" y="148"/>
                  <a:pt x="272" y="148"/>
                  <a:pt x="272" y="148"/>
                </a:cubicBezTo>
                <a:cubicBezTo>
                  <a:pt x="272" y="149"/>
                  <a:pt x="274" y="147"/>
                  <a:pt x="275" y="147"/>
                </a:cubicBezTo>
                <a:cubicBezTo>
                  <a:pt x="275" y="146"/>
                  <a:pt x="276" y="146"/>
                  <a:pt x="276" y="146"/>
                </a:cubicBezTo>
                <a:cubicBezTo>
                  <a:pt x="276" y="145"/>
                  <a:pt x="276" y="145"/>
                  <a:pt x="276" y="144"/>
                </a:cubicBezTo>
                <a:cubicBezTo>
                  <a:pt x="276" y="145"/>
                  <a:pt x="275" y="144"/>
                  <a:pt x="275" y="144"/>
                </a:cubicBezTo>
                <a:cubicBezTo>
                  <a:pt x="271" y="138"/>
                  <a:pt x="268" y="133"/>
                  <a:pt x="265" y="127"/>
                </a:cubicBezTo>
                <a:close/>
                <a:moveTo>
                  <a:pt x="191" y="72"/>
                </a:moveTo>
                <a:cubicBezTo>
                  <a:pt x="191" y="72"/>
                  <a:pt x="192" y="73"/>
                  <a:pt x="191" y="74"/>
                </a:cubicBezTo>
                <a:cubicBezTo>
                  <a:pt x="194" y="76"/>
                  <a:pt x="198" y="78"/>
                  <a:pt x="201" y="80"/>
                </a:cubicBezTo>
                <a:cubicBezTo>
                  <a:pt x="202" y="80"/>
                  <a:pt x="202" y="82"/>
                  <a:pt x="203" y="81"/>
                </a:cubicBezTo>
                <a:cubicBezTo>
                  <a:pt x="203" y="79"/>
                  <a:pt x="204" y="77"/>
                  <a:pt x="203" y="75"/>
                </a:cubicBezTo>
                <a:cubicBezTo>
                  <a:pt x="203" y="75"/>
                  <a:pt x="203" y="76"/>
                  <a:pt x="203" y="76"/>
                </a:cubicBezTo>
                <a:cubicBezTo>
                  <a:pt x="202" y="76"/>
                  <a:pt x="201" y="76"/>
                  <a:pt x="201" y="75"/>
                </a:cubicBezTo>
                <a:cubicBezTo>
                  <a:pt x="201" y="75"/>
                  <a:pt x="202" y="76"/>
                  <a:pt x="202" y="75"/>
                </a:cubicBezTo>
                <a:cubicBezTo>
                  <a:pt x="203" y="75"/>
                  <a:pt x="202" y="74"/>
                  <a:pt x="202" y="74"/>
                </a:cubicBezTo>
                <a:cubicBezTo>
                  <a:pt x="199" y="73"/>
                  <a:pt x="195" y="73"/>
                  <a:pt x="192" y="71"/>
                </a:cubicBezTo>
                <a:cubicBezTo>
                  <a:pt x="192" y="71"/>
                  <a:pt x="191" y="70"/>
                  <a:pt x="191" y="72"/>
                </a:cubicBezTo>
                <a:close/>
                <a:moveTo>
                  <a:pt x="268" y="113"/>
                </a:moveTo>
                <a:cubicBezTo>
                  <a:pt x="273" y="123"/>
                  <a:pt x="276" y="133"/>
                  <a:pt x="280" y="143"/>
                </a:cubicBezTo>
                <a:cubicBezTo>
                  <a:pt x="280" y="143"/>
                  <a:pt x="281" y="143"/>
                  <a:pt x="282" y="142"/>
                </a:cubicBezTo>
                <a:cubicBezTo>
                  <a:pt x="278" y="133"/>
                  <a:pt x="275" y="124"/>
                  <a:pt x="270" y="115"/>
                </a:cubicBezTo>
                <a:cubicBezTo>
                  <a:pt x="270" y="114"/>
                  <a:pt x="268" y="112"/>
                  <a:pt x="268" y="113"/>
                </a:cubicBezTo>
                <a:close/>
                <a:moveTo>
                  <a:pt x="55" y="50"/>
                </a:moveTo>
                <a:cubicBezTo>
                  <a:pt x="57" y="52"/>
                  <a:pt x="58" y="54"/>
                  <a:pt x="59" y="55"/>
                </a:cubicBezTo>
                <a:cubicBezTo>
                  <a:pt x="63" y="55"/>
                  <a:pt x="66" y="53"/>
                  <a:pt x="69" y="51"/>
                </a:cubicBezTo>
                <a:cubicBezTo>
                  <a:pt x="68" y="50"/>
                  <a:pt x="67" y="48"/>
                  <a:pt x="66" y="47"/>
                </a:cubicBezTo>
                <a:cubicBezTo>
                  <a:pt x="62" y="47"/>
                  <a:pt x="58" y="48"/>
                  <a:pt x="54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258" y="104"/>
                </a:moveTo>
                <a:cubicBezTo>
                  <a:pt x="258" y="104"/>
                  <a:pt x="258" y="105"/>
                  <a:pt x="258" y="104"/>
                </a:cubicBezTo>
                <a:cubicBezTo>
                  <a:pt x="262" y="118"/>
                  <a:pt x="269" y="131"/>
                  <a:pt x="277" y="145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2" y="132"/>
                  <a:pt x="266" y="120"/>
                  <a:pt x="263" y="108"/>
                </a:cubicBezTo>
                <a:lnTo>
                  <a:pt x="258" y="104"/>
                </a:lnTo>
                <a:close/>
                <a:moveTo>
                  <a:pt x="72" y="67"/>
                </a:moveTo>
                <a:cubicBezTo>
                  <a:pt x="82" y="74"/>
                  <a:pt x="92" y="78"/>
                  <a:pt x="103" y="81"/>
                </a:cubicBezTo>
                <a:cubicBezTo>
                  <a:pt x="121" y="86"/>
                  <a:pt x="139" y="88"/>
                  <a:pt x="157" y="88"/>
                </a:cubicBezTo>
                <a:cubicBezTo>
                  <a:pt x="157" y="86"/>
                  <a:pt x="157" y="83"/>
                  <a:pt x="157" y="80"/>
                </a:cubicBezTo>
                <a:cubicBezTo>
                  <a:pt x="149" y="80"/>
                  <a:pt x="140" y="80"/>
                  <a:pt x="132" y="80"/>
                </a:cubicBezTo>
                <a:cubicBezTo>
                  <a:pt x="114" y="78"/>
                  <a:pt x="97" y="74"/>
                  <a:pt x="80" y="61"/>
                </a:cubicBezTo>
                <a:cubicBezTo>
                  <a:pt x="79" y="62"/>
                  <a:pt x="78" y="63"/>
                  <a:pt x="76" y="64"/>
                </a:cubicBezTo>
                <a:cubicBezTo>
                  <a:pt x="78" y="64"/>
                  <a:pt x="80" y="64"/>
                  <a:pt x="82" y="64"/>
                </a:cubicBezTo>
                <a:cubicBezTo>
                  <a:pt x="84" y="67"/>
                  <a:pt x="83" y="69"/>
                  <a:pt x="81" y="71"/>
                </a:cubicBezTo>
                <a:cubicBezTo>
                  <a:pt x="82" y="70"/>
                  <a:pt x="82" y="68"/>
                  <a:pt x="82" y="66"/>
                </a:cubicBezTo>
                <a:cubicBezTo>
                  <a:pt x="82" y="65"/>
                  <a:pt x="81" y="65"/>
                  <a:pt x="80" y="65"/>
                </a:cubicBezTo>
                <a:cubicBezTo>
                  <a:pt x="78" y="65"/>
                  <a:pt x="76" y="65"/>
                  <a:pt x="73" y="66"/>
                </a:cubicBezTo>
                <a:cubicBezTo>
                  <a:pt x="73" y="66"/>
                  <a:pt x="71" y="66"/>
                  <a:pt x="72" y="67"/>
                </a:cubicBezTo>
                <a:close/>
                <a:moveTo>
                  <a:pt x="257" y="127"/>
                </a:moveTo>
                <a:cubicBezTo>
                  <a:pt x="257" y="131"/>
                  <a:pt x="259" y="134"/>
                  <a:pt x="259" y="138"/>
                </a:cubicBezTo>
                <a:cubicBezTo>
                  <a:pt x="260" y="141"/>
                  <a:pt x="262" y="145"/>
                  <a:pt x="262" y="149"/>
                </a:cubicBezTo>
                <a:cubicBezTo>
                  <a:pt x="262" y="149"/>
                  <a:pt x="261" y="149"/>
                  <a:pt x="260" y="149"/>
                </a:cubicBezTo>
                <a:cubicBezTo>
                  <a:pt x="259" y="147"/>
                  <a:pt x="257" y="145"/>
                  <a:pt x="256" y="143"/>
                </a:cubicBezTo>
                <a:cubicBezTo>
                  <a:pt x="256" y="143"/>
                  <a:pt x="256" y="143"/>
                  <a:pt x="255" y="143"/>
                </a:cubicBezTo>
                <a:cubicBezTo>
                  <a:pt x="251" y="136"/>
                  <a:pt x="247" y="129"/>
                  <a:pt x="244" y="122"/>
                </a:cubicBezTo>
                <a:cubicBezTo>
                  <a:pt x="244" y="123"/>
                  <a:pt x="244" y="124"/>
                  <a:pt x="244" y="125"/>
                </a:cubicBezTo>
                <a:cubicBezTo>
                  <a:pt x="245" y="129"/>
                  <a:pt x="246" y="133"/>
                  <a:pt x="247" y="137"/>
                </a:cubicBezTo>
                <a:cubicBezTo>
                  <a:pt x="247" y="138"/>
                  <a:pt x="246" y="138"/>
                  <a:pt x="246" y="137"/>
                </a:cubicBezTo>
                <a:cubicBezTo>
                  <a:pt x="242" y="132"/>
                  <a:pt x="239" y="126"/>
                  <a:pt x="234" y="121"/>
                </a:cubicBezTo>
                <a:cubicBezTo>
                  <a:pt x="234" y="120"/>
                  <a:pt x="233" y="120"/>
                  <a:pt x="232" y="120"/>
                </a:cubicBezTo>
                <a:cubicBezTo>
                  <a:pt x="233" y="123"/>
                  <a:pt x="232" y="126"/>
                  <a:pt x="233" y="129"/>
                </a:cubicBezTo>
                <a:cubicBezTo>
                  <a:pt x="233" y="130"/>
                  <a:pt x="231" y="131"/>
                  <a:pt x="231" y="130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2" y="123"/>
                  <a:pt x="219" y="123"/>
                  <a:pt x="217" y="122"/>
                </a:cubicBezTo>
                <a:cubicBezTo>
                  <a:pt x="219" y="123"/>
                  <a:pt x="222" y="122"/>
                  <a:pt x="224" y="123"/>
                </a:cubicBezTo>
                <a:cubicBezTo>
                  <a:pt x="227" y="125"/>
                  <a:pt x="229" y="127"/>
                  <a:pt x="232" y="129"/>
                </a:cubicBezTo>
                <a:cubicBezTo>
                  <a:pt x="232" y="126"/>
                  <a:pt x="231" y="123"/>
                  <a:pt x="231" y="120"/>
                </a:cubicBezTo>
                <a:cubicBezTo>
                  <a:pt x="231" y="119"/>
                  <a:pt x="233" y="118"/>
                  <a:pt x="233" y="119"/>
                </a:cubicBezTo>
                <a:cubicBezTo>
                  <a:pt x="239" y="122"/>
                  <a:pt x="243" y="130"/>
                  <a:pt x="245" y="135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3" y="125"/>
                  <a:pt x="242" y="121"/>
                  <a:pt x="241" y="117"/>
                </a:cubicBezTo>
                <a:cubicBezTo>
                  <a:pt x="241" y="116"/>
                  <a:pt x="242" y="116"/>
                  <a:pt x="242" y="117"/>
                </a:cubicBezTo>
                <a:cubicBezTo>
                  <a:pt x="248" y="127"/>
                  <a:pt x="253" y="137"/>
                  <a:pt x="261" y="148"/>
                </a:cubicBezTo>
                <a:cubicBezTo>
                  <a:pt x="257" y="134"/>
                  <a:pt x="254" y="121"/>
                  <a:pt x="248" y="108"/>
                </a:cubicBezTo>
                <a:cubicBezTo>
                  <a:pt x="248" y="107"/>
                  <a:pt x="249" y="107"/>
                  <a:pt x="249" y="107"/>
                </a:cubicBezTo>
                <a:cubicBezTo>
                  <a:pt x="252" y="114"/>
                  <a:pt x="254" y="120"/>
                  <a:pt x="258" y="127"/>
                </a:cubicBezTo>
                <a:cubicBezTo>
                  <a:pt x="258" y="128"/>
                  <a:pt x="259" y="129"/>
                  <a:pt x="259" y="130"/>
                </a:cubicBezTo>
                <a:cubicBezTo>
                  <a:pt x="259" y="129"/>
                  <a:pt x="259" y="130"/>
                  <a:pt x="259" y="130"/>
                </a:cubicBezTo>
                <a:cubicBezTo>
                  <a:pt x="263" y="136"/>
                  <a:pt x="265" y="143"/>
                  <a:pt x="270" y="149"/>
                </a:cubicBezTo>
                <a:cubicBezTo>
                  <a:pt x="270" y="149"/>
                  <a:pt x="271" y="150"/>
                  <a:pt x="271" y="149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1" y="90"/>
                  <a:pt x="227" y="79"/>
                  <a:pt x="213" y="65"/>
                </a:cubicBezTo>
                <a:cubicBezTo>
                  <a:pt x="212" y="69"/>
                  <a:pt x="211" y="73"/>
                  <a:pt x="211" y="77"/>
                </a:cubicBezTo>
                <a:cubicBezTo>
                  <a:pt x="210" y="82"/>
                  <a:pt x="208" y="86"/>
                  <a:pt x="207" y="92"/>
                </a:cubicBezTo>
                <a:cubicBezTo>
                  <a:pt x="206" y="92"/>
                  <a:pt x="205" y="94"/>
                  <a:pt x="203" y="95"/>
                </a:cubicBezTo>
                <a:cubicBezTo>
                  <a:pt x="203" y="95"/>
                  <a:pt x="202" y="95"/>
                  <a:pt x="202" y="95"/>
                </a:cubicBezTo>
                <a:cubicBezTo>
                  <a:pt x="199" y="95"/>
                  <a:pt x="195" y="95"/>
                  <a:pt x="192" y="96"/>
                </a:cubicBezTo>
                <a:cubicBezTo>
                  <a:pt x="173" y="97"/>
                  <a:pt x="153" y="98"/>
                  <a:pt x="133" y="96"/>
                </a:cubicBezTo>
                <a:cubicBezTo>
                  <a:pt x="120" y="96"/>
                  <a:pt x="108" y="93"/>
                  <a:pt x="95" y="89"/>
                </a:cubicBezTo>
                <a:cubicBezTo>
                  <a:pt x="84" y="85"/>
                  <a:pt x="73" y="76"/>
                  <a:pt x="63" y="68"/>
                </a:cubicBezTo>
                <a:cubicBezTo>
                  <a:pt x="53" y="61"/>
                  <a:pt x="46" y="50"/>
                  <a:pt x="38" y="40"/>
                </a:cubicBezTo>
                <a:cubicBezTo>
                  <a:pt x="37" y="39"/>
                  <a:pt x="36" y="37"/>
                  <a:pt x="37" y="36"/>
                </a:cubicBezTo>
                <a:cubicBezTo>
                  <a:pt x="34" y="29"/>
                  <a:pt x="32" y="22"/>
                  <a:pt x="32" y="15"/>
                </a:cubicBezTo>
                <a:cubicBezTo>
                  <a:pt x="25" y="14"/>
                  <a:pt x="18" y="14"/>
                  <a:pt x="12" y="16"/>
                </a:cubicBezTo>
                <a:cubicBezTo>
                  <a:pt x="11" y="18"/>
                  <a:pt x="11" y="20"/>
                  <a:pt x="11" y="21"/>
                </a:cubicBezTo>
                <a:cubicBezTo>
                  <a:pt x="10" y="40"/>
                  <a:pt x="12" y="60"/>
                  <a:pt x="25" y="80"/>
                </a:cubicBezTo>
                <a:cubicBezTo>
                  <a:pt x="38" y="101"/>
                  <a:pt x="57" y="116"/>
                  <a:pt x="73" y="127"/>
                </a:cubicBezTo>
                <a:cubicBezTo>
                  <a:pt x="87" y="137"/>
                  <a:pt x="102" y="141"/>
                  <a:pt x="117" y="145"/>
                </a:cubicBezTo>
                <a:cubicBezTo>
                  <a:pt x="146" y="153"/>
                  <a:pt x="176" y="154"/>
                  <a:pt x="206" y="149"/>
                </a:cubicBezTo>
                <a:cubicBezTo>
                  <a:pt x="206" y="146"/>
                  <a:pt x="206" y="143"/>
                  <a:pt x="206" y="140"/>
                </a:cubicBezTo>
                <a:cubicBezTo>
                  <a:pt x="207" y="138"/>
                  <a:pt x="209" y="139"/>
                  <a:pt x="209" y="138"/>
                </a:cubicBezTo>
                <a:cubicBezTo>
                  <a:pt x="209" y="138"/>
                  <a:pt x="209" y="139"/>
                  <a:pt x="210" y="139"/>
                </a:cubicBezTo>
                <a:cubicBezTo>
                  <a:pt x="209" y="144"/>
                  <a:pt x="209" y="149"/>
                  <a:pt x="211" y="154"/>
                </a:cubicBezTo>
                <a:cubicBezTo>
                  <a:pt x="210" y="154"/>
                  <a:pt x="210" y="154"/>
                  <a:pt x="210" y="154"/>
                </a:cubicBezTo>
                <a:cubicBezTo>
                  <a:pt x="211" y="165"/>
                  <a:pt x="212" y="175"/>
                  <a:pt x="213" y="186"/>
                </a:cubicBezTo>
                <a:cubicBezTo>
                  <a:pt x="232" y="174"/>
                  <a:pt x="250" y="161"/>
                  <a:pt x="268" y="150"/>
                </a:cubicBezTo>
                <a:cubicBezTo>
                  <a:pt x="270" y="150"/>
                  <a:pt x="268" y="148"/>
                  <a:pt x="267" y="148"/>
                </a:cubicBezTo>
                <a:cubicBezTo>
                  <a:pt x="263" y="141"/>
                  <a:pt x="260" y="134"/>
                  <a:pt x="257" y="127"/>
                </a:cubicBezTo>
                <a:close/>
                <a:moveTo>
                  <a:pt x="195" y="45"/>
                </a:moveTo>
                <a:cubicBezTo>
                  <a:pt x="191" y="40"/>
                  <a:pt x="191" y="40"/>
                  <a:pt x="191" y="40"/>
                </a:cubicBezTo>
                <a:cubicBezTo>
                  <a:pt x="190" y="40"/>
                  <a:pt x="192" y="39"/>
                  <a:pt x="193" y="40"/>
                </a:cubicBezTo>
                <a:cubicBezTo>
                  <a:pt x="196" y="41"/>
                  <a:pt x="199" y="43"/>
                  <a:pt x="202" y="46"/>
                </a:cubicBezTo>
                <a:cubicBezTo>
                  <a:pt x="203" y="46"/>
                  <a:pt x="204" y="44"/>
                  <a:pt x="205" y="45"/>
                </a:cubicBezTo>
                <a:cubicBezTo>
                  <a:pt x="206" y="45"/>
                  <a:pt x="208" y="46"/>
                  <a:pt x="207" y="47"/>
                </a:cubicBezTo>
                <a:cubicBezTo>
                  <a:pt x="207" y="48"/>
                  <a:pt x="206" y="48"/>
                  <a:pt x="207" y="48"/>
                </a:cubicBezTo>
                <a:cubicBezTo>
                  <a:pt x="219" y="56"/>
                  <a:pt x="230" y="67"/>
                  <a:pt x="242" y="75"/>
                </a:cubicBezTo>
                <a:cubicBezTo>
                  <a:pt x="262" y="90"/>
                  <a:pt x="282" y="108"/>
                  <a:pt x="302" y="128"/>
                </a:cubicBezTo>
                <a:cubicBezTo>
                  <a:pt x="302" y="128"/>
                  <a:pt x="303" y="128"/>
                  <a:pt x="303" y="129"/>
                </a:cubicBezTo>
                <a:cubicBezTo>
                  <a:pt x="305" y="131"/>
                  <a:pt x="309" y="133"/>
                  <a:pt x="309" y="136"/>
                </a:cubicBezTo>
                <a:cubicBezTo>
                  <a:pt x="310" y="137"/>
                  <a:pt x="309" y="137"/>
                  <a:pt x="309" y="137"/>
                </a:cubicBezTo>
                <a:cubicBezTo>
                  <a:pt x="308" y="137"/>
                  <a:pt x="307" y="137"/>
                  <a:pt x="307" y="138"/>
                </a:cubicBezTo>
                <a:cubicBezTo>
                  <a:pt x="306" y="138"/>
                  <a:pt x="305" y="138"/>
                  <a:pt x="305" y="138"/>
                </a:cubicBezTo>
                <a:cubicBezTo>
                  <a:pt x="304" y="138"/>
                  <a:pt x="305" y="139"/>
                  <a:pt x="304" y="139"/>
                </a:cubicBezTo>
                <a:cubicBezTo>
                  <a:pt x="301" y="141"/>
                  <a:pt x="298" y="144"/>
                  <a:pt x="295" y="146"/>
                </a:cubicBezTo>
                <a:cubicBezTo>
                  <a:pt x="292" y="148"/>
                  <a:pt x="289" y="150"/>
                  <a:pt x="286" y="152"/>
                </a:cubicBezTo>
                <a:cubicBezTo>
                  <a:pt x="286" y="152"/>
                  <a:pt x="286" y="154"/>
                  <a:pt x="286" y="154"/>
                </a:cubicBezTo>
                <a:cubicBezTo>
                  <a:pt x="285" y="154"/>
                  <a:pt x="285" y="154"/>
                  <a:pt x="285" y="153"/>
                </a:cubicBezTo>
                <a:cubicBezTo>
                  <a:pt x="260" y="170"/>
                  <a:pt x="236" y="185"/>
                  <a:pt x="212" y="199"/>
                </a:cubicBezTo>
                <a:cubicBezTo>
                  <a:pt x="211" y="200"/>
                  <a:pt x="212" y="201"/>
                  <a:pt x="211" y="201"/>
                </a:cubicBezTo>
                <a:cubicBezTo>
                  <a:pt x="214" y="204"/>
                  <a:pt x="217" y="207"/>
                  <a:pt x="220" y="209"/>
                </a:cubicBezTo>
                <a:cubicBezTo>
                  <a:pt x="220" y="209"/>
                  <a:pt x="220" y="210"/>
                  <a:pt x="219" y="210"/>
                </a:cubicBezTo>
                <a:cubicBezTo>
                  <a:pt x="207" y="204"/>
                  <a:pt x="195" y="195"/>
                  <a:pt x="183" y="184"/>
                </a:cubicBezTo>
                <a:cubicBezTo>
                  <a:pt x="183" y="183"/>
                  <a:pt x="184" y="182"/>
                  <a:pt x="184" y="183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2" y="179"/>
                  <a:pt x="192" y="171"/>
                  <a:pt x="191" y="163"/>
                </a:cubicBezTo>
                <a:cubicBezTo>
                  <a:pt x="179" y="165"/>
                  <a:pt x="168" y="165"/>
                  <a:pt x="157" y="164"/>
                </a:cubicBezTo>
                <a:cubicBezTo>
                  <a:pt x="141" y="163"/>
                  <a:pt x="125" y="161"/>
                  <a:pt x="109" y="156"/>
                </a:cubicBezTo>
                <a:cubicBezTo>
                  <a:pt x="89" y="149"/>
                  <a:pt x="70" y="141"/>
                  <a:pt x="51" y="125"/>
                </a:cubicBezTo>
                <a:cubicBezTo>
                  <a:pt x="42" y="118"/>
                  <a:pt x="34" y="108"/>
                  <a:pt x="25" y="98"/>
                </a:cubicBezTo>
                <a:cubicBezTo>
                  <a:pt x="25" y="98"/>
                  <a:pt x="25" y="96"/>
                  <a:pt x="25" y="95"/>
                </a:cubicBezTo>
                <a:cubicBezTo>
                  <a:pt x="8" y="70"/>
                  <a:pt x="3" y="45"/>
                  <a:pt x="1" y="21"/>
                </a:cubicBezTo>
                <a:cubicBezTo>
                  <a:pt x="1" y="19"/>
                  <a:pt x="0" y="18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" y="13"/>
                  <a:pt x="7" y="12"/>
                  <a:pt x="8" y="12"/>
                </a:cubicBezTo>
                <a:cubicBezTo>
                  <a:pt x="15" y="10"/>
                  <a:pt x="23" y="9"/>
                  <a:pt x="30" y="7"/>
                </a:cubicBezTo>
                <a:cubicBezTo>
                  <a:pt x="31" y="7"/>
                  <a:pt x="30" y="6"/>
                  <a:pt x="30" y="6"/>
                </a:cubicBezTo>
                <a:cubicBezTo>
                  <a:pt x="27" y="5"/>
                  <a:pt x="25" y="3"/>
                  <a:pt x="23" y="2"/>
                </a:cubicBezTo>
                <a:cubicBezTo>
                  <a:pt x="22" y="1"/>
                  <a:pt x="24" y="0"/>
                  <a:pt x="25" y="0"/>
                </a:cubicBezTo>
                <a:cubicBezTo>
                  <a:pt x="30" y="2"/>
                  <a:pt x="35" y="5"/>
                  <a:pt x="40" y="6"/>
                </a:cubicBezTo>
                <a:cubicBezTo>
                  <a:pt x="46" y="9"/>
                  <a:pt x="51" y="13"/>
                  <a:pt x="57" y="16"/>
                </a:cubicBezTo>
                <a:cubicBezTo>
                  <a:pt x="60" y="17"/>
                  <a:pt x="63" y="19"/>
                  <a:pt x="65" y="20"/>
                </a:cubicBezTo>
                <a:cubicBezTo>
                  <a:pt x="66" y="21"/>
                  <a:pt x="66" y="22"/>
                  <a:pt x="66" y="22"/>
                </a:cubicBezTo>
                <a:cubicBezTo>
                  <a:pt x="64" y="22"/>
                  <a:pt x="63" y="21"/>
                  <a:pt x="61" y="20"/>
                </a:cubicBezTo>
                <a:cubicBezTo>
                  <a:pt x="60" y="20"/>
                  <a:pt x="59" y="18"/>
                  <a:pt x="57" y="19"/>
                </a:cubicBezTo>
                <a:cubicBezTo>
                  <a:pt x="57" y="19"/>
                  <a:pt x="56" y="19"/>
                  <a:pt x="57" y="19"/>
                </a:cubicBezTo>
                <a:cubicBezTo>
                  <a:pt x="58" y="20"/>
                  <a:pt x="60" y="20"/>
                  <a:pt x="60" y="21"/>
                </a:cubicBezTo>
                <a:cubicBezTo>
                  <a:pt x="60" y="22"/>
                  <a:pt x="60" y="22"/>
                  <a:pt x="59" y="23"/>
                </a:cubicBezTo>
                <a:cubicBezTo>
                  <a:pt x="59" y="23"/>
                  <a:pt x="58" y="22"/>
                  <a:pt x="57" y="23"/>
                </a:cubicBezTo>
                <a:cubicBezTo>
                  <a:pt x="58" y="23"/>
                  <a:pt x="59" y="24"/>
                  <a:pt x="58" y="24"/>
                </a:cubicBezTo>
                <a:cubicBezTo>
                  <a:pt x="57" y="25"/>
                  <a:pt x="59" y="25"/>
                  <a:pt x="59" y="25"/>
                </a:cubicBezTo>
                <a:cubicBezTo>
                  <a:pt x="60" y="26"/>
                  <a:pt x="60" y="26"/>
                  <a:pt x="61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1" y="28"/>
                  <a:pt x="62" y="29"/>
                  <a:pt x="63" y="29"/>
                </a:cubicBezTo>
                <a:cubicBezTo>
                  <a:pt x="63" y="30"/>
                  <a:pt x="64" y="31"/>
                  <a:pt x="63" y="32"/>
                </a:cubicBezTo>
                <a:cubicBezTo>
                  <a:pt x="63" y="32"/>
                  <a:pt x="62" y="32"/>
                  <a:pt x="61" y="32"/>
                </a:cubicBezTo>
                <a:cubicBezTo>
                  <a:pt x="61" y="33"/>
                  <a:pt x="62" y="33"/>
                  <a:pt x="62" y="34"/>
                </a:cubicBezTo>
                <a:cubicBezTo>
                  <a:pt x="64" y="34"/>
                  <a:pt x="65" y="35"/>
                  <a:pt x="66" y="36"/>
                </a:cubicBezTo>
                <a:cubicBezTo>
                  <a:pt x="67" y="36"/>
                  <a:pt x="65" y="37"/>
                  <a:pt x="64" y="38"/>
                </a:cubicBezTo>
                <a:cubicBezTo>
                  <a:pt x="66" y="38"/>
                  <a:pt x="68" y="38"/>
                  <a:pt x="69" y="39"/>
                </a:cubicBezTo>
                <a:cubicBezTo>
                  <a:pt x="69" y="40"/>
                  <a:pt x="68" y="41"/>
                  <a:pt x="67" y="42"/>
                </a:cubicBezTo>
                <a:cubicBezTo>
                  <a:pt x="67" y="42"/>
                  <a:pt x="68" y="43"/>
                  <a:pt x="68" y="43"/>
                </a:cubicBezTo>
                <a:cubicBezTo>
                  <a:pt x="69" y="43"/>
                  <a:pt x="70" y="43"/>
                  <a:pt x="71" y="44"/>
                </a:cubicBezTo>
                <a:cubicBezTo>
                  <a:pt x="71" y="45"/>
                  <a:pt x="70" y="45"/>
                  <a:pt x="70" y="46"/>
                </a:cubicBezTo>
                <a:cubicBezTo>
                  <a:pt x="72" y="45"/>
                  <a:pt x="74" y="45"/>
                  <a:pt x="76" y="47"/>
                </a:cubicBezTo>
                <a:cubicBezTo>
                  <a:pt x="75" y="47"/>
                  <a:pt x="75" y="48"/>
                  <a:pt x="75" y="49"/>
                </a:cubicBezTo>
                <a:cubicBezTo>
                  <a:pt x="75" y="49"/>
                  <a:pt x="74" y="49"/>
                  <a:pt x="74" y="50"/>
                </a:cubicBezTo>
                <a:cubicBezTo>
                  <a:pt x="76" y="52"/>
                  <a:pt x="79" y="55"/>
                  <a:pt x="81" y="57"/>
                </a:cubicBezTo>
                <a:cubicBezTo>
                  <a:pt x="81" y="56"/>
                  <a:pt x="82" y="57"/>
                  <a:pt x="83" y="57"/>
                </a:cubicBezTo>
                <a:cubicBezTo>
                  <a:pt x="95" y="66"/>
                  <a:pt x="107" y="71"/>
                  <a:pt x="119" y="74"/>
                </a:cubicBezTo>
                <a:cubicBezTo>
                  <a:pt x="141" y="78"/>
                  <a:pt x="164" y="77"/>
                  <a:pt x="187" y="73"/>
                </a:cubicBezTo>
                <a:cubicBezTo>
                  <a:pt x="187" y="71"/>
                  <a:pt x="187" y="68"/>
                  <a:pt x="187" y="65"/>
                </a:cubicBezTo>
                <a:cubicBezTo>
                  <a:pt x="187" y="65"/>
                  <a:pt x="186" y="65"/>
                  <a:pt x="185" y="64"/>
                </a:cubicBezTo>
                <a:cubicBezTo>
                  <a:pt x="186" y="64"/>
                  <a:pt x="186" y="63"/>
                  <a:pt x="187" y="63"/>
                </a:cubicBezTo>
                <a:cubicBezTo>
                  <a:pt x="187" y="63"/>
                  <a:pt x="187" y="62"/>
                  <a:pt x="187" y="62"/>
                </a:cubicBezTo>
                <a:cubicBezTo>
                  <a:pt x="185" y="63"/>
                  <a:pt x="182" y="63"/>
                  <a:pt x="181" y="63"/>
                </a:cubicBezTo>
                <a:cubicBezTo>
                  <a:pt x="179" y="64"/>
                  <a:pt x="178" y="66"/>
                  <a:pt x="177" y="66"/>
                </a:cubicBezTo>
                <a:cubicBezTo>
                  <a:pt x="176" y="66"/>
                  <a:pt x="176" y="65"/>
                  <a:pt x="176" y="64"/>
                </a:cubicBezTo>
                <a:cubicBezTo>
                  <a:pt x="179" y="62"/>
                  <a:pt x="182" y="60"/>
                  <a:pt x="185" y="58"/>
                </a:cubicBezTo>
                <a:cubicBezTo>
                  <a:pt x="184" y="58"/>
                  <a:pt x="183" y="58"/>
                  <a:pt x="183" y="57"/>
                </a:cubicBezTo>
                <a:cubicBezTo>
                  <a:pt x="183" y="56"/>
                  <a:pt x="184" y="56"/>
                  <a:pt x="185" y="56"/>
                </a:cubicBezTo>
                <a:cubicBezTo>
                  <a:pt x="189" y="55"/>
                  <a:pt x="193" y="53"/>
                  <a:pt x="196" y="50"/>
                </a:cubicBezTo>
                <a:cubicBezTo>
                  <a:pt x="195" y="49"/>
                  <a:pt x="194" y="47"/>
                  <a:pt x="193" y="46"/>
                </a:cubicBezTo>
                <a:cubicBezTo>
                  <a:pt x="192" y="45"/>
                  <a:pt x="193" y="44"/>
                  <a:pt x="193" y="45"/>
                </a:cubicBezTo>
                <a:cubicBezTo>
                  <a:pt x="194" y="45"/>
                  <a:pt x="195" y="45"/>
                  <a:pt x="195" y="45"/>
                </a:cubicBezTo>
                <a:close/>
              </a:path>
            </a:pathLst>
          </a:custGeom>
          <a:solidFill>
            <a:srgbClr val="A6A6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Freeform 34"/>
          <p:cNvSpPr>
            <a:spLocks noEditPoints="1" noChangeArrowheads="1"/>
          </p:cNvSpPr>
          <p:nvPr userDrawn="1"/>
        </p:nvSpPr>
        <p:spPr bwMode="auto">
          <a:xfrm rot="1345468" flipV="1">
            <a:off x="5794375" y="1979613"/>
            <a:ext cx="727075" cy="493713"/>
          </a:xfrm>
          <a:custGeom>
            <a:avLst/>
            <a:gdLst>
              <a:gd name="T0" fmla="*/ 199 w 310"/>
              <a:gd name="T1" fmla="*/ 64 h 210"/>
              <a:gd name="T2" fmla="*/ 292 w 310"/>
              <a:gd name="T3" fmla="*/ 131 h 210"/>
              <a:gd name="T4" fmla="*/ 36 w 310"/>
              <a:gd name="T5" fmla="*/ 101 h 210"/>
              <a:gd name="T6" fmla="*/ 48 w 310"/>
              <a:gd name="T7" fmla="*/ 27 h 210"/>
              <a:gd name="T8" fmla="*/ 286 w 310"/>
              <a:gd name="T9" fmla="*/ 127 h 210"/>
              <a:gd name="T10" fmla="*/ 45 w 310"/>
              <a:gd name="T11" fmla="*/ 28 h 210"/>
              <a:gd name="T12" fmla="*/ 50 w 310"/>
              <a:gd name="T13" fmla="*/ 29 h 210"/>
              <a:gd name="T14" fmla="*/ 71 w 310"/>
              <a:gd name="T15" fmla="*/ 47 h 210"/>
              <a:gd name="T16" fmla="*/ 201 w 310"/>
              <a:gd name="T17" fmla="*/ 58 h 210"/>
              <a:gd name="T18" fmla="*/ 200 w 310"/>
              <a:gd name="T19" fmla="*/ 189 h 210"/>
              <a:gd name="T20" fmla="*/ 199 w 310"/>
              <a:gd name="T21" fmla="*/ 67 h 210"/>
              <a:gd name="T22" fmla="*/ 196 w 310"/>
              <a:gd name="T23" fmla="*/ 62 h 210"/>
              <a:gd name="T24" fmla="*/ 179 w 310"/>
              <a:gd name="T25" fmla="*/ 79 h 210"/>
              <a:gd name="T26" fmla="*/ 49 w 310"/>
              <a:gd name="T27" fmla="*/ 39 h 210"/>
              <a:gd name="T28" fmla="*/ 52 w 310"/>
              <a:gd name="T29" fmla="*/ 24 h 210"/>
              <a:gd name="T30" fmla="*/ 161 w 310"/>
              <a:gd name="T31" fmla="*/ 80 h 210"/>
              <a:gd name="T32" fmla="*/ 198 w 310"/>
              <a:gd name="T33" fmla="*/ 69 h 210"/>
              <a:gd name="T34" fmla="*/ 136 w 310"/>
              <a:gd name="T35" fmla="*/ 157 h 210"/>
              <a:gd name="T36" fmla="*/ 136 w 310"/>
              <a:gd name="T37" fmla="*/ 157 h 210"/>
              <a:gd name="T38" fmla="*/ 274 w 310"/>
              <a:gd name="T39" fmla="*/ 118 h 210"/>
              <a:gd name="T40" fmla="*/ 114 w 310"/>
              <a:gd name="T41" fmla="*/ 152 h 210"/>
              <a:gd name="T42" fmla="*/ 91 w 310"/>
              <a:gd name="T43" fmla="*/ 143 h 210"/>
              <a:gd name="T44" fmla="*/ 46 w 310"/>
              <a:gd name="T45" fmla="*/ 34 h 210"/>
              <a:gd name="T46" fmla="*/ 209 w 310"/>
              <a:gd name="T47" fmla="*/ 71 h 210"/>
              <a:gd name="T48" fmla="*/ 208 w 310"/>
              <a:gd name="T49" fmla="*/ 73 h 210"/>
              <a:gd name="T50" fmla="*/ 174 w 310"/>
              <a:gd name="T51" fmla="*/ 79 h 210"/>
              <a:gd name="T52" fmla="*/ 167 w 310"/>
              <a:gd name="T53" fmla="*/ 80 h 210"/>
              <a:gd name="T54" fmla="*/ 197 w 310"/>
              <a:gd name="T55" fmla="*/ 179 h 210"/>
              <a:gd name="T56" fmla="*/ 287 w 310"/>
              <a:gd name="T57" fmla="*/ 137 h 210"/>
              <a:gd name="T58" fmla="*/ 8 w 310"/>
              <a:gd name="T59" fmla="*/ 17 h 210"/>
              <a:gd name="T60" fmla="*/ 181 w 310"/>
              <a:gd name="T61" fmla="*/ 79 h 210"/>
              <a:gd name="T62" fmla="*/ 185 w 310"/>
              <a:gd name="T63" fmla="*/ 78 h 210"/>
              <a:gd name="T64" fmla="*/ 72 w 310"/>
              <a:gd name="T65" fmla="*/ 53 h 210"/>
              <a:gd name="T66" fmla="*/ 158 w 310"/>
              <a:gd name="T67" fmla="*/ 81 h 210"/>
              <a:gd name="T68" fmla="*/ 66 w 310"/>
              <a:gd name="T69" fmla="*/ 62 h 210"/>
              <a:gd name="T70" fmla="*/ 204 w 310"/>
              <a:gd name="T71" fmla="*/ 171 h 210"/>
              <a:gd name="T72" fmla="*/ 265 w 310"/>
              <a:gd name="T73" fmla="*/ 127 h 210"/>
              <a:gd name="T74" fmla="*/ 191 w 310"/>
              <a:gd name="T75" fmla="*/ 74 h 210"/>
              <a:gd name="T76" fmla="*/ 192 w 310"/>
              <a:gd name="T77" fmla="*/ 71 h 210"/>
              <a:gd name="T78" fmla="*/ 59 w 310"/>
              <a:gd name="T79" fmla="*/ 55 h 210"/>
              <a:gd name="T80" fmla="*/ 279 w 310"/>
              <a:gd name="T81" fmla="*/ 144 h 210"/>
              <a:gd name="T82" fmla="*/ 80 w 310"/>
              <a:gd name="T83" fmla="*/ 61 h 210"/>
              <a:gd name="T84" fmla="*/ 257 w 310"/>
              <a:gd name="T85" fmla="*/ 127 h 210"/>
              <a:gd name="T86" fmla="*/ 247 w 310"/>
              <a:gd name="T87" fmla="*/ 137 h 210"/>
              <a:gd name="T88" fmla="*/ 224 w 310"/>
              <a:gd name="T89" fmla="*/ 123 h 210"/>
              <a:gd name="T90" fmla="*/ 261 w 310"/>
              <a:gd name="T91" fmla="*/ 148 h 210"/>
              <a:gd name="T92" fmla="*/ 255 w 310"/>
              <a:gd name="T93" fmla="*/ 102 h 210"/>
              <a:gd name="T94" fmla="*/ 95 w 310"/>
              <a:gd name="T95" fmla="*/ 89 h 210"/>
              <a:gd name="T96" fmla="*/ 73 w 310"/>
              <a:gd name="T97" fmla="*/ 127 h 210"/>
              <a:gd name="T98" fmla="*/ 213 w 310"/>
              <a:gd name="T99" fmla="*/ 186 h 210"/>
              <a:gd name="T100" fmla="*/ 205 w 310"/>
              <a:gd name="T101" fmla="*/ 45 h 210"/>
              <a:gd name="T102" fmla="*/ 307 w 310"/>
              <a:gd name="T103" fmla="*/ 138 h 210"/>
              <a:gd name="T104" fmla="*/ 211 w 310"/>
              <a:gd name="T105" fmla="*/ 201 h 210"/>
              <a:gd name="T106" fmla="*/ 109 w 310"/>
              <a:gd name="T107" fmla="*/ 156 h 210"/>
              <a:gd name="T108" fmla="*/ 30 w 310"/>
              <a:gd name="T109" fmla="*/ 7 h 210"/>
              <a:gd name="T110" fmla="*/ 61 w 310"/>
              <a:gd name="T111" fmla="*/ 20 h 210"/>
              <a:gd name="T112" fmla="*/ 61 w 310"/>
              <a:gd name="T113" fmla="*/ 27 h 210"/>
              <a:gd name="T114" fmla="*/ 69 w 310"/>
              <a:gd name="T115" fmla="*/ 39 h 210"/>
              <a:gd name="T116" fmla="*/ 81 w 310"/>
              <a:gd name="T117" fmla="*/ 57 h 210"/>
              <a:gd name="T118" fmla="*/ 181 w 310"/>
              <a:gd name="T119" fmla="*/ 63 h 210"/>
              <a:gd name="T120" fmla="*/ 193 w 310"/>
              <a:gd name="T121" fmla="*/ 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0" h="210"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6" y="84"/>
                  <a:pt x="195" y="83"/>
                  <a:pt x="194" y="83"/>
                </a:cubicBezTo>
                <a:lnTo>
                  <a:pt x="196" y="85"/>
                </a:lnTo>
                <a:close/>
                <a:moveTo>
                  <a:pt x="36" y="101"/>
                </a:moveTo>
                <a:cubicBezTo>
                  <a:pt x="35" y="101"/>
                  <a:pt x="34" y="100"/>
                  <a:pt x="34" y="99"/>
                </a:cubicBezTo>
                <a:cubicBezTo>
                  <a:pt x="34" y="100"/>
                  <a:pt x="35" y="101"/>
                  <a:pt x="36" y="101"/>
                </a:cubicBezTo>
                <a:close/>
                <a:moveTo>
                  <a:pt x="199" y="64"/>
                </a:moveTo>
                <a:cubicBezTo>
                  <a:pt x="200" y="64"/>
                  <a:pt x="201" y="64"/>
                  <a:pt x="202" y="64"/>
                </a:cubicBezTo>
                <a:cubicBezTo>
                  <a:pt x="201" y="64"/>
                  <a:pt x="200" y="64"/>
                  <a:pt x="199" y="64"/>
                </a:cubicBezTo>
                <a:close/>
                <a:moveTo>
                  <a:pt x="197" y="176"/>
                </a:moveTo>
                <a:cubicBezTo>
                  <a:pt x="197" y="177"/>
                  <a:pt x="198" y="178"/>
                  <a:pt x="198" y="177"/>
                </a:cubicBezTo>
                <a:cubicBezTo>
                  <a:pt x="198" y="177"/>
                  <a:pt x="196" y="175"/>
                  <a:pt x="197" y="176"/>
                </a:cubicBezTo>
                <a:close/>
                <a:moveTo>
                  <a:pt x="292" y="131"/>
                </a:moveTo>
                <a:cubicBezTo>
                  <a:pt x="292" y="132"/>
                  <a:pt x="292" y="133"/>
                  <a:pt x="293" y="133"/>
                </a:cubicBezTo>
                <a:cubicBezTo>
                  <a:pt x="293" y="133"/>
                  <a:pt x="292" y="132"/>
                  <a:pt x="292" y="131"/>
                </a:cubicBezTo>
                <a:close/>
                <a:moveTo>
                  <a:pt x="39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8" y="27"/>
                </a:cubicBezTo>
                <a:cubicBezTo>
                  <a:pt x="38" y="27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lnTo>
                  <a:pt x="39" y="30"/>
                </a:lnTo>
                <a:close/>
                <a:moveTo>
                  <a:pt x="36" y="101"/>
                </a:moveTo>
                <a:cubicBezTo>
                  <a:pt x="38" y="104"/>
                  <a:pt x="38" y="104"/>
                  <a:pt x="38" y="104"/>
                </a:cubicBezTo>
                <a:cubicBezTo>
                  <a:pt x="38" y="103"/>
                  <a:pt x="36" y="102"/>
                  <a:pt x="36" y="101"/>
                </a:cubicBezTo>
                <a:close/>
                <a:moveTo>
                  <a:pt x="44" y="2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6"/>
                  <a:pt x="48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lnTo>
                  <a:pt x="44" y="26"/>
                </a:lnTo>
                <a:close/>
                <a:moveTo>
                  <a:pt x="285" y="128"/>
                </a:moveTo>
                <a:cubicBezTo>
                  <a:pt x="286" y="129"/>
                  <a:pt x="286" y="131"/>
                  <a:pt x="287" y="131"/>
                </a:cubicBezTo>
                <a:cubicBezTo>
                  <a:pt x="286" y="130"/>
                  <a:pt x="286" y="128"/>
                  <a:pt x="286" y="127"/>
                </a:cubicBezTo>
                <a:cubicBezTo>
                  <a:pt x="285" y="127"/>
                  <a:pt x="285" y="126"/>
                  <a:pt x="284" y="127"/>
                </a:cubicBezTo>
                <a:cubicBezTo>
                  <a:pt x="285" y="127"/>
                  <a:pt x="285" y="128"/>
                  <a:pt x="285" y="128"/>
                </a:cubicBezTo>
                <a:close/>
                <a:moveTo>
                  <a:pt x="67" y="40"/>
                </a:moveTo>
                <a:cubicBezTo>
                  <a:pt x="67" y="40"/>
                  <a:pt x="68" y="40"/>
                  <a:pt x="67" y="40"/>
                </a:cubicBezTo>
                <a:cubicBezTo>
                  <a:pt x="67" y="39"/>
                  <a:pt x="66" y="39"/>
                  <a:pt x="65" y="39"/>
                </a:cubicBezTo>
                <a:cubicBezTo>
                  <a:pt x="65" y="39"/>
                  <a:pt x="66" y="42"/>
                  <a:pt x="67" y="40"/>
                </a:cubicBezTo>
                <a:close/>
                <a:moveTo>
                  <a:pt x="44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8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8"/>
                  <a:pt x="51" y="29"/>
                  <a:pt x="51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8"/>
                  <a:pt x="49" y="28"/>
                  <a:pt x="49" y="28"/>
                </a:cubicBezTo>
                <a:cubicBezTo>
                  <a:pt x="48" y="28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4" y="28"/>
                </a:lnTo>
                <a:close/>
                <a:moveTo>
                  <a:pt x="71" y="47"/>
                </a:move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4" y="48"/>
                  <a:pt x="74" y="47"/>
                </a:cubicBezTo>
                <a:cubicBezTo>
                  <a:pt x="74" y="47"/>
                  <a:pt x="72" y="46"/>
                  <a:pt x="71" y="47"/>
                </a:cubicBezTo>
                <a:close/>
                <a:moveTo>
                  <a:pt x="289" y="132"/>
                </a:moveTo>
                <a:cubicBezTo>
                  <a:pt x="290" y="133"/>
                  <a:pt x="290" y="134"/>
                  <a:pt x="291" y="136"/>
                </a:cubicBezTo>
                <a:cubicBezTo>
                  <a:pt x="291" y="135"/>
                  <a:pt x="292" y="136"/>
                  <a:pt x="292" y="135"/>
                </a:cubicBezTo>
                <a:cubicBezTo>
                  <a:pt x="291" y="134"/>
                  <a:pt x="290" y="132"/>
                  <a:pt x="289" y="131"/>
                </a:cubicBezTo>
                <a:cubicBezTo>
                  <a:pt x="288" y="131"/>
                  <a:pt x="289" y="131"/>
                  <a:pt x="289" y="132"/>
                </a:cubicBezTo>
                <a:close/>
                <a:moveTo>
                  <a:pt x="200" y="55"/>
                </a:moveTo>
                <a:cubicBezTo>
                  <a:pt x="200" y="56"/>
                  <a:pt x="198" y="57"/>
                  <a:pt x="198" y="58"/>
                </a:cubicBezTo>
                <a:cubicBezTo>
                  <a:pt x="199" y="57"/>
                  <a:pt x="200" y="58"/>
                  <a:pt x="201" y="58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55"/>
                  <a:pt x="200" y="55"/>
                  <a:pt x="200" y="55"/>
                </a:cubicBezTo>
                <a:close/>
                <a:moveTo>
                  <a:pt x="188" y="79"/>
                </a:moveTo>
                <a:cubicBezTo>
                  <a:pt x="188" y="79"/>
                  <a:pt x="189" y="81"/>
                  <a:pt x="190" y="82"/>
                </a:cubicBezTo>
                <a:cubicBezTo>
                  <a:pt x="191" y="83"/>
                  <a:pt x="192" y="85"/>
                  <a:pt x="194" y="8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8" y="78"/>
                  <a:pt x="188" y="79"/>
                </a:cubicBezTo>
                <a:close/>
                <a:moveTo>
                  <a:pt x="200" y="189"/>
                </a:moveTo>
                <a:cubicBezTo>
                  <a:pt x="202" y="191"/>
                  <a:pt x="204" y="192"/>
                  <a:pt x="206" y="194"/>
                </a:cubicBezTo>
                <a:cubicBezTo>
                  <a:pt x="204" y="191"/>
                  <a:pt x="201" y="189"/>
                  <a:pt x="198" y="187"/>
                </a:cubicBezTo>
                <a:cubicBezTo>
                  <a:pt x="199" y="187"/>
                  <a:pt x="200" y="189"/>
                  <a:pt x="200" y="189"/>
                </a:cubicBezTo>
                <a:close/>
                <a:moveTo>
                  <a:pt x="281" y="135"/>
                </a:moveTo>
                <a:cubicBezTo>
                  <a:pt x="283" y="141"/>
                  <a:pt x="283" y="141"/>
                  <a:pt x="283" y="141"/>
                </a:cubicBezTo>
                <a:cubicBezTo>
                  <a:pt x="284" y="140"/>
                  <a:pt x="284" y="140"/>
                  <a:pt x="284" y="140"/>
                </a:cubicBezTo>
                <a:cubicBezTo>
                  <a:pt x="283" y="139"/>
                  <a:pt x="282" y="137"/>
                  <a:pt x="281" y="135"/>
                </a:cubicBezTo>
                <a:close/>
                <a:moveTo>
                  <a:pt x="199" y="67"/>
                </a:move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1" y="67"/>
                  <a:pt x="191" y="67"/>
                </a:cubicBezTo>
                <a:cubicBezTo>
                  <a:pt x="193" y="68"/>
                  <a:pt x="196" y="68"/>
                  <a:pt x="199" y="67"/>
                </a:cubicBezTo>
                <a:close/>
                <a:moveTo>
                  <a:pt x="196" y="62"/>
                </a:moveTo>
                <a:cubicBezTo>
                  <a:pt x="197" y="62"/>
                  <a:pt x="198" y="62"/>
                  <a:pt x="198" y="62"/>
                </a:cubicBezTo>
                <a:cubicBezTo>
                  <a:pt x="199" y="62"/>
                  <a:pt x="201" y="61"/>
                  <a:pt x="202" y="62"/>
                </a:cubicBezTo>
                <a:cubicBezTo>
                  <a:pt x="202" y="61"/>
                  <a:pt x="202" y="60"/>
                  <a:pt x="201" y="59"/>
                </a:cubicBezTo>
                <a:lnTo>
                  <a:pt x="196" y="62"/>
                </a:lnTo>
                <a:close/>
                <a:moveTo>
                  <a:pt x="200" y="72"/>
                </a:moveTo>
                <a:cubicBezTo>
                  <a:pt x="197" y="70"/>
                  <a:pt x="194" y="69"/>
                  <a:pt x="192" y="69"/>
                </a:cubicBezTo>
                <a:cubicBezTo>
                  <a:pt x="191" y="69"/>
                  <a:pt x="191" y="70"/>
                  <a:pt x="191" y="70"/>
                </a:cubicBezTo>
                <a:cubicBezTo>
                  <a:pt x="194" y="69"/>
                  <a:pt x="196" y="71"/>
                  <a:pt x="199" y="72"/>
                </a:cubicBezTo>
                <a:cubicBezTo>
                  <a:pt x="199" y="72"/>
                  <a:pt x="201" y="72"/>
                  <a:pt x="200" y="72"/>
                </a:cubicBezTo>
                <a:close/>
                <a:moveTo>
                  <a:pt x="179" y="81"/>
                </a:moveTo>
                <a:cubicBezTo>
                  <a:pt x="182" y="86"/>
                  <a:pt x="182" y="86"/>
                  <a:pt x="182" y="86"/>
                </a:cubicBezTo>
                <a:cubicBezTo>
                  <a:pt x="182" y="84"/>
                  <a:pt x="181" y="81"/>
                  <a:pt x="179" y="79"/>
                </a:cubicBezTo>
                <a:cubicBezTo>
                  <a:pt x="179" y="78"/>
                  <a:pt x="178" y="79"/>
                  <a:pt x="178" y="79"/>
                </a:cubicBezTo>
                <a:cubicBezTo>
                  <a:pt x="178" y="79"/>
                  <a:pt x="179" y="80"/>
                  <a:pt x="179" y="81"/>
                </a:cubicBezTo>
                <a:close/>
                <a:moveTo>
                  <a:pt x="54" y="47"/>
                </a:moveTo>
                <a:cubicBezTo>
                  <a:pt x="57" y="47"/>
                  <a:pt x="60" y="47"/>
                  <a:pt x="63" y="46"/>
                </a:cubicBezTo>
                <a:cubicBezTo>
                  <a:pt x="64" y="46"/>
                  <a:pt x="64" y="46"/>
                  <a:pt x="65" y="45"/>
                </a:cubicBezTo>
                <a:cubicBezTo>
                  <a:pt x="62" y="45"/>
                  <a:pt x="59" y="46"/>
                  <a:pt x="57" y="46"/>
                </a:cubicBezTo>
                <a:cubicBezTo>
                  <a:pt x="56" y="46"/>
                  <a:pt x="52" y="47"/>
                  <a:pt x="54" y="47"/>
                </a:cubicBezTo>
                <a:close/>
                <a:moveTo>
                  <a:pt x="49" y="39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9" y="37"/>
                  <a:pt x="5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7"/>
                  <a:pt x="49" y="39"/>
                  <a:pt x="49" y="39"/>
                </a:cubicBezTo>
                <a:close/>
                <a:moveTo>
                  <a:pt x="42" y="22"/>
                </a:moveTo>
                <a:cubicBezTo>
                  <a:pt x="42" y="22"/>
                  <a:pt x="42" y="23"/>
                  <a:pt x="42" y="23"/>
                </a:cubicBezTo>
                <a:cubicBezTo>
                  <a:pt x="46" y="24"/>
                  <a:pt x="49" y="24"/>
                  <a:pt x="53" y="25"/>
                </a:cubicBezTo>
                <a:cubicBezTo>
                  <a:pt x="52" y="25"/>
                  <a:pt x="52" y="24"/>
                  <a:pt x="52" y="24"/>
                </a:cubicBezTo>
                <a:cubicBezTo>
                  <a:pt x="48" y="23"/>
                  <a:pt x="45" y="23"/>
                  <a:pt x="42" y="22"/>
                </a:cubicBezTo>
                <a:close/>
                <a:moveTo>
                  <a:pt x="203" y="175"/>
                </a:moveTo>
                <a:cubicBezTo>
                  <a:pt x="203" y="175"/>
                  <a:pt x="203" y="175"/>
                  <a:pt x="203" y="175"/>
                </a:cubicBezTo>
                <a:cubicBezTo>
                  <a:pt x="203" y="176"/>
                  <a:pt x="205" y="177"/>
                  <a:pt x="205" y="177"/>
                </a:cubicBezTo>
                <a:cubicBezTo>
                  <a:pt x="205" y="177"/>
                  <a:pt x="205" y="175"/>
                  <a:pt x="205" y="175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9" y="171"/>
                  <a:pt x="201" y="173"/>
                  <a:pt x="203" y="175"/>
                </a:cubicBezTo>
                <a:close/>
                <a:moveTo>
                  <a:pt x="161" y="80"/>
                </a:moveTo>
                <a:cubicBezTo>
                  <a:pt x="166" y="88"/>
                  <a:pt x="166" y="88"/>
                  <a:pt x="166" y="88"/>
                </a:cubicBezTo>
                <a:cubicBezTo>
                  <a:pt x="166" y="88"/>
                  <a:pt x="167" y="88"/>
                  <a:pt x="167" y="88"/>
                </a:cubicBezTo>
                <a:cubicBezTo>
                  <a:pt x="165" y="85"/>
                  <a:pt x="164" y="83"/>
                  <a:pt x="163" y="80"/>
                </a:cubicBezTo>
                <a:cubicBezTo>
                  <a:pt x="162" y="80"/>
                  <a:pt x="162" y="80"/>
                  <a:pt x="161" y="80"/>
                </a:cubicBezTo>
                <a:close/>
                <a:moveTo>
                  <a:pt x="198" y="69"/>
                </a:moveTo>
                <a:cubicBezTo>
                  <a:pt x="200" y="70"/>
                  <a:pt x="202" y="70"/>
                  <a:pt x="204" y="72"/>
                </a:cubicBezTo>
                <a:cubicBezTo>
                  <a:pt x="204" y="70"/>
                  <a:pt x="204" y="68"/>
                  <a:pt x="203" y="67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8" y="69"/>
                  <a:pt x="197" y="69"/>
                  <a:pt x="198" y="69"/>
                </a:cubicBezTo>
                <a:close/>
                <a:moveTo>
                  <a:pt x="67" y="60"/>
                </a:moveTo>
                <a:cubicBezTo>
                  <a:pt x="70" y="59"/>
                  <a:pt x="73" y="59"/>
                  <a:pt x="76" y="58"/>
                </a:cubicBezTo>
                <a:cubicBezTo>
                  <a:pt x="75" y="57"/>
                  <a:pt x="74" y="56"/>
                  <a:pt x="74" y="55"/>
                </a:cubicBezTo>
                <a:cubicBezTo>
                  <a:pt x="72" y="57"/>
                  <a:pt x="69" y="58"/>
                  <a:pt x="67" y="60"/>
                </a:cubicBezTo>
                <a:close/>
                <a:moveTo>
                  <a:pt x="134" y="157"/>
                </a:moveTo>
                <a:cubicBezTo>
                  <a:pt x="134" y="157"/>
                  <a:pt x="135" y="157"/>
                  <a:pt x="135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6" y="157"/>
                  <a:pt x="136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45" y="158"/>
                  <a:pt x="152" y="159"/>
                  <a:pt x="159" y="160"/>
                </a:cubicBezTo>
                <a:cubicBezTo>
                  <a:pt x="159" y="159"/>
                  <a:pt x="155" y="159"/>
                  <a:pt x="154" y="159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8" y="157"/>
                  <a:pt x="137" y="157"/>
                  <a:pt x="137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5" y="157"/>
                  <a:pt x="135" y="157"/>
                  <a:pt x="135" y="157"/>
                </a:cubicBezTo>
                <a:lnTo>
                  <a:pt x="134" y="157"/>
                </a:lnTo>
                <a:close/>
                <a:moveTo>
                  <a:pt x="274" y="118"/>
                </a:moveTo>
                <a:cubicBezTo>
                  <a:pt x="274" y="118"/>
                  <a:pt x="274" y="119"/>
                  <a:pt x="275" y="119"/>
                </a:cubicBezTo>
                <a:cubicBezTo>
                  <a:pt x="277" y="124"/>
                  <a:pt x="279" y="130"/>
                  <a:pt x="283" y="135"/>
                </a:cubicBezTo>
                <a:cubicBezTo>
                  <a:pt x="281" y="131"/>
                  <a:pt x="279" y="127"/>
                  <a:pt x="277" y="123"/>
                </a:cubicBezTo>
                <a:cubicBezTo>
                  <a:pt x="276" y="121"/>
                  <a:pt x="276" y="119"/>
                  <a:pt x="274" y="117"/>
                </a:cubicBezTo>
                <a:cubicBezTo>
                  <a:pt x="274" y="117"/>
                  <a:pt x="274" y="118"/>
                  <a:pt x="274" y="118"/>
                </a:cubicBezTo>
                <a:close/>
                <a:moveTo>
                  <a:pt x="90" y="142"/>
                </a:move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4"/>
                  <a:pt x="93" y="144"/>
                </a:cubicBezTo>
                <a:cubicBezTo>
                  <a:pt x="99" y="147"/>
                  <a:pt x="105" y="149"/>
                  <a:pt x="111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2"/>
                  <a:pt x="113" y="152"/>
                  <a:pt x="114" y="152"/>
                </a:cubicBezTo>
                <a:cubicBezTo>
                  <a:pt x="114" y="151"/>
                  <a:pt x="113" y="151"/>
                  <a:pt x="112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05" y="148"/>
                  <a:pt x="99" y="146"/>
                  <a:pt x="93" y="144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93" y="143"/>
                  <a:pt x="92" y="143"/>
                  <a:pt x="92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lnTo>
                  <a:pt x="90" y="142"/>
                </a:lnTo>
                <a:close/>
                <a:moveTo>
                  <a:pt x="44" y="29"/>
                </a:moveTo>
                <a:cubicBezTo>
                  <a:pt x="44" y="30"/>
                  <a:pt x="45" y="31"/>
                  <a:pt x="45" y="31"/>
                </a:cubicBezTo>
                <a:cubicBezTo>
                  <a:pt x="48" y="32"/>
                  <a:pt x="52" y="31"/>
                  <a:pt x="56" y="31"/>
                </a:cubicBezTo>
                <a:cubicBezTo>
                  <a:pt x="56" y="31"/>
                  <a:pt x="55" y="31"/>
                  <a:pt x="55" y="31"/>
                </a:cubicBezTo>
                <a:lnTo>
                  <a:pt x="44" y="29"/>
                </a:lnTo>
                <a:close/>
                <a:moveTo>
                  <a:pt x="46" y="33"/>
                </a:moveTo>
                <a:cubicBezTo>
                  <a:pt x="46" y="33"/>
                  <a:pt x="46" y="34"/>
                  <a:pt x="46" y="34"/>
                </a:cubicBezTo>
                <a:cubicBezTo>
                  <a:pt x="46" y="34"/>
                  <a:pt x="46" y="35"/>
                  <a:pt x="4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7" y="34"/>
                  <a:pt x="56" y="34"/>
                </a:cubicBezTo>
                <a:cubicBezTo>
                  <a:pt x="53" y="34"/>
                  <a:pt x="49" y="33"/>
                  <a:pt x="46" y="33"/>
                </a:cubicBezTo>
                <a:close/>
                <a:moveTo>
                  <a:pt x="208" y="74"/>
                </a:move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2"/>
                  <a:pt x="209" y="72"/>
                  <a:pt x="209" y="7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08" y="61"/>
                  <a:pt x="208" y="59"/>
                  <a:pt x="206" y="58"/>
                </a:cubicBezTo>
                <a:cubicBezTo>
                  <a:pt x="207" y="62"/>
                  <a:pt x="208" y="66"/>
                  <a:pt x="208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08" y="71"/>
                  <a:pt x="207" y="72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lnTo>
                  <a:pt x="208" y="74"/>
                </a:lnTo>
                <a:close/>
                <a:moveTo>
                  <a:pt x="265" y="110"/>
                </a:moveTo>
                <a:cubicBezTo>
                  <a:pt x="265" y="110"/>
                  <a:pt x="265" y="111"/>
                  <a:pt x="265" y="111"/>
                </a:cubicBezTo>
                <a:cubicBezTo>
                  <a:pt x="267" y="118"/>
                  <a:pt x="270" y="126"/>
                  <a:pt x="274" y="133"/>
                </a:cubicBezTo>
                <a:cubicBezTo>
                  <a:pt x="271" y="125"/>
                  <a:pt x="268" y="117"/>
                  <a:pt x="265" y="109"/>
                </a:cubicBezTo>
                <a:cubicBezTo>
                  <a:pt x="264" y="110"/>
                  <a:pt x="265" y="110"/>
                  <a:pt x="265" y="110"/>
                </a:cubicBezTo>
                <a:close/>
                <a:moveTo>
                  <a:pt x="174" y="79"/>
                </a:moveTo>
                <a:cubicBezTo>
                  <a:pt x="175" y="82"/>
                  <a:pt x="176" y="85"/>
                  <a:pt x="178" y="88"/>
                </a:cubicBezTo>
                <a:cubicBezTo>
                  <a:pt x="179" y="88"/>
                  <a:pt x="180" y="88"/>
                  <a:pt x="180" y="87"/>
                </a:cubicBezTo>
                <a:cubicBezTo>
                  <a:pt x="179" y="85"/>
                  <a:pt x="178" y="82"/>
                  <a:pt x="176" y="79"/>
                </a:cubicBezTo>
                <a:lnTo>
                  <a:pt x="174" y="79"/>
                </a:lnTo>
                <a:close/>
                <a:moveTo>
                  <a:pt x="165" y="81"/>
                </a:moveTo>
                <a:cubicBezTo>
                  <a:pt x="166" y="83"/>
                  <a:pt x="168" y="85"/>
                  <a:pt x="169" y="88"/>
                </a:cubicBezTo>
                <a:cubicBezTo>
                  <a:pt x="169" y="88"/>
                  <a:pt x="170" y="88"/>
                  <a:pt x="171" y="88"/>
                </a:cubicBezTo>
                <a:cubicBezTo>
                  <a:pt x="170" y="85"/>
                  <a:pt x="169" y="83"/>
                  <a:pt x="167" y="80"/>
                </a:cubicBezTo>
                <a:cubicBezTo>
                  <a:pt x="167" y="80"/>
                  <a:pt x="167" y="80"/>
                  <a:pt x="166" y="80"/>
                </a:cubicBezTo>
                <a:cubicBezTo>
                  <a:pt x="166" y="80"/>
                  <a:pt x="164" y="79"/>
                  <a:pt x="165" y="81"/>
                </a:cubicBezTo>
                <a:close/>
                <a:moveTo>
                  <a:pt x="197" y="179"/>
                </a:moveTo>
                <a:cubicBezTo>
                  <a:pt x="197" y="179"/>
                  <a:pt x="197" y="180"/>
                  <a:pt x="197" y="180"/>
                </a:cubicBezTo>
                <a:cubicBezTo>
                  <a:pt x="200" y="184"/>
                  <a:pt x="203" y="187"/>
                  <a:pt x="206" y="190"/>
                </a:cubicBezTo>
                <a:cubicBezTo>
                  <a:pt x="206" y="189"/>
                  <a:pt x="207" y="188"/>
                  <a:pt x="206" y="188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2"/>
                  <a:pt x="198" y="179"/>
                  <a:pt x="197" y="179"/>
                </a:cubicBezTo>
                <a:close/>
                <a:moveTo>
                  <a:pt x="197" y="172"/>
                </a:moveTo>
                <a:cubicBezTo>
                  <a:pt x="197" y="172"/>
                  <a:pt x="197" y="173"/>
                  <a:pt x="197" y="173"/>
                </a:cubicBezTo>
                <a:cubicBezTo>
                  <a:pt x="200" y="177"/>
                  <a:pt x="202" y="181"/>
                  <a:pt x="206" y="184"/>
                </a:cubicBezTo>
                <a:cubicBezTo>
                  <a:pt x="206" y="183"/>
                  <a:pt x="206" y="181"/>
                  <a:pt x="205" y="181"/>
                </a:cubicBezTo>
                <a:cubicBezTo>
                  <a:pt x="203" y="178"/>
                  <a:pt x="201" y="176"/>
                  <a:pt x="199" y="173"/>
                </a:cubicBezTo>
                <a:cubicBezTo>
                  <a:pt x="198" y="173"/>
                  <a:pt x="197" y="171"/>
                  <a:pt x="197" y="172"/>
                </a:cubicBezTo>
                <a:close/>
                <a:moveTo>
                  <a:pt x="279" y="123"/>
                </a:moveTo>
                <a:cubicBezTo>
                  <a:pt x="281" y="127"/>
                  <a:pt x="284" y="132"/>
                  <a:pt x="287" y="137"/>
                </a:cubicBezTo>
                <a:cubicBezTo>
                  <a:pt x="287" y="138"/>
                  <a:pt x="288" y="138"/>
                  <a:pt x="287" y="137"/>
                </a:cubicBezTo>
                <a:cubicBezTo>
                  <a:pt x="285" y="133"/>
                  <a:pt x="284" y="127"/>
                  <a:pt x="280" y="123"/>
                </a:cubicBezTo>
                <a:cubicBezTo>
                  <a:pt x="280" y="122"/>
                  <a:pt x="279" y="121"/>
                  <a:pt x="278" y="121"/>
                </a:cubicBezTo>
                <a:cubicBezTo>
                  <a:pt x="278" y="122"/>
                  <a:pt x="279" y="122"/>
                  <a:pt x="279" y="123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9"/>
                </a:cubicBezTo>
                <a:cubicBezTo>
                  <a:pt x="6" y="24"/>
                  <a:pt x="7" y="30"/>
                  <a:pt x="8" y="35"/>
                </a:cubicBezTo>
                <a:cubicBezTo>
                  <a:pt x="7" y="29"/>
                  <a:pt x="8" y="23"/>
                  <a:pt x="8" y="17"/>
                </a:cubicBezTo>
                <a:cubicBezTo>
                  <a:pt x="7" y="17"/>
                  <a:pt x="6" y="17"/>
                  <a:pt x="5" y="18"/>
                </a:cubicBezTo>
                <a:close/>
                <a:moveTo>
                  <a:pt x="169" y="80"/>
                </a:moveTo>
                <a:cubicBezTo>
                  <a:pt x="170" y="82"/>
                  <a:pt x="171" y="85"/>
                  <a:pt x="173" y="88"/>
                </a:cubicBezTo>
                <a:cubicBezTo>
                  <a:pt x="174" y="88"/>
                  <a:pt x="175" y="88"/>
                  <a:pt x="176" y="88"/>
                </a:cubicBezTo>
                <a:cubicBezTo>
                  <a:pt x="175" y="85"/>
                  <a:pt x="173" y="82"/>
                  <a:pt x="172" y="79"/>
                </a:cubicBezTo>
                <a:cubicBezTo>
                  <a:pt x="172" y="79"/>
                  <a:pt x="170" y="80"/>
                  <a:pt x="169" y="80"/>
                </a:cubicBezTo>
                <a:close/>
                <a:moveTo>
                  <a:pt x="181" y="78"/>
                </a:moveTo>
                <a:cubicBezTo>
                  <a:pt x="181" y="79"/>
                  <a:pt x="181" y="79"/>
                  <a:pt x="181" y="79"/>
                </a:cubicBezTo>
                <a:cubicBezTo>
                  <a:pt x="183" y="82"/>
                  <a:pt x="184" y="84"/>
                  <a:pt x="187" y="87"/>
                </a:cubicBezTo>
                <a:cubicBezTo>
                  <a:pt x="187" y="87"/>
                  <a:pt x="187" y="87"/>
                  <a:pt x="188" y="87"/>
                </a:cubicBezTo>
                <a:cubicBezTo>
                  <a:pt x="187" y="85"/>
                  <a:pt x="185" y="82"/>
                  <a:pt x="184" y="79"/>
                </a:cubicBezTo>
                <a:cubicBezTo>
                  <a:pt x="184" y="79"/>
                  <a:pt x="185" y="78"/>
                  <a:pt x="185" y="79"/>
                </a:cubicBezTo>
                <a:cubicBezTo>
                  <a:pt x="187" y="81"/>
                  <a:pt x="188" y="84"/>
                  <a:pt x="189" y="87"/>
                </a:cubicBezTo>
                <a:cubicBezTo>
                  <a:pt x="190" y="87"/>
                  <a:pt x="190" y="87"/>
                  <a:pt x="190" y="86"/>
                </a:cubicBezTo>
                <a:cubicBezTo>
                  <a:pt x="190" y="86"/>
                  <a:pt x="190" y="85"/>
                  <a:pt x="190" y="85"/>
                </a:cubicBezTo>
                <a:cubicBezTo>
                  <a:pt x="189" y="83"/>
                  <a:pt x="187" y="81"/>
                  <a:pt x="185" y="78"/>
                </a:cubicBezTo>
                <a:cubicBezTo>
                  <a:pt x="184" y="77"/>
                  <a:pt x="182" y="77"/>
                  <a:pt x="181" y="78"/>
                </a:cubicBezTo>
                <a:close/>
                <a:moveTo>
                  <a:pt x="232" y="180"/>
                </a:moveTo>
                <a:cubicBezTo>
                  <a:pt x="243" y="175"/>
                  <a:pt x="254" y="167"/>
                  <a:pt x="265" y="159"/>
                </a:cubicBezTo>
                <a:cubicBezTo>
                  <a:pt x="254" y="166"/>
                  <a:pt x="243" y="173"/>
                  <a:pt x="232" y="180"/>
                </a:cubicBezTo>
                <a:close/>
                <a:moveTo>
                  <a:pt x="63" y="59"/>
                </a:moveTo>
                <a:cubicBezTo>
                  <a:pt x="63" y="60"/>
                  <a:pt x="64" y="60"/>
                  <a:pt x="65" y="60"/>
                </a:cubicBezTo>
                <a:cubicBezTo>
                  <a:pt x="67" y="59"/>
                  <a:pt x="70" y="57"/>
                  <a:pt x="73" y="55"/>
                </a:cubicBezTo>
                <a:cubicBezTo>
                  <a:pt x="72" y="53"/>
                  <a:pt x="72" y="53"/>
                  <a:pt x="72" y="53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7"/>
                  <a:pt x="62" y="59"/>
                  <a:pt x="63" y="59"/>
                </a:cubicBezTo>
                <a:close/>
                <a:moveTo>
                  <a:pt x="158" y="81"/>
                </a:moveTo>
                <a:cubicBezTo>
                  <a:pt x="158" y="83"/>
                  <a:pt x="157" y="86"/>
                  <a:pt x="158" y="89"/>
                </a:cubicBezTo>
                <a:cubicBezTo>
                  <a:pt x="161" y="89"/>
                  <a:pt x="163" y="89"/>
                  <a:pt x="165" y="88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0"/>
                  <a:pt x="159" y="80"/>
                  <a:pt x="159" y="80"/>
                </a:cubicBezTo>
                <a:cubicBezTo>
                  <a:pt x="159" y="80"/>
                  <a:pt x="158" y="80"/>
                  <a:pt x="158" y="81"/>
                </a:cubicBezTo>
                <a:close/>
                <a:moveTo>
                  <a:pt x="50" y="40"/>
                </a:moveTo>
                <a:cubicBezTo>
                  <a:pt x="50" y="41"/>
                  <a:pt x="50" y="41"/>
                  <a:pt x="50" y="41"/>
                </a:cubicBezTo>
                <a:cubicBezTo>
                  <a:pt x="51" y="43"/>
                  <a:pt x="51" y="44"/>
                  <a:pt x="52" y="45"/>
                </a:cubicBezTo>
                <a:cubicBezTo>
                  <a:pt x="55" y="45"/>
                  <a:pt x="57" y="45"/>
                  <a:pt x="60" y="43"/>
                </a:cubicBezTo>
                <a:cubicBezTo>
                  <a:pt x="60" y="43"/>
                  <a:pt x="62" y="43"/>
                  <a:pt x="62" y="42"/>
                </a:cubicBezTo>
                <a:cubicBezTo>
                  <a:pt x="62" y="41"/>
                  <a:pt x="61" y="41"/>
                  <a:pt x="60" y="40"/>
                </a:cubicBezTo>
                <a:cubicBezTo>
                  <a:pt x="57" y="41"/>
                  <a:pt x="53" y="41"/>
                  <a:pt x="50" y="40"/>
                </a:cubicBezTo>
                <a:close/>
                <a:moveTo>
                  <a:pt x="66" y="62"/>
                </a:moveTo>
                <a:cubicBezTo>
                  <a:pt x="67" y="63"/>
                  <a:pt x="69" y="64"/>
                  <a:pt x="71" y="65"/>
                </a:cubicBezTo>
                <a:cubicBezTo>
                  <a:pt x="73" y="64"/>
                  <a:pt x="76" y="63"/>
                  <a:pt x="79" y="61"/>
                </a:cubicBezTo>
                <a:cubicBezTo>
                  <a:pt x="78" y="60"/>
                  <a:pt x="78" y="59"/>
                  <a:pt x="77" y="59"/>
                </a:cubicBezTo>
                <a:cubicBezTo>
                  <a:pt x="74" y="59"/>
                  <a:pt x="70" y="61"/>
                  <a:pt x="66" y="61"/>
                </a:cubicBezTo>
                <a:cubicBezTo>
                  <a:pt x="66" y="61"/>
                  <a:pt x="65" y="61"/>
                  <a:pt x="66" y="62"/>
                </a:cubicBezTo>
                <a:close/>
                <a:moveTo>
                  <a:pt x="202" y="168"/>
                </a:moveTo>
                <a:cubicBezTo>
                  <a:pt x="202" y="168"/>
                  <a:pt x="202" y="168"/>
                  <a:pt x="202" y="168"/>
                </a:cubicBezTo>
                <a:cubicBezTo>
                  <a:pt x="203" y="169"/>
                  <a:pt x="204" y="170"/>
                  <a:pt x="204" y="171"/>
                </a:cubicBezTo>
                <a:cubicBezTo>
                  <a:pt x="204" y="168"/>
                  <a:pt x="204" y="165"/>
                  <a:pt x="203" y="163"/>
                </a:cubicBezTo>
                <a:cubicBezTo>
                  <a:pt x="201" y="163"/>
                  <a:pt x="198" y="162"/>
                  <a:pt x="196" y="162"/>
                </a:cubicBezTo>
                <a:cubicBezTo>
                  <a:pt x="196" y="164"/>
                  <a:pt x="195" y="166"/>
                  <a:pt x="196" y="166"/>
                </a:cubicBezTo>
                <a:cubicBezTo>
                  <a:pt x="199" y="167"/>
                  <a:pt x="201" y="170"/>
                  <a:pt x="203" y="172"/>
                </a:cubicBezTo>
                <a:cubicBezTo>
                  <a:pt x="203" y="172"/>
                  <a:pt x="206" y="174"/>
                  <a:pt x="205" y="173"/>
                </a:cubicBezTo>
                <a:cubicBezTo>
                  <a:pt x="203" y="171"/>
                  <a:pt x="201" y="168"/>
                  <a:pt x="200" y="166"/>
                </a:cubicBezTo>
                <a:cubicBezTo>
                  <a:pt x="200" y="166"/>
                  <a:pt x="201" y="167"/>
                  <a:pt x="202" y="168"/>
                </a:cubicBezTo>
                <a:close/>
                <a:moveTo>
                  <a:pt x="265" y="127"/>
                </a:moveTo>
                <a:cubicBezTo>
                  <a:pt x="272" y="148"/>
                  <a:pt x="272" y="148"/>
                  <a:pt x="272" y="148"/>
                </a:cubicBezTo>
                <a:cubicBezTo>
                  <a:pt x="272" y="149"/>
                  <a:pt x="274" y="147"/>
                  <a:pt x="275" y="147"/>
                </a:cubicBezTo>
                <a:cubicBezTo>
                  <a:pt x="275" y="146"/>
                  <a:pt x="276" y="146"/>
                  <a:pt x="276" y="146"/>
                </a:cubicBezTo>
                <a:cubicBezTo>
                  <a:pt x="276" y="145"/>
                  <a:pt x="276" y="145"/>
                  <a:pt x="276" y="144"/>
                </a:cubicBezTo>
                <a:cubicBezTo>
                  <a:pt x="276" y="145"/>
                  <a:pt x="275" y="144"/>
                  <a:pt x="275" y="144"/>
                </a:cubicBezTo>
                <a:cubicBezTo>
                  <a:pt x="271" y="138"/>
                  <a:pt x="268" y="133"/>
                  <a:pt x="265" y="127"/>
                </a:cubicBezTo>
                <a:close/>
                <a:moveTo>
                  <a:pt x="191" y="72"/>
                </a:moveTo>
                <a:cubicBezTo>
                  <a:pt x="191" y="72"/>
                  <a:pt x="192" y="73"/>
                  <a:pt x="191" y="74"/>
                </a:cubicBezTo>
                <a:cubicBezTo>
                  <a:pt x="194" y="76"/>
                  <a:pt x="198" y="78"/>
                  <a:pt x="201" y="80"/>
                </a:cubicBezTo>
                <a:cubicBezTo>
                  <a:pt x="202" y="80"/>
                  <a:pt x="202" y="82"/>
                  <a:pt x="203" y="81"/>
                </a:cubicBezTo>
                <a:cubicBezTo>
                  <a:pt x="203" y="79"/>
                  <a:pt x="204" y="77"/>
                  <a:pt x="203" y="75"/>
                </a:cubicBezTo>
                <a:cubicBezTo>
                  <a:pt x="203" y="75"/>
                  <a:pt x="203" y="76"/>
                  <a:pt x="203" y="76"/>
                </a:cubicBezTo>
                <a:cubicBezTo>
                  <a:pt x="202" y="76"/>
                  <a:pt x="201" y="76"/>
                  <a:pt x="201" y="75"/>
                </a:cubicBezTo>
                <a:cubicBezTo>
                  <a:pt x="201" y="75"/>
                  <a:pt x="202" y="76"/>
                  <a:pt x="202" y="75"/>
                </a:cubicBezTo>
                <a:cubicBezTo>
                  <a:pt x="203" y="75"/>
                  <a:pt x="202" y="74"/>
                  <a:pt x="202" y="74"/>
                </a:cubicBezTo>
                <a:cubicBezTo>
                  <a:pt x="199" y="73"/>
                  <a:pt x="195" y="73"/>
                  <a:pt x="192" y="71"/>
                </a:cubicBezTo>
                <a:cubicBezTo>
                  <a:pt x="192" y="71"/>
                  <a:pt x="191" y="70"/>
                  <a:pt x="191" y="72"/>
                </a:cubicBezTo>
                <a:close/>
                <a:moveTo>
                  <a:pt x="268" y="113"/>
                </a:moveTo>
                <a:cubicBezTo>
                  <a:pt x="273" y="123"/>
                  <a:pt x="276" y="133"/>
                  <a:pt x="280" y="143"/>
                </a:cubicBezTo>
                <a:cubicBezTo>
                  <a:pt x="280" y="143"/>
                  <a:pt x="281" y="143"/>
                  <a:pt x="282" y="142"/>
                </a:cubicBezTo>
                <a:cubicBezTo>
                  <a:pt x="278" y="133"/>
                  <a:pt x="275" y="124"/>
                  <a:pt x="270" y="115"/>
                </a:cubicBezTo>
                <a:cubicBezTo>
                  <a:pt x="270" y="114"/>
                  <a:pt x="268" y="112"/>
                  <a:pt x="268" y="113"/>
                </a:cubicBezTo>
                <a:close/>
                <a:moveTo>
                  <a:pt x="55" y="50"/>
                </a:moveTo>
                <a:cubicBezTo>
                  <a:pt x="57" y="52"/>
                  <a:pt x="58" y="54"/>
                  <a:pt x="59" y="55"/>
                </a:cubicBezTo>
                <a:cubicBezTo>
                  <a:pt x="63" y="55"/>
                  <a:pt x="66" y="53"/>
                  <a:pt x="69" y="51"/>
                </a:cubicBezTo>
                <a:cubicBezTo>
                  <a:pt x="68" y="50"/>
                  <a:pt x="67" y="48"/>
                  <a:pt x="66" y="47"/>
                </a:cubicBezTo>
                <a:cubicBezTo>
                  <a:pt x="62" y="47"/>
                  <a:pt x="58" y="48"/>
                  <a:pt x="54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258" y="104"/>
                </a:moveTo>
                <a:cubicBezTo>
                  <a:pt x="258" y="104"/>
                  <a:pt x="258" y="105"/>
                  <a:pt x="258" y="104"/>
                </a:cubicBezTo>
                <a:cubicBezTo>
                  <a:pt x="262" y="118"/>
                  <a:pt x="269" y="131"/>
                  <a:pt x="277" y="145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2" y="132"/>
                  <a:pt x="266" y="120"/>
                  <a:pt x="263" y="108"/>
                </a:cubicBezTo>
                <a:lnTo>
                  <a:pt x="258" y="104"/>
                </a:lnTo>
                <a:close/>
                <a:moveTo>
                  <a:pt x="72" y="67"/>
                </a:moveTo>
                <a:cubicBezTo>
                  <a:pt x="82" y="74"/>
                  <a:pt x="92" y="78"/>
                  <a:pt x="103" y="81"/>
                </a:cubicBezTo>
                <a:cubicBezTo>
                  <a:pt x="121" y="86"/>
                  <a:pt x="139" y="88"/>
                  <a:pt x="157" y="88"/>
                </a:cubicBezTo>
                <a:cubicBezTo>
                  <a:pt x="157" y="86"/>
                  <a:pt x="157" y="83"/>
                  <a:pt x="157" y="80"/>
                </a:cubicBezTo>
                <a:cubicBezTo>
                  <a:pt x="149" y="80"/>
                  <a:pt x="140" y="80"/>
                  <a:pt x="132" y="80"/>
                </a:cubicBezTo>
                <a:cubicBezTo>
                  <a:pt x="114" y="78"/>
                  <a:pt x="97" y="74"/>
                  <a:pt x="80" y="61"/>
                </a:cubicBezTo>
                <a:cubicBezTo>
                  <a:pt x="79" y="62"/>
                  <a:pt x="78" y="63"/>
                  <a:pt x="76" y="64"/>
                </a:cubicBezTo>
                <a:cubicBezTo>
                  <a:pt x="78" y="64"/>
                  <a:pt x="80" y="64"/>
                  <a:pt x="82" y="64"/>
                </a:cubicBezTo>
                <a:cubicBezTo>
                  <a:pt x="84" y="67"/>
                  <a:pt x="83" y="69"/>
                  <a:pt x="81" y="71"/>
                </a:cubicBezTo>
                <a:cubicBezTo>
                  <a:pt x="82" y="70"/>
                  <a:pt x="82" y="68"/>
                  <a:pt x="82" y="66"/>
                </a:cubicBezTo>
                <a:cubicBezTo>
                  <a:pt x="82" y="65"/>
                  <a:pt x="81" y="65"/>
                  <a:pt x="80" y="65"/>
                </a:cubicBezTo>
                <a:cubicBezTo>
                  <a:pt x="78" y="65"/>
                  <a:pt x="76" y="65"/>
                  <a:pt x="73" y="66"/>
                </a:cubicBezTo>
                <a:cubicBezTo>
                  <a:pt x="73" y="66"/>
                  <a:pt x="71" y="66"/>
                  <a:pt x="72" y="67"/>
                </a:cubicBezTo>
                <a:close/>
                <a:moveTo>
                  <a:pt x="257" y="127"/>
                </a:moveTo>
                <a:cubicBezTo>
                  <a:pt x="257" y="131"/>
                  <a:pt x="259" y="134"/>
                  <a:pt x="259" y="138"/>
                </a:cubicBezTo>
                <a:cubicBezTo>
                  <a:pt x="260" y="141"/>
                  <a:pt x="262" y="145"/>
                  <a:pt x="262" y="149"/>
                </a:cubicBezTo>
                <a:cubicBezTo>
                  <a:pt x="262" y="149"/>
                  <a:pt x="261" y="149"/>
                  <a:pt x="260" y="149"/>
                </a:cubicBezTo>
                <a:cubicBezTo>
                  <a:pt x="259" y="147"/>
                  <a:pt x="257" y="145"/>
                  <a:pt x="256" y="143"/>
                </a:cubicBezTo>
                <a:cubicBezTo>
                  <a:pt x="256" y="143"/>
                  <a:pt x="256" y="143"/>
                  <a:pt x="255" y="143"/>
                </a:cubicBezTo>
                <a:cubicBezTo>
                  <a:pt x="251" y="136"/>
                  <a:pt x="247" y="129"/>
                  <a:pt x="244" y="122"/>
                </a:cubicBezTo>
                <a:cubicBezTo>
                  <a:pt x="244" y="123"/>
                  <a:pt x="244" y="124"/>
                  <a:pt x="244" y="125"/>
                </a:cubicBezTo>
                <a:cubicBezTo>
                  <a:pt x="245" y="129"/>
                  <a:pt x="246" y="133"/>
                  <a:pt x="247" y="137"/>
                </a:cubicBezTo>
                <a:cubicBezTo>
                  <a:pt x="247" y="138"/>
                  <a:pt x="246" y="138"/>
                  <a:pt x="246" y="137"/>
                </a:cubicBezTo>
                <a:cubicBezTo>
                  <a:pt x="242" y="132"/>
                  <a:pt x="239" y="126"/>
                  <a:pt x="234" y="121"/>
                </a:cubicBezTo>
                <a:cubicBezTo>
                  <a:pt x="234" y="120"/>
                  <a:pt x="233" y="120"/>
                  <a:pt x="232" y="120"/>
                </a:cubicBezTo>
                <a:cubicBezTo>
                  <a:pt x="233" y="123"/>
                  <a:pt x="232" y="126"/>
                  <a:pt x="233" y="129"/>
                </a:cubicBezTo>
                <a:cubicBezTo>
                  <a:pt x="233" y="130"/>
                  <a:pt x="231" y="131"/>
                  <a:pt x="231" y="130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2" y="123"/>
                  <a:pt x="219" y="123"/>
                  <a:pt x="217" y="122"/>
                </a:cubicBezTo>
                <a:cubicBezTo>
                  <a:pt x="219" y="123"/>
                  <a:pt x="222" y="122"/>
                  <a:pt x="224" y="123"/>
                </a:cubicBezTo>
                <a:cubicBezTo>
                  <a:pt x="227" y="125"/>
                  <a:pt x="229" y="127"/>
                  <a:pt x="232" y="129"/>
                </a:cubicBezTo>
                <a:cubicBezTo>
                  <a:pt x="232" y="126"/>
                  <a:pt x="231" y="123"/>
                  <a:pt x="231" y="120"/>
                </a:cubicBezTo>
                <a:cubicBezTo>
                  <a:pt x="231" y="119"/>
                  <a:pt x="233" y="118"/>
                  <a:pt x="233" y="119"/>
                </a:cubicBezTo>
                <a:cubicBezTo>
                  <a:pt x="239" y="122"/>
                  <a:pt x="243" y="130"/>
                  <a:pt x="245" y="135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3" y="125"/>
                  <a:pt x="242" y="121"/>
                  <a:pt x="241" y="117"/>
                </a:cubicBezTo>
                <a:cubicBezTo>
                  <a:pt x="241" y="116"/>
                  <a:pt x="242" y="116"/>
                  <a:pt x="242" y="117"/>
                </a:cubicBezTo>
                <a:cubicBezTo>
                  <a:pt x="248" y="127"/>
                  <a:pt x="253" y="137"/>
                  <a:pt x="261" y="148"/>
                </a:cubicBezTo>
                <a:cubicBezTo>
                  <a:pt x="257" y="134"/>
                  <a:pt x="254" y="121"/>
                  <a:pt x="248" y="108"/>
                </a:cubicBezTo>
                <a:cubicBezTo>
                  <a:pt x="248" y="107"/>
                  <a:pt x="249" y="107"/>
                  <a:pt x="249" y="107"/>
                </a:cubicBezTo>
                <a:cubicBezTo>
                  <a:pt x="252" y="114"/>
                  <a:pt x="254" y="120"/>
                  <a:pt x="258" y="127"/>
                </a:cubicBezTo>
                <a:cubicBezTo>
                  <a:pt x="258" y="128"/>
                  <a:pt x="259" y="129"/>
                  <a:pt x="259" y="130"/>
                </a:cubicBezTo>
                <a:cubicBezTo>
                  <a:pt x="259" y="129"/>
                  <a:pt x="259" y="130"/>
                  <a:pt x="259" y="130"/>
                </a:cubicBezTo>
                <a:cubicBezTo>
                  <a:pt x="263" y="136"/>
                  <a:pt x="265" y="143"/>
                  <a:pt x="270" y="149"/>
                </a:cubicBezTo>
                <a:cubicBezTo>
                  <a:pt x="270" y="149"/>
                  <a:pt x="271" y="150"/>
                  <a:pt x="271" y="149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1" y="90"/>
                  <a:pt x="227" y="79"/>
                  <a:pt x="213" y="65"/>
                </a:cubicBezTo>
                <a:cubicBezTo>
                  <a:pt x="212" y="69"/>
                  <a:pt x="211" y="73"/>
                  <a:pt x="211" y="77"/>
                </a:cubicBezTo>
                <a:cubicBezTo>
                  <a:pt x="210" y="82"/>
                  <a:pt x="208" y="86"/>
                  <a:pt x="207" y="92"/>
                </a:cubicBezTo>
                <a:cubicBezTo>
                  <a:pt x="206" y="92"/>
                  <a:pt x="205" y="94"/>
                  <a:pt x="203" y="95"/>
                </a:cubicBezTo>
                <a:cubicBezTo>
                  <a:pt x="203" y="95"/>
                  <a:pt x="202" y="95"/>
                  <a:pt x="202" y="95"/>
                </a:cubicBezTo>
                <a:cubicBezTo>
                  <a:pt x="199" y="95"/>
                  <a:pt x="195" y="95"/>
                  <a:pt x="192" y="96"/>
                </a:cubicBezTo>
                <a:cubicBezTo>
                  <a:pt x="173" y="97"/>
                  <a:pt x="153" y="98"/>
                  <a:pt x="133" y="96"/>
                </a:cubicBezTo>
                <a:cubicBezTo>
                  <a:pt x="120" y="96"/>
                  <a:pt x="108" y="93"/>
                  <a:pt x="95" y="89"/>
                </a:cubicBezTo>
                <a:cubicBezTo>
                  <a:pt x="84" y="85"/>
                  <a:pt x="73" y="76"/>
                  <a:pt x="63" y="68"/>
                </a:cubicBezTo>
                <a:cubicBezTo>
                  <a:pt x="53" y="61"/>
                  <a:pt x="46" y="50"/>
                  <a:pt x="38" y="40"/>
                </a:cubicBezTo>
                <a:cubicBezTo>
                  <a:pt x="37" y="39"/>
                  <a:pt x="36" y="37"/>
                  <a:pt x="37" y="36"/>
                </a:cubicBezTo>
                <a:cubicBezTo>
                  <a:pt x="34" y="29"/>
                  <a:pt x="32" y="22"/>
                  <a:pt x="32" y="15"/>
                </a:cubicBezTo>
                <a:cubicBezTo>
                  <a:pt x="25" y="14"/>
                  <a:pt x="18" y="14"/>
                  <a:pt x="12" y="16"/>
                </a:cubicBezTo>
                <a:cubicBezTo>
                  <a:pt x="11" y="18"/>
                  <a:pt x="11" y="20"/>
                  <a:pt x="11" y="21"/>
                </a:cubicBezTo>
                <a:cubicBezTo>
                  <a:pt x="10" y="40"/>
                  <a:pt x="12" y="60"/>
                  <a:pt x="25" y="80"/>
                </a:cubicBezTo>
                <a:cubicBezTo>
                  <a:pt x="38" y="101"/>
                  <a:pt x="57" y="116"/>
                  <a:pt x="73" y="127"/>
                </a:cubicBezTo>
                <a:cubicBezTo>
                  <a:pt x="87" y="137"/>
                  <a:pt x="102" y="141"/>
                  <a:pt x="117" y="145"/>
                </a:cubicBezTo>
                <a:cubicBezTo>
                  <a:pt x="146" y="153"/>
                  <a:pt x="176" y="154"/>
                  <a:pt x="206" y="149"/>
                </a:cubicBezTo>
                <a:cubicBezTo>
                  <a:pt x="206" y="146"/>
                  <a:pt x="206" y="143"/>
                  <a:pt x="206" y="140"/>
                </a:cubicBezTo>
                <a:cubicBezTo>
                  <a:pt x="207" y="138"/>
                  <a:pt x="209" y="139"/>
                  <a:pt x="209" y="138"/>
                </a:cubicBezTo>
                <a:cubicBezTo>
                  <a:pt x="209" y="138"/>
                  <a:pt x="209" y="139"/>
                  <a:pt x="210" y="139"/>
                </a:cubicBezTo>
                <a:cubicBezTo>
                  <a:pt x="209" y="144"/>
                  <a:pt x="209" y="149"/>
                  <a:pt x="211" y="154"/>
                </a:cubicBezTo>
                <a:cubicBezTo>
                  <a:pt x="210" y="154"/>
                  <a:pt x="210" y="154"/>
                  <a:pt x="210" y="154"/>
                </a:cubicBezTo>
                <a:cubicBezTo>
                  <a:pt x="211" y="165"/>
                  <a:pt x="212" y="175"/>
                  <a:pt x="213" y="186"/>
                </a:cubicBezTo>
                <a:cubicBezTo>
                  <a:pt x="232" y="174"/>
                  <a:pt x="250" y="161"/>
                  <a:pt x="268" y="150"/>
                </a:cubicBezTo>
                <a:cubicBezTo>
                  <a:pt x="270" y="150"/>
                  <a:pt x="268" y="148"/>
                  <a:pt x="267" y="148"/>
                </a:cubicBezTo>
                <a:cubicBezTo>
                  <a:pt x="263" y="141"/>
                  <a:pt x="260" y="134"/>
                  <a:pt x="257" y="127"/>
                </a:cubicBezTo>
                <a:close/>
                <a:moveTo>
                  <a:pt x="195" y="45"/>
                </a:moveTo>
                <a:cubicBezTo>
                  <a:pt x="191" y="40"/>
                  <a:pt x="191" y="40"/>
                  <a:pt x="191" y="40"/>
                </a:cubicBezTo>
                <a:cubicBezTo>
                  <a:pt x="190" y="40"/>
                  <a:pt x="192" y="39"/>
                  <a:pt x="193" y="40"/>
                </a:cubicBezTo>
                <a:cubicBezTo>
                  <a:pt x="196" y="41"/>
                  <a:pt x="199" y="43"/>
                  <a:pt x="202" y="46"/>
                </a:cubicBezTo>
                <a:cubicBezTo>
                  <a:pt x="203" y="46"/>
                  <a:pt x="204" y="44"/>
                  <a:pt x="205" y="45"/>
                </a:cubicBezTo>
                <a:cubicBezTo>
                  <a:pt x="206" y="45"/>
                  <a:pt x="208" y="46"/>
                  <a:pt x="207" y="47"/>
                </a:cubicBezTo>
                <a:cubicBezTo>
                  <a:pt x="207" y="48"/>
                  <a:pt x="206" y="48"/>
                  <a:pt x="207" y="48"/>
                </a:cubicBezTo>
                <a:cubicBezTo>
                  <a:pt x="219" y="56"/>
                  <a:pt x="230" y="67"/>
                  <a:pt x="242" y="75"/>
                </a:cubicBezTo>
                <a:cubicBezTo>
                  <a:pt x="262" y="90"/>
                  <a:pt x="282" y="108"/>
                  <a:pt x="302" y="128"/>
                </a:cubicBezTo>
                <a:cubicBezTo>
                  <a:pt x="302" y="128"/>
                  <a:pt x="303" y="128"/>
                  <a:pt x="303" y="129"/>
                </a:cubicBezTo>
                <a:cubicBezTo>
                  <a:pt x="305" y="131"/>
                  <a:pt x="309" y="133"/>
                  <a:pt x="309" y="136"/>
                </a:cubicBezTo>
                <a:cubicBezTo>
                  <a:pt x="310" y="137"/>
                  <a:pt x="309" y="137"/>
                  <a:pt x="309" y="137"/>
                </a:cubicBezTo>
                <a:cubicBezTo>
                  <a:pt x="308" y="137"/>
                  <a:pt x="307" y="137"/>
                  <a:pt x="307" y="138"/>
                </a:cubicBezTo>
                <a:cubicBezTo>
                  <a:pt x="306" y="138"/>
                  <a:pt x="305" y="138"/>
                  <a:pt x="305" y="138"/>
                </a:cubicBezTo>
                <a:cubicBezTo>
                  <a:pt x="304" y="138"/>
                  <a:pt x="305" y="139"/>
                  <a:pt x="304" y="139"/>
                </a:cubicBezTo>
                <a:cubicBezTo>
                  <a:pt x="301" y="141"/>
                  <a:pt x="298" y="144"/>
                  <a:pt x="295" y="146"/>
                </a:cubicBezTo>
                <a:cubicBezTo>
                  <a:pt x="292" y="148"/>
                  <a:pt x="289" y="150"/>
                  <a:pt x="286" y="152"/>
                </a:cubicBezTo>
                <a:cubicBezTo>
                  <a:pt x="286" y="152"/>
                  <a:pt x="286" y="154"/>
                  <a:pt x="286" y="154"/>
                </a:cubicBezTo>
                <a:cubicBezTo>
                  <a:pt x="285" y="154"/>
                  <a:pt x="285" y="154"/>
                  <a:pt x="285" y="153"/>
                </a:cubicBezTo>
                <a:cubicBezTo>
                  <a:pt x="260" y="170"/>
                  <a:pt x="236" y="185"/>
                  <a:pt x="212" y="199"/>
                </a:cubicBezTo>
                <a:cubicBezTo>
                  <a:pt x="211" y="200"/>
                  <a:pt x="212" y="201"/>
                  <a:pt x="211" y="201"/>
                </a:cubicBezTo>
                <a:cubicBezTo>
                  <a:pt x="214" y="204"/>
                  <a:pt x="217" y="207"/>
                  <a:pt x="220" y="209"/>
                </a:cubicBezTo>
                <a:cubicBezTo>
                  <a:pt x="220" y="209"/>
                  <a:pt x="220" y="210"/>
                  <a:pt x="219" y="210"/>
                </a:cubicBezTo>
                <a:cubicBezTo>
                  <a:pt x="207" y="204"/>
                  <a:pt x="195" y="195"/>
                  <a:pt x="183" y="184"/>
                </a:cubicBezTo>
                <a:cubicBezTo>
                  <a:pt x="183" y="183"/>
                  <a:pt x="184" y="182"/>
                  <a:pt x="184" y="183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2" y="179"/>
                  <a:pt x="192" y="171"/>
                  <a:pt x="191" y="163"/>
                </a:cubicBezTo>
                <a:cubicBezTo>
                  <a:pt x="179" y="165"/>
                  <a:pt x="168" y="165"/>
                  <a:pt x="157" y="164"/>
                </a:cubicBezTo>
                <a:cubicBezTo>
                  <a:pt x="141" y="163"/>
                  <a:pt x="125" y="161"/>
                  <a:pt x="109" y="156"/>
                </a:cubicBezTo>
                <a:cubicBezTo>
                  <a:pt x="89" y="149"/>
                  <a:pt x="70" y="141"/>
                  <a:pt x="51" y="125"/>
                </a:cubicBezTo>
                <a:cubicBezTo>
                  <a:pt x="42" y="118"/>
                  <a:pt x="34" y="108"/>
                  <a:pt x="25" y="98"/>
                </a:cubicBezTo>
                <a:cubicBezTo>
                  <a:pt x="25" y="98"/>
                  <a:pt x="25" y="96"/>
                  <a:pt x="25" y="95"/>
                </a:cubicBezTo>
                <a:cubicBezTo>
                  <a:pt x="8" y="70"/>
                  <a:pt x="3" y="45"/>
                  <a:pt x="1" y="21"/>
                </a:cubicBezTo>
                <a:cubicBezTo>
                  <a:pt x="1" y="19"/>
                  <a:pt x="0" y="18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" y="13"/>
                  <a:pt x="7" y="12"/>
                  <a:pt x="8" y="12"/>
                </a:cubicBezTo>
                <a:cubicBezTo>
                  <a:pt x="15" y="10"/>
                  <a:pt x="23" y="9"/>
                  <a:pt x="30" y="7"/>
                </a:cubicBezTo>
                <a:cubicBezTo>
                  <a:pt x="31" y="7"/>
                  <a:pt x="30" y="6"/>
                  <a:pt x="30" y="6"/>
                </a:cubicBezTo>
                <a:cubicBezTo>
                  <a:pt x="27" y="5"/>
                  <a:pt x="25" y="3"/>
                  <a:pt x="23" y="2"/>
                </a:cubicBezTo>
                <a:cubicBezTo>
                  <a:pt x="22" y="1"/>
                  <a:pt x="24" y="0"/>
                  <a:pt x="25" y="0"/>
                </a:cubicBezTo>
                <a:cubicBezTo>
                  <a:pt x="30" y="2"/>
                  <a:pt x="35" y="5"/>
                  <a:pt x="40" y="6"/>
                </a:cubicBezTo>
                <a:cubicBezTo>
                  <a:pt x="46" y="9"/>
                  <a:pt x="51" y="13"/>
                  <a:pt x="57" y="16"/>
                </a:cubicBezTo>
                <a:cubicBezTo>
                  <a:pt x="60" y="17"/>
                  <a:pt x="63" y="19"/>
                  <a:pt x="65" y="20"/>
                </a:cubicBezTo>
                <a:cubicBezTo>
                  <a:pt x="66" y="21"/>
                  <a:pt x="66" y="22"/>
                  <a:pt x="66" y="22"/>
                </a:cubicBezTo>
                <a:cubicBezTo>
                  <a:pt x="64" y="22"/>
                  <a:pt x="63" y="21"/>
                  <a:pt x="61" y="20"/>
                </a:cubicBezTo>
                <a:cubicBezTo>
                  <a:pt x="60" y="20"/>
                  <a:pt x="59" y="18"/>
                  <a:pt x="57" y="19"/>
                </a:cubicBezTo>
                <a:cubicBezTo>
                  <a:pt x="57" y="19"/>
                  <a:pt x="56" y="19"/>
                  <a:pt x="57" y="19"/>
                </a:cubicBezTo>
                <a:cubicBezTo>
                  <a:pt x="58" y="20"/>
                  <a:pt x="60" y="20"/>
                  <a:pt x="60" y="21"/>
                </a:cubicBezTo>
                <a:cubicBezTo>
                  <a:pt x="60" y="22"/>
                  <a:pt x="60" y="22"/>
                  <a:pt x="59" y="23"/>
                </a:cubicBezTo>
                <a:cubicBezTo>
                  <a:pt x="59" y="23"/>
                  <a:pt x="58" y="22"/>
                  <a:pt x="57" y="23"/>
                </a:cubicBezTo>
                <a:cubicBezTo>
                  <a:pt x="58" y="23"/>
                  <a:pt x="59" y="24"/>
                  <a:pt x="58" y="24"/>
                </a:cubicBezTo>
                <a:cubicBezTo>
                  <a:pt x="57" y="25"/>
                  <a:pt x="59" y="25"/>
                  <a:pt x="59" y="25"/>
                </a:cubicBezTo>
                <a:cubicBezTo>
                  <a:pt x="60" y="26"/>
                  <a:pt x="60" y="26"/>
                  <a:pt x="61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1" y="28"/>
                  <a:pt x="62" y="29"/>
                  <a:pt x="63" y="29"/>
                </a:cubicBezTo>
                <a:cubicBezTo>
                  <a:pt x="63" y="30"/>
                  <a:pt x="64" y="31"/>
                  <a:pt x="63" y="32"/>
                </a:cubicBezTo>
                <a:cubicBezTo>
                  <a:pt x="63" y="32"/>
                  <a:pt x="62" y="32"/>
                  <a:pt x="61" y="32"/>
                </a:cubicBezTo>
                <a:cubicBezTo>
                  <a:pt x="61" y="33"/>
                  <a:pt x="62" y="33"/>
                  <a:pt x="62" y="34"/>
                </a:cubicBezTo>
                <a:cubicBezTo>
                  <a:pt x="64" y="34"/>
                  <a:pt x="65" y="35"/>
                  <a:pt x="66" y="36"/>
                </a:cubicBezTo>
                <a:cubicBezTo>
                  <a:pt x="67" y="36"/>
                  <a:pt x="65" y="37"/>
                  <a:pt x="64" y="38"/>
                </a:cubicBezTo>
                <a:cubicBezTo>
                  <a:pt x="66" y="38"/>
                  <a:pt x="68" y="38"/>
                  <a:pt x="69" y="39"/>
                </a:cubicBezTo>
                <a:cubicBezTo>
                  <a:pt x="69" y="40"/>
                  <a:pt x="68" y="41"/>
                  <a:pt x="67" y="42"/>
                </a:cubicBezTo>
                <a:cubicBezTo>
                  <a:pt x="67" y="42"/>
                  <a:pt x="68" y="43"/>
                  <a:pt x="68" y="43"/>
                </a:cubicBezTo>
                <a:cubicBezTo>
                  <a:pt x="69" y="43"/>
                  <a:pt x="70" y="43"/>
                  <a:pt x="71" y="44"/>
                </a:cubicBezTo>
                <a:cubicBezTo>
                  <a:pt x="71" y="45"/>
                  <a:pt x="70" y="45"/>
                  <a:pt x="70" y="46"/>
                </a:cubicBezTo>
                <a:cubicBezTo>
                  <a:pt x="72" y="45"/>
                  <a:pt x="74" y="45"/>
                  <a:pt x="76" y="47"/>
                </a:cubicBezTo>
                <a:cubicBezTo>
                  <a:pt x="75" y="47"/>
                  <a:pt x="75" y="48"/>
                  <a:pt x="75" y="49"/>
                </a:cubicBezTo>
                <a:cubicBezTo>
                  <a:pt x="75" y="49"/>
                  <a:pt x="74" y="49"/>
                  <a:pt x="74" y="50"/>
                </a:cubicBezTo>
                <a:cubicBezTo>
                  <a:pt x="76" y="52"/>
                  <a:pt x="79" y="55"/>
                  <a:pt x="81" y="57"/>
                </a:cubicBezTo>
                <a:cubicBezTo>
                  <a:pt x="81" y="56"/>
                  <a:pt x="82" y="57"/>
                  <a:pt x="83" y="57"/>
                </a:cubicBezTo>
                <a:cubicBezTo>
                  <a:pt x="95" y="66"/>
                  <a:pt x="107" y="71"/>
                  <a:pt x="119" y="74"/>
                </a:cubicBezTo>
                <a:cubicBezTo>
                  <a:pt x="141" y="78"/>
                  <a:pt x="164" y="77"/>
                  <a:pt x="187" y="73"/>
                </a:cubicBezTo>
                <a:cubicBezTo>
                  <a:pt x="187" y="71"/>
                  <a:pt x="187" y="68"/>
                  <a:pt x="187" y="65"/>
                </a:cubicBezTo>
                <a:cubicBezTo>
                  <a:pt x="187" y="65"/>
                  <a:pt x="186" y="65"/>
                  <a:pt x="185" y="64"/>
                </a:cubicBezTo>
                <a:cubicBezTo>
                  <a:pt x="186" y="64"/>
                  <a:pt x="186" y="63"/>
                  <a:pt x="187" y="63"/>
                </a:cubicBezTo>
                <a:cubicBezTo>
                  <a:pt x="187" y="63"/>
                  <a:pt x="187" y="62"/>
                  <a:pt x="187" y="62"/>
                </a:cubicBezTo>
                <a:cubicBezTo>
                  <a:pt x="185" y="63"/>
                  <a:pt x="182" y="63"/>
                  <a:pt x="181" y="63"/>
                </a:cubicBezTo>
                <a:cubicBezTo>
                  <a:pt x="179" y="64"/>
                  <a:pt x="178" y="66"/>
                  <a:pt x="177" y="66"/>
                </a:cubicBezTo>
                <a:cubicBezTo>
                  <a:pt x="176" y="66"/>
                  <a:pt x="176" y="65"/>
                  <a:pt x="176" y="64"/>
                </a:cubicBezTo>
                <a:cubicBezTo>
                  <a:pt x="179" y="62"/>
                  <a:pt x="182" y="60"/>
                  <a:pt x="185" y="58"/>
                </a:cubicBezTo>
                <a:cubicBezTo>
                  <a:pt x="184" y="58"/>
                  <a:pt x="183" y="58"/>
                  <a:pt x="183" y="57"/>
                </a:cubicBezTo>
                <a:cubicBezTo>
                  <a:pt x="183" y="56"/>
                  <a:pt x="184" y="56"/>
                  <a:pt x="185" y="56"/>
                </a:cubicBezTo>
                <a:cubicBezTo>
                  <a:pt x="189" y="55"/>
                  <a:pt x="193" y="53"/>
                  <a:pt x="196" y="50"/>
                </a:cubicBezTo>
                <a:cubicBezTo>
                  <a:pt x="195" y="49"/>
                  <a:pt x="194" y="47"/>
                  <a:pt x="193" y="46"/>
                </a:cubicBezTo>
                <a:cubicBezTo>
                  <a:pt x="192" y="45"/>
                  <a:pt x="193" y="44"/>
                  <a:pt x="193" y="45"/>
                </a:cubicBezTo>
                <a:cubicBezTo>
                  <a:pt x="194" y="45"/>
                  <a:pt x="195" y="45"/>
                  <a:pt x="195" y="45"/>
                </a:cubicBezTo>
                <a:close/>
              </a:path>
            </a:pathLst>
          </a:custGeom>
          <a:solidFill>
            <a:srgbClr val="A6A6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Freeform 35"/>
          <p:cNvSpPr>
            <a:spLocks noEditPoints="1" noChangeArrowheads="1"/>
          </p:cNvSpPr>
          <p:nvPr userDrawn="1"/>
        </p:nvSpPr>
        <p:spPr bwMode="auto">
          <a:xfrm rot="1345468" flipV="1">
            <a:off x="8364538" y="1979613"/>
            <a:ext cx="727075" cy="493713"/>
          </a:xfrm>
          <a:custGeom>
            <a:avLst/>
            <a:gdLst>
              <a:gd name="T0" fmla="*/ 199 w 310"/>
              <a:gd name="T1" fmla="*/ 64 h 210"/>
              <a:gd name="T2" fmla="*/ 292 w 310"/>
              <a:gd name="T3" fmla="*/ 131 h 210"/>
              <a:gd name="T4" fmla="*/ 36 w 310"/>
              <a:gd name="T5" fmla="*/ 101 h 210"/>
              <a:gd name="T6" fmla="*/ 48 w 310"/>
              <a:gd name="T7" fmla="*/ 27 h 210"/>
              <a:gd name="T8" fmla="*/ 286 w 310"/>
              <a:gd name="T9" fmla="*/ 127 h 210"/>
              <a:gd name="T10" fmla="*/ 45 w 310"/>
              <a:gd name="T11" fmla="*/ 28 h 210"/>
              <a:gd name="T12" fmla="*/ 50 w 310"/>
              <a:gd name="T13" fmla="*/ 29 h 210"/>
              <a:gd name="T14" fmla="*/ 71 w 310"/>
              <a:gd name="T15" fmla="*/ 47 h 210"/>
              <a:gd name="T16" fmla="*/ 201 w 310"/>
              <a:gd name="T17" fmla="*/ 58 h 210"/>
              <a:gd name="T18" fmla="*/ 200 w 310"/>
              <a:gd name="T19" fmla="*/ 189 h 210"/>
              <a:gd name="T20" fmla="*/ 199 w 310"/>
              <a:gd name="T21" fmla="*/ 67 h 210"/>
              <a:gd name="T22" fmla="*/ 196 w 310"/>
              <a:gd name="T23" fmla="*/ 62 h 210"/>
              <a:gd name="T24" fmla="*/ 179 w 310"/>
              <a:gd name="T25" fmla="*/ 79 h 210"/>
              <a:gd name="T26" fmla="*/ 49 w 310"/>
              <a:gd name="T27" fmla="*/ 39 h 210"/>
              <a:gd name="T28" fmla="*/ 52 w 310"/>
              <a:gd name="T29" fmla="*/ 24 h 210"/>
              <a:gd name="T30" fmla="*/ 161 w 310"/>
              <a:gd name="T31" fmla="*/ 80 h 210"/>
              <a:gd name="T32" fmla="*/ 198 w 310"/>
              <a:gd name="T33" fmla="*/ 69 h 210"/>
              <a:gd name="T34" fmla="*/ 136 w 310"/>
              <a:gd name="T35" fmla="*/ 157 h 210"/>
              <a:gd name="T36" fmla="*/ 136 w 310"/>
              <a:gd name="T37" fmla="*/ 157 h 210"/>
              <a:gd name="T38" fmla="*/ 274 w 310"/>
              <a:gd name="T39" fmla="*/ 118 h 210"/>
              <a:gd name="T40" fmla="*/ 114 w 310"/>
              <a:gd name="T41" fmla="*/ 152 h 210"/>
              <a:gd name="T42" fmla="*/ 91 w 310"/>
              <a:gd name="T43" fmla="*/ 143 h 210"/>
              <a:gd name="T44" fmla="*/ 46 w 310"/>
              <a:gd name="T45" fmla="*/ 34 h 210"/>
              <a:gd name="T46" fmla="*/ 209 w 310"/>
              <a:gd name="T47" fmla="*/ 71 h 210"/>
              <a:gd name="T48" fmla="*/ 208 w 310"/>
              <a:gd name="T49" fmla="*/ 73 h 210"/>
              <a:gd name="T50" fmla="*/ 174 w 310"/>
              <a:gd name="T51" fmla="*/ 79 h 210"/>
              <a:gd name="T52" fmla="*/ 167 w 310"/>
              <a:gd name="T53" fmla="*/ 80 h 210"/>
              <a:gd name="T54" fmla="*/ 197 w 310"/>
              <a:gd name="T55" fmla="*/ 179 h 210"/>
              <a:gd name="T56" fmla="*/ 287 w 310"/>
              <a:gd name="T57" fmla="*/ 137 h 210"/>
              <a:gd name="T58" fmla="*/ 8 w 310"/>
              <a:gd name="T59" fmla="*/ 17 h 210"/>
              <a:gd name="T60" fmla="*/ 181 w 310"/>
              <a:gd name="T61" fmla="*/ 79 h 210"/>
              <a:gd name="T62" fmla="*/ 185 w 310"/>
              <a:gd name="T63" fmla="*/ 78 h 210"/>
              <a:gd name="T64" fmla="*/ 72 w 310"/>
              <a:gd name="T65" fmla="*/ 53 h 210"/>
              <a:gd name="T66" fmla="*/ 158 w 310"/>
              <a:gd name="T67" fmla="*/ 81 h 210"/>
              <a:gd name="T68" fmla="*/ 66 w 310"/>
              <a:gd name="T69" fmla="*/ 62 h 210"/>
              <a:gd name="T70" fmla="*/ 204 w 310"/>
              <a:gd name="T71" fmla="*/ 171 h 210"/>
              <a:gd name="T72" fmla="*/ 265 w 310"/>
              <a:gd name="T73" fmla="*/ 127 h 210"/>
              <a:gd name="T74" fmla="*/ 191 w 310"/>
              <a:gd name="T75" fmla="*/ 74 h 210"/>
              <a:gd name="T76" fmla="*/ 192 w 310"/>
              <a:gd name="T77" fmla="*/ 71 h 210"/>
              <a:gd name="T78" fmla="*/ 59 w 310"/>
              <a:gd name="T79" fmla="*/ 55 h 210"/>
              <a:gd name="T80" fmla="*/ 279 w 310"/>
              <a:gd name="T81" fmla="*/ 144 h 210"/>
              <a:gd name="T82" fmla="*/ 80 w 310"/>
              <a:gd name="T83" fmla="*/ 61 h 210"/>
              <a:gd name="T84" fmla="*/ 257 w 310"/>
              <a:gd name="T85" fmla="*/ 127 h 210"/>
              <a:gd name="T86" fmla="*/ 247 w 310"/>
              <a:gd name="T87" fmla="*/ 137 h 210"/>
              <a:gd name="T88" fmla="*/ 224 w 310"/>
              <a:gd name="T89" fmla="*/ 123 h 210"/>
              <a:gd name="T90" fmla="*/ 261 w 310"/>
              <a:gd name="T91" fmla="*/ 148 h 210"/>
              <a:gd name="T92" fmla="*/ 255 w 310"/>
              <a:gd name="T93" fmla="*/ 102 h 210"/>
              <a:gd name="T94" fmla="*/ 95 w 310"/>
              <a:gd name="T95" fmla="*/ 89 h 210"/>
              <a:gd name="T96" fmla="*/ 73 w 310"/>
              <a:gd name="T97" fmla="*/ 127 h 210"/>
              <a:gd name="T98" fmla="*/ 213 w 310"/>
              <a:gd name="T99" fmla="*/ 186 h 210"/>
              <a:gd name="T100" fmla="*/ 205 w 310"/>
              <a:gd name="T101" fmla="*/ 45 h 210"/>
              <a:gd name="T102" fmla="*/ 307 w 310"/>
              <a:gd name="T103" fmla="*/ 138 h 210"/>
              <a:gd name="T104" fmla="*/ 211 w 310"/>
              <a:gd name="T105" fmla="*/ 201 h 210"/>
              <a:gd name="T106" fmla="*/ 109 w 310"/>
              <a:gd name="T107" fmla="*/ 156 h 210"/>
              <a:gd name="T108" fmla="*/ 30 w 310"/>
              <a:gd name="T109" fmla="*/ 7 h 210"/>
              <a:gd name="T110" fmla="*/ 61 w 310"/>
              <a:gd name="T111" fmla="*/ 20 h 210"/>
              <a:gd name="T112" fmla="*/ 61 w 310"/>
              <a:gd name="T113" fmla="*/ 27 h 210"/>
              <a:gd name="T114" fmla="*/ 69 w 310"/>
              <a:gd name="T115" fmla="*/ 39 h 210"/>
              <a:gd name="T116" fmla="*/ 81 w 310"/>
              <a:gd name="T117" fmla="*/ 57 h 210"/>
              <a:gd name="T118" fmla="*/ 181 w 310"/>
              <a:gd name="T119" fmla="*/ 63 h 210"/>
              <a:gd name="T120" fmla="*/ 193 w 310"/>
              <a:gd name="T121" fmla="*/ 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0" h="210"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6" y="84"/>
                  <a:pt x="195" y="83"/>
                  <a:pt x="194" y="83"/>
                </a:cubicBezTo>
                <a:lnTo>
                  <a:pt x="196" y="85"/>
                </a:lnTo>
                <a:close/>
                <a:moveTo>
                  <a:pt x="36" y="101"/>
                </a:moveTo>
                <a:cubicBezTo>
                  <a:pt x="35" y="101"/>
                  <a:pt x="34" y="100"/>
                  <a:pt x="34" y="99"/>
                </a:cubicBezTo>
                <a:cubicBezTo>
                  <a:pt x="34" y="100"/>
                  <a:pt x="35" y="101"/>
                  <a:pt x="36" y="101"/>
                </a:cubicBezTo>
                <a:close/>
                <a:moveTo>
                  <a:pt x="199" y="64"/>
                </a:moveTo>
                <a:cubicBezTo>
                  <a:pt x="200" y="64"/>
                  <a:pt x="201" y="64"/>
                  <a:pt x="202" y="64"/>
                </a:cubicBezTo>
                <a:cubicBezTo>
                  <a:pt x="201" y="64"/>
                  <a:pt x="200" y="64"/>
                  <a:pt x="199" y="64"/>
                </a:cubicBezTo>
                <a:close/>
                <a:moveTo>
                  <a:pt x="197" y="176"/>
                </a:moveTo>
                <a:cubicBezTo>
                  <a:pt x="197" y="177"/>
                  <a:pt x="198" y="178"/>
                  <a:pt x="198" y="177"/>
                </a:cubicBezTo>
                <a:cubicBezTo>
                  <a:pt x="198" y="177"/>
                  <a:pt x="196" y="175"/>
                  <a:pt x="197" y="176"/>
                </a:cubicBezTo>
                <a:close/>
                <a:moveTo>
                  <a:pt x="292" y="131"/>
                </a:moveTo>
                <a:cubicBezTo>
                  <a:pt x="292" y="132"/>
                  <a:pt x="292" y="133"/>
                  <a:pt x="293" y="133"/>
                </a:cubicBezTo>
                <a:cubicBezTo>
                  <a:pt x="293" y="133"/>
                  <a:pt x="292" y="132"/>
                  <a:pt x="292" y="131"/>
                </a:cubicBezTo>
                <a:close/>
                <a:moveTo>
                  <a:pt x="39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8" y="27"/>
                </a:cubicBezTo>
                <a:cubicBezTo>
                  <a:pt x="38" y="27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lnTo>
                  <a:pt x="39" y="30"/>
                </a:lnTo>
                <a:close/>
                <a:moveTo>
                  <a:pt x="36" y="101"/>
                </a:moveTo>
                <a:cubicBezTo>
                  <a:pt x="38" y="104"/>
                  <a:pt x="38" y="104"/>
                  <a:pt x="38" y="104"/>
                </a:cubicBezTo>
                <a:cubicBezTo>
                  <a:pt x="38" y="103"/>
                  <a:pt x="36" y="102"/>
                  <a:pt x="36" y="101"/>
                </a:cubicBezTo>
                <a:close/>
                <a:moveTo>
                  <a:pt x="44" y="2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6"/>
                  <a:pt x="48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lnTo>
                  <a:pt x="44" y="26"/>
                </a:lnTo>
                <a:close/>
                <a:moveTo>
                  <a:pt x="285" y="128"/>
                </a:moveTo>
                <a:cubicBezTo>
                  <a:pt x="286" y="129"/>
                  <a:pt x="286" y="131"/>
                  <a:pt x="287" y="131"/>
                </a:cubicBezTo>
                <a:cubicBezTo>
                  <a:pt x="286" y="130"/>
                  <a:pt x="286" y="128"/>
                  <a:pt x="286" y="127"/>
                </a:cubicBezTo>
                <a:cubicBezTo>
                  <a:pt x="285" y="127"/>
                  <a:pt x="285" y="126"/>
                  <a:pt x="284" y="127"/>
                </a:cubicBezTo>
                <a:cubicBezTo>
                  <a:pt x="285" y="127"/>
                  <a:pt x="285" y="128"/>
                  <a:pt x="285" y="128"/>
                </a:cubicBezTo>
                <a:close/>
                <a:moveTo>
                  <a:pt x="67" y="40"/>
                </a:moveTo>
                <a:cubicBezTo>
                  <a:pt x="67" y="40"/>
                  <a:pt x="68" y="40"/>
                  <a:pt x="67" y="40"/>
                </a:cubicBezTo>
                <a:cubicBezTo>
                  <a:pt x="67" y="39"/>
                  <a:pt x="66" y="39"/>
                  <a:pt x="65" y="39"/>
                </a:cubicBezTo>
                <a:cubicBezTo>
                  <a:pt x="65" y="39"/>
                  <a:pt x="66" y="42"/>
                  <a:pt x="67" y="40"/>
                </a:cubicBezTo>
                <a:close/>
                <a:moveTo>
                  <a:pt x="44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8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8"/>
                  <a:pt x="51" y="29"/>
                  <a:pt x="51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8"/>
                  <a:pt x="49" y="28"/>
                  <a:pt x="49" y="28"/>
                </a:cubicBezTo>
                <a:cubicBezTo>
                  <a:pt x="48" y="28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4" y="28"/>
                </a:lnTo>
                <a:close/>
                <a:moveTo>
                  <a:pt x="71" y="47"/>
                </a:move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4" y="48"/>
                  <a:pt x="74" y="47"/>
                </a:cubicBezTo>
                <a:cubicBezTo>
                  <a:pt x="74" y="47"/>
                  <a:pt x="72" y="46"/>
                  <a:pt x="71" y="47"/>
                </a:cubicBezTo>
                <a:close/>
                <a:moveTo>
                  <a:pt x="289" y="132"/>
                </a:moveTo>
                <a:cubicBezTo>
                  <a:pt x="290" y="133"/>
                  <a:pt x="290" y="134"/>
                  <a:pt x="291" y="136"/>
                </a:cubicBezTo>
                <a:cubicBezTo>
                  <a:pt x="291" y="135"/>
                  <a:pt x="292" y="136"/>
                  <a:pt x="292" y="135"/>
                </a:cubicBezTo>
                <a:cubicBezTo>
                  <a:pt x="291" y="134"/>
                  <a:pt x="290" y="132"/>
                  <a:pt x="289" y="131"/>
                </a:cubicBezTo>
                <a:cubicBezTo>
                  <a:pt x="288" y="131"/>
                  <a:pt x="289" y="131"/>
                  <a:pt x="289" y="132"/>
                </a:cubicBezTo>
                <a:close/>
                <a:moveTo>
                  <a:pt x="200" y="55"/>
                </a:moveTo>
                <a:cubicBezTo>
                  <a:pt x="200" y="56"/>
                  <a:pt x="198" y="57"/>
                  <a:pt x="198" y="58"/>
                </a:cubicBezTo>
                <a:cubicBezTo>
                  <a:pt x="199" y="57"/>
                  <a:pt x="200" y="58"/>
                  <a:pt x="201" y="58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55"/>
                  <a:pt x="200" y="55"/>
                  <a:pt x="200" y="55"/>
                </a:cubicBezTo>
                <a:close/>
                <a:moveTo>
                  <a:pt x="188" y="79"/>
                </a:moveTo>
                <a:cubicBezTo>
                  <a:pt x="188" y="79"/>
                  <a:pt x="189" y="81"/>
                  <a:pt x="190" y="82"/>
                </a:cubicBezTo>
                <a:cubicBezTo>
                  <a:pt x="191" y="83"/>
                  <a:pt x="192" y="85"/>
                  <a:pt x="194" y="8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8" y="78"/>
                  <a:pt x="188" y="79"/>
                </a:cubicBezTo>
                <a:close/>
                <a:moveTo>
                  <a:pt x="200" y="189"/>
                </a:moveTo>
                <a:cubicBezTo>
                  <a:pt x="202" y="191"/>
                  <a:pt x="204" y="192"/>
                  <a:pt x="206" y="194"/>
                </a:cubicBezTo>
                <a:cubicBezTo>
                  <a:pt x="204" y="191"/>
                  <a:pt x="201" y="189"/>
                  <a:pt x="198" y="187"/>
                </a:cubicBezTo>
                <a:cubicBezTo>
                  <a:pt x="199" y="187"/>
                  <a:pt x="200" y="189"/>
                  <a:pt x="200" y="189"/>
                </a:cubicBezTo>
                <a:close/>
                <a:moveTo>
                  <a:pt x="281" y="135"/>
                </a:moveTo>
                <a:cubicBezTo>
                  <a:pt x="283" y="141"/>
                  <a:pt x="283" y="141"/>
                  <a:pt x="283" y="141"/>
                </a:cubicBezTo>
                <a:cubicBezTo>
                  <a:pt x="284" y="140"/>
                  <a:pt x="284" y="140"/>
                  <a:pt x="284" y="140"/>
                </a:cubicBezTo>
                <a:cubicBezTo>
                  <a:pt x="283" y="139"/>
                  <a:pt x="282" y="137"/>
                  <a:pt x="281" y="135"/>
                </a:cubicBezTo>
                <a:close/>
                <a:moveTo>
                  <a:pt x="199" y="67"/>
                </a:move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1" y="67"/>
                  <a:pt x="191" y="67"/>
                </a:cubicBezTo>
                <a:cubicBezTo>
                  <a:pt x="193" y="68"/>
                  <a:pt x="196" y="68"/>
                  <a:pt x="199" y="67"/>
                </a:cubicBezTo>
                <a:close/>
                <a:moveTo>
                  <a:pt x="196" y="62"/>
                </a:moveTo>
                <a:cubicBezTo>
                  <a:pt x="197" y="62"/>
                  <a:pt x="198" y="62"/>
                  <a:pt x="198" y="62"/>
                </a:cubicBezTo>
                <a:cubicBezTo>
                  <a:pt x="199" y="62"/>
                  <a:pt x="201" y="61"/>
                  <a:pt x="202" y="62"/>
                </a:cubicBezTo>
                <a:cubicBezTo>
                  <a:pt x="202" y="61"/>
                  <a:pt x="202" y="60"/>
                  <a:pt x="201" y="59"/>
                </a:cubicBezTo>
                <a:lnTo>
                  <a:pt x="196" y="62"/>
                </a:lnTo>
                <a:close/>
                <a:moveTo>
                  <a:pt x="200" y="72"/>
                </a:moveTo>
                <a:cubicBezTo>
                  <a:pt x="197" y="70"/>
                  <a:pt x="194" y="69"/>
                  <a:pt x="192" y="69"/>
                </a:cubicBezTo>
                <a:cubicBezTo>
                  <a:pt x="191" y="69"/>
                  <a:pt x="191" y="70"/>
                  <a:pt x="191" y="70"/>
                </a:cubicBezTo>
                <a:cubicBezTo>
                  <a:pt x="194" y="69"/>
                  <a:pt x="196" y="71"/>
                  <a:pt x="199" y="72"/>
                </a:cubicBezTo>
                <a:cubicBezTo>
                  <a:pt x="199" y="72"/>
                  <a:pt x="201" y="72"/>
                  <a:pt x="200" y="72"/>
                </a:cubicBezTo>
                <a:close/>
                <a:moveTo>
                  <a:pt x="179" y="81"/>
                </a:moveTo>
                <a:cubicBezTo>
                  <a:pt x="182" y="86"/>
                  <a:pt x="182" y="86"/>
                  <a:pt x="182" y="86"/>
                </a:cubicBezTo>
                <a:cubicBezTo>
                  <a:pt x="182" y="84"/>
                  <a:pt x="181" y="81"/>
                  <a:pt x="179" y="79"/>
                </a:cubicBezTo>
                <a:cubicBezTo>
                  <a:pt x="179" y="78"/>
                  <a:pt x="178" y="79"/>
                  <a:pt x="178" y="79"/>
                </a:cubicBezTo>
                <a:cubicBezTo>
                  <a:pt x="178" y="79"/>
                  <a:pt x="179" y="80"/>
                  <a:pt x="179" y="81"/>
                </a:cubicBezTo>
                <a:close/>
                <a:moveTo>
                  <a:pt x="54" y="47"/>
                </a:moveTo>
                <a:cubicBezTo>
                  <a:pt x="57" y="47"/>
                  <a:pt x="60" y="47"/>
                  <a:pt x="63" y="46"/>
                </a:cubicBezTo>
                <a:cubicBezTo>
                  <a:pt x="64" y="46"/>
                  <a:pt x="64" y="46"/>
                  <a:pt x="65" y="45"/>
                </a:cubicBezTo>
                <a:cubicBezTo>
                  <a:pt x="62" y="45"/>
                  <a:pt x="59" y="46"/>
                  <a:pt x="57" y="46"/>
                </a:cubicBezTo>
                <a:cubicBezTo>
                  <a:pt x="56" y="46"/>
                  <a:pt x="52" y="47"/>
                  <a:pt x="54" y="47"/>
                </a:cubicBezTo>
                <a:close/>
                <a:moveTo>
                  <a:pt x="49" y="39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9" y="37"/>
                  <a:pt x="5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7"/>
                  <a:pt x="49" y="39"/>
                  <a:pt x="49" y="39"/>
                </a:cubicBezTo>
                <a:close/>
                <a:moveTo>
                  <a:pt x="42" y="22"/>
                </a:moveTo>
                <a:cubicBezTo>
                  <a:pt x="42" y="22"/>
                  <a:pt x="42" y="23"/>
                  <a:pt x="42" y="23"/>
                </a:cubicBezTo>
                <a:cubicBezTo>
                  <a:pt x="46" y="24"/>
                  <a:pt x="49" y="24"/>
                  <a:pt x="53" y="25"/>
                </a:cubicBezTo>
                <a:cubicBezTo>
                  <a:pt x="52" y="25"/>
                  <a:pt x="52" y="24"/>
                  <a:pt x="52" y="24"/>
                </a:cubicBezTo>
                <a:cubicBezTo>
                  <a:pt x="48" y="23"/>
                  <a:pt x="45" y="23"/>
                  <a:pt x="42" y="22"/>
                </a:cubicBezTo>
                <a:close/>
                <a:moveTo>
                  <a:pt x="203" y="175"/>
                </a:moveTo>
                <a:cubicBezTo>
                  <a:pt x="203" y="175"/>
                  <a:pt x="203" y="175"/>
                  <a:pt x="203" y="175"/>
                </a:cubicBezTo>
                <a:cubicBezTo>
                  <a:pt x="203" y="176"/>
                  <a:pt x="205" y="177"/>
                  <a:pt x="205" y="177"/>
                </a:cubicBezTo>
                <a:cubicBezTo>
                  <a:pt x="205" y="177"/>
                  <a:pt x="205" y="175"/>
                  <a:pt x="205" y="175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9" y="171"/>
                  <a:pt x="201" y="173"/>
                  <a:pt x="203" y="175"/>
                </a:cubicBezTo>
                <a:close/>
                <a:moveTo>
                  <a:pt x="161" y="80"/>
                </a:moveTo>
                <a:cubicBezTo>
                  <a:pt x="166" y="88"/>
                  <a:pt x="166" y="88"/>
                  <a:pt x="166" y="88"/>
                </a:cubicBezTo>
                <a:cubicBezTo>
                  <a:pt x="166" y="88"/>
                  <a:pt x="167" y="88"/>
                  <a:pt x="167" y="88"/>
                </a:cubicBezTo>
                <a:cubicBezTo>
                  <a:pt x="165" y="85"/>
                  <a:pt x="164" y="83"/>
                  <a:pt x="163" y="80"/>
                </a:cubicBezTo>
                <a:cubicBezTo>
                  <a:pt x="162" y="80"/>
                  <a:pt x="162" y="80"/>
                  <a:pt x="161" y="80"/>
                </a:cubicBezTo>
                <a:close/>
                <a:moveTo>
                  <a:pt x="198" y="69"/>
                </a:moveTo>
                <a:cubicBezTo>
                  <a:pt x="200" y="70"/>
                  <a:pt x="202" y="70"/>
                  <a:pt x="204" y="72"/>
                </a:cubicBezTo>
                <a:cubicBezTo>
                  <a:pt x="204" y="70"/>
                  <a:pt x="204" y="68"/>
                  <a:pt x="203" y="67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8" y="69"/>
                  <a:pt x="197" y="69"/>
                  <a:pt x="198" y="69"/>
                </a:cubicBezTo>
                <a:close/>
                <a:moveTo>
                  <a:pt x="67" y="60"/>
                </a:moveTo>
                <a:cubicBezTo>
                  <a:pt x="70" y="59"/>
                  <a:pt x="73" y="59"/>
                  <a:pt x="76" y="58"/>
                </a:cubicBezTo>
                <a:cubicBezTo>
                  <a:pt x="75" y="57"/>
                  <a:pt x="74" y="56"/>
                  <a:pt x="74" y="55"/>
                </a:cubicBezTo>
                <a:cubicBezTo>
                  <a:pt x="72" y="57"/>
                  <a:pt x="69" y="58"/>
                  <a:pt x="67" y="60"/>
                </a:cubicBezTo>
                <a:close/>
                <a:moveTo>
                  <a:pt x="134" y="157"/>
                </a:moveTo>
                <a:cubicBezTo>
                  <a:pt x="134" y="157"/>
                  <a:pt x="135" y="157"/>
                  <a:pt x="135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6" y="157"/>
                  <a:pt x="136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45" y="158"/>
                  <a:pt x="152" y="159"/>
                  <a:pt x="159" y="160"/>
                </a:cubicBezTo>
                <a:cubicBezTo>
                  <a:pt x="159" y="159"/>
                  <a:pt x="155" y="159"/>
                  <a:pt x="154" y="159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8" y="157"/>
                  <a:pt x="137" y="157"/>
                  <a:pt x="137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5" y="157"/>
                  <a:pt x="135" y="157"/>
                  <a:pt x="135" y="157"/>
                </a:cubicBezTo>
                <a:lnTo>
                  <a:pt x="134" y="157"/>
                </a:lnTo>
                <a:close/>
                <a:moveTo>
                  <a:pt x="274" y="118"/>
                </a:moveTo>
                <a:cubicBezTo>
                  <a:pt x="274" y="118"/>
                  <a:pt x="274" y="119"/>
                  <a:pt x="275" y="119"/>
                </a:cubicBezTo>
                <a:cubicBezTo>
                  <a:pt x="277" y="124"/>
                  <a:pt x="279" y="130"/>
                  <a:pt x="283" y="135"/>
                </a:cubicBezTo>
                <a:cubicBezTo>
                  <a:pt x="281" y="131"/>
                  <a:pt x="279" y="127"/>
                  <a:pt x="277" y="123"/>
                </a:cubicBezTo>
                <a:cubicBezTo>
                  <a:pt x="276" y="121"/>
                  <a:pt x="276" y="119"/>
                  <a:pt x="274" y="117"/>
                </a:cubicBezTo>
                <a:cubicBezTo>
                  <a:pt x="274" y="117"/>
                  <a:pt x="274" y="118"/>
                  <a:pt x="274" y="118"/>
                </a:cubicBezTo>
                <a:close/>
                <a:moveTo>
                  <a:pt x="90" y="142"/>
                </a:move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4"/>
                  <a:pt x="93" y="144"/>
                </a:cubicBezTo>
                <a:cubicBezTo>
                  <a:pt x="99" y="147"/>
                  <a:pt x="105" y="149"/>
                  <a:pt x="111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2"/>
                  <a:pt x="113" y="152"/>
                  <a:pt x="114" y="152"/>
                </a:cubicBezTo>
                <a:cubicBezTo>
                  <a:pt x="114" y="151"/>
                  <a:pt x="113" y="151"/>
                  <a:pt x="112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05" y="148"/>
                  <a:pt x="99" y="146"/>
                  <a:pt x="93" y="144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93" y="143"/>
                  <a:pt x="92" y="143"/>
                  <a:pt x="92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lnTo>
                  <a:pt x="90" y="142"/>
                </a:lnTo>
                <a:close/>
                <a:moveTo>
                  <a:pt x="44" y="29"/>
                </a:moveTo>
                <a:cubicBezTo>
                  <a:pt x="44" y="30"/>
                  <a:pt x="45" y="31"/>
                  <a:pt x="45" y="31"/>
                </a:cubicBezTo>
                <a:cubicBezTo>
                  <a:pt x="48" y="32"/>
                  <a:pt x="52" y="31"/>
                  <a:pt x="56" y="31"/>
                </a:cubicBezTo>
                <a:cubicBezTo>
                  <a:pt x="56" y="31"/>
                  <a:pt x="55" y="31"/>
                  <a:pt x="55" y="31"/>
                </a:cubicBezTo>
                <a:lnTo>
                  <a:pt x="44" y="29"/>
                </a:lnTo>
                <a:close/>
                <a:moveTo>
                  <a:pt x="46" y="33"/>
                </a:moveTo>
                <a:cubicBezTo>
                  <a:pt x="46" y="33"/>
                  <a:pt x="46" y="34"/>
                  <a:pt x="46" y="34"/>
                </a:cubicBezTo>
                <a:cubicBezTo>
                  <a:pt x="46" y="34"/>
                  <a:pt x="46" y="35"/>
                  <a:pt x="4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7" y="34"/>
                  <a:pt x="56" y="34"/>
                </a:cubicBezTo>
                <a:cubicBezTo>
                  <a:pt x="53" y="34"/>
                  <a:pt x="49" y="33"/>
                  <a:pt x="46" y="33"/>
                </a:cubicBezTo>
                <a:close/>
                <a:moveTo>
                  <a:pt x="208" y="74"/>
                </a:move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2"/>
                  <a:pt x="209" y="72"/>
                  <a:pt x="209" y="7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08" y="61"/>
                  <a:pt x="208" y="59"/>
                  <a:pt x="206" y="58"/>
                </a:cubicBezTo>
                <a:cubicBezTo>
                  <a:pt x="207" y="62"/>
                  <a:pt x="208" y="66"/>
                  <a:pt x="208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08" y="71"/>
                  <a:pt x="207" y="72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lnTo>
                  <a:pt x="208" y="74"/>
                </a:lnTo>
                <a:close/>
                <a:moveTo>
                  <a:pt x="265" y="110"/>
                </a:moveTo>
                <a:cubicBezTo>
                  <a:pt x="265" y="110"/>
                  <a:pt x="265" y="111"/>
                  <a:pt x="265" y="111"/>
                </a:cubicBezTo>
                <a:cubicBezTo>
                  <a:pt x="267" y="118"/>
                  <a:pt x="270" y="126"/>
                  <a:pt x="274" y="133"/>
                </a:cubicBezTo>
                <a:cubicBezTo>
                  <a:pt x="271" y="125"/>
                  <a:pt x="268" y="117"/>
                  <a:pt x="265" y="109"/>
                </a:cubicBezTo>
                <a:cubicBezTo>
                  <a:pt x="264" y="110"/>
                  <a:pt x="265" y="110"/>
                  <a:pt x="265" y="110"/>
                </a:cubicBezTo>
                <a:close/>
                <a:moveTo>
                  <a:pt x="174" y="79"/>
                </a:moveTo>
                <a:cubicBezTo>
                  <a:pt x="175" y="82"/>
                  <a:pt x="176" y="85"/>
                  <a:pt x="178" y="88"/>
                </a:cubicBezTo>
                <a:cubicBezTo>
                  <a:pt x="179" y="88"/>
                  <a:pt x="180" y="88"/>
                  <a:pt x="180" y="87"/>
                </a:cubicBezTo>
                <a:cubicBezTo>
                  <a:pt x="179" y="85"/>
                  <a:pt x="178" y="82"/>
                  <a:pt x="176" y="79"/>
                </a:cubicBezTo>
                <a:lnTo>
                  <a:pt x="174" y="79"/>
                </a:lnTo>
                <a:close/>
                <a:moveTo>
                  <a:pt x="165" y="81"/>
                </a:moveTo>
                <a:cubicBezTo>
                  <a:pt x="166" y="83"/>
                  <a:pt x="168" y="85"/>
                  <a:pt x="169" y="88"/>
                </a:cubicBezTo>
                <a:cubicBezTo>
                  <a:pt x="169" y="88"/>
                  <a:pt x="170" y="88"/>
                  <a:pt x="171" y="88"/>
                </a:cubicBezTo>
                <a:cubicBezTo>
                  <a:pt x="170" y="85"/>
                  <a:pt x="169" y="83"/>
                  <a:pt x="167" y="80"/>
                </a:cubicBezTo>
                <a:cubicBezTo>
                  <a:pt x="167" y="80"/>
                  <a:pt x="167" y="80"/>
                  <a:pt x="166" y="80"/>
                </a:cubicBezTo>
                <a:cubicBezTo>
                  <a:pt x="166" y="80"/>
                  <a:pt x="164" y="79"/>
                  <a:pt x="165" y="81"/>
                </a:cubicBezTo>
                <a:close/>
                <a:moveTo>
                  <a:pt x="197" y="179"/>
                </a:moveTo>
                <a:cubicBezTo>
                  <a:pt x="197" y="179"/>
                  <a:pt x="197" y="180"/>
                  <a:pt x="197" y="180"/>
                </a:cubicBezTo>
                <a:cubicBezTo>
                  <a:pt x="200" y="184"/>
                  <a:pt x="203" y="187"/>
                  <a:pt x="206" y="190"/>
                </a:cubicBezTo>
                <a:cubicBezTo>
                  <a:pt x="206" y="189"/>
                  <a:pt x="207" y="188"/>
                  <a:pt x="206" y="188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2"/>
                  <a:pt x="198" y="179"/>
                  <a:pt x="197" y="179"/>
                </a:cubicBezTo>
                <a:close/>
                <a:moveTo>
                  <a:pt x="197" y="172"/>
                </a:moveTo>
                <a:cubicBezTo>
                  <a:pt x="197" y="172"/>
                  <a:pt x="197" y="173"/>
                  <a:pt x="197" y="173"/>
                </a:cubicBezTo>
                <a:cubicBezTo>
                  <a:pt x="200" y="177"/>
                  <a:pt x="202" y="181"/>
                  <a:pt x="206" y="184"/>
                </a:cubicBezTo>
                <a:cubicBezTo>
                  <a:pt x="206" y="183"/>
                  <a:pt x="206" y="181"/>
                  <a:pt x="205" y="181"/>
                </a:cubicBezTo>
                <a:cubicBezTo>
                  <a:pt x="203" y="178"/>
                  <a:pt x="201" y="176"/>
                  <a:pt x="199" y="173"/>
                </a:cubicBezTo>
                <a:cubicBezTo>
                  <a:pt x="198" y="173"/>
                  <a:pt x="197" y="171"/>
                  <a:pt x="197" y="172"/>
                </a:cubicBezTo>
                <a:close/>
                <a:moveTo>
                  <a:pt x="279" y="123"/>
                </a:moveTo>
                <a:cubicBezTo>
                  <a:pt x="281" y="127"/>
                  <a:pt x="284" y="132"/>
                  <a:pt x="287" y="137"/>
                </a:cubicBezTo>
                <a:cubicBezTo>
                  <a:pt x="287" y="138"/>
                  <a:pt x="288" y="138"/>
                  <a:pt x="287" y="137"/>
                </a:cubicBezTo>
                <a:cubicBezTo>
                  <a:pt x="285" y="133"/>
                  <a:pt x="284" y="127"/>
                  <a:pt x="280" y="123"/>
                </a:cubicBezTo>
                <a:cubicBezTo>
                  <a:pt x="280" y="122"/>
                  <a:pt x="279" y="121"/>
                  <a:pt x="278" y="121"/>
                </a:cubicBezTo>
                <a:cubicBezTo>
                  <a:pt x="278" y="122"/>
                  <a:pt x="279" y="122"/>
                  <a:pt x="279" y="123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9"/>
                </a:cubicBezTo>
                <a:cubicBezTo>
                  <a:pt x="6" y="24"/>
                  <a:pt x="7" y="30"/>
                  <a:pt x="8" y="35"/>
                </a:cubicBezTo>
                <a:cubicBezTo>
                  <a:pt x="7" y="29"/>
                  <a:pt x="8" y="23"/>
                  <a:pt x="8" y="17"/>
                </a:cubicBezTo>
                <a:cubicBezTo>
                  <a:pt x="7" y="17"/>
                  <a:pt x="6" y="17"/>
                  <a:pt x="5" y="18"/>
                </a:cubicBezTo>
                <a:close/>
                <a:moveTo>
                  <a:pt x="169" y="80"/>
                </a:moveTo>
                <a:cubicBezTo>
                  <a:pt x="170" y="82"/>
                  <a:pt x="171" y="85"/>
                  <a:pt x="173" y="88"/>
                </a:cubicBezTo>
                <a:cubicBezTo>
                  <a:pt x="174" y="88"/>
                  <a:pt x="175" y="88"/>
                  <a:pt x="176" y="88"/>
                </a:cubicBezTo>
                <a:cubicBezTo>
                  <a:pt x="175" y="85"/>
                  <a:pt x="173" y="82"/>
                  <a:pt x="172" y="79"/>
                </a:cubicBezTo>
                <a:cubicBezTo>
                  <a:pt x="172" y="79"/>
                  <a:pt x="170" y="80"/>
                  <a:pt x="169" y="80"/>
                </a:cubicBezTo>
                <a:close/>
                <a:moveTo>
                  <a:pt x="181" y="78"/>
                </a:moveTo>
                <a:cubicBezTo>
                  <a:pt x="181" y="79"/>
                  <a:pt x="181" y="79"/>
                  <a:pt x="181" y="79"/>
                </a:cubicBezTo>
                <a:cubicBezTo>
                  <a:pt x="183" y="82"/>
                  <a:pt x="184" y="84"/>
                  <a:pt x="187" y="87"/>
                </a:cubicBezTo>
                <a:cubicBezTo>
                  <a:pt x="187" y="87"/>
                  <a:pt x="187" y="87"/>
                  <a:pt x="188" y="87"/>
                </a:cubicBezTo>
                <a:cubicBezTo>
                  <a:pt x="187" y="85"/>
                  <a:pt x="185" y="82"/>
                  <a:pt x="184" y="79"/>
                </a:cubicBezTo>
                <a:cubicBezTo>
                  <a:pt x="184" y="79"/>
                  <a:pt x="185" y="78"/>
                  <a:pt x="185" y="79"/>
                </a:cubicBezTo>
                <a:cubicBezTo>
                  <a:pt x="187" y="81"/>
                  <a:pt x="188" y="84"/>
                  <a:pt x="189" y="87"/>
                </a:cubicBezTo>
                <a:cubicBezTo>
                  <a:pt x="190" y="87"/>
                  <a:pt x="190" y="87"/>
                  <a:pt x="190" y="86"/>
                </a:cubicBezTo>
                <a:cubicBezTo>
                  <a:pt x="190" y="86"/>
                  <a:pt x="190" y="85"/>
                  <a:pt x="190" y="85"/>
                </a:cubicBezTo>
                <a:cubicBezTo>
                  <a:pt x="189" y="83"/>
                  <a:pt x="187" y="81"/>
                  <a:pt x="185" y="78"/>
                </a:cubicBezTo>
                <a:cubicBezTo>
                  <a:pt x="184" y="77"/>
                  <a:pt x="182" y="77"/>
                  <a:pt x="181" y="78"/>
                </a:cubicBezTo>
                <a:close/>
                <a:moveTo>
                  <a:pt x="232" y="180"/>
                </a:moveTo>
                <a:cubicBezTo>
                  <a:pt x="243" y="175"/>
                  <a:pt x="254" y="167"/>
                  <a:pt x="265" y="159"/>
                </a:cubicBezTo>
                <a:cubicBezTo>
                  <a:pt x="254" y="166"/>
                  <a:pt x="243" y="173"/>
                  <a:pt x="232" y="180"/>
                </a:cubicBezTo>
                <a:close/>
                <a:moveTo>
                  <a:pt x="63" y="59"/>
                </a:moveTo>
                <a:cubicBezTo>
                  <a:pt x="63" y="60"/>
                  <a:pt x="64" y="60"/>
                  <a:pt x="65" y="60"/>
                </a:cubicBezTo>
                <a:cubicBezTo>
                  <a:pt x="67" y="59"/>
                  <a:pt x="70" y="57"/>
                  <a:pt x="73" y="55"/>
                </a:cubicBezTo>
                <a:cubicBezTo>
                  <a:pt x="72" y="53"/>
                  <a:pt x="72" y="53"/>
                  <a:pt x="72" y="53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7"/>
                  <a:pt x="62" y="59"/>
                  <a:pt x="63" y="59"/>
                </a:cubicBezTo>
                <a:close/>
                <a:moveTo>
                  <a:pt x="158" y="81"/>
                </a:moveTo>
                <a:cubicBezTo>
                  <a:pt x="158" y="83"/>
                  <a:pt x="157" y="86"/>
                  <a:pt x="158" y="89"/>
                </a:cubicBezTo>
                <a:cubicBezTo>
                  <a:pt x="161" y="89"/>
                  <a:pt x="163" y="89"/>
                  <a:pt x="165" y="88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0"/>
                  <a:pt x="159" y="80"/>
                  <a:pt x="159" y="80"/>
                </a:cubicBezTo>
                <a:cubicBezTo>
                  <a:pt x="159" y="80"/>
                  <a:pt x="158" y="80"/>
                  <a:pt x="158" y="81"/>
                </a:cubicBezTo>
                <a:close/>
                <a:moveTo>
                  <a:pt x="50" y="40"/>
                </a:moveTo>
                <a:cubicBezTo>
                  <a:pt x="50" y="41"/>
                  <a:pt x="50" y="41"/>
                  <a:pt x="50" y="41"/>
                </a:cubicBezTo>
                <a:cubicBezTo>
                  <a:pt x="51" y="43"/>
                  <a:pt x="51" y="44"/>
                  <a:pt x="52" y="45"/>
                </a:cubicBezTo>
                <a:cubicBezTo>
                  <a:pt x="55" y="45"/>
                  <a:pt x="57" y="45"/>
                  <a:pt x="60" y="43"/>
                </a:cubicBezTo>
                <a:cubicBezTo>
                  <a:pt x="60" y="43"/>
                  <a:pt x="62" y="43"/>
                  <a:pt x="62" y="42"/>
                </a:cubicBezTo>
                <a:cubicBezTo>
                  <a:pt x="62" y="41"/>
                  <a:pt x="61" y="41"/>
                  <a:pt x="60" y="40"/>
                </a:cubicBezTo>
                <a:cubicBezTo>
                  <a:pt x="57" y="41"/>
                  <a:pt x="53" y="41"/>
                  <a:pt x="50" y="40"/>
                </a:cubicBezTo>
                <a:close/>
                <a:moveTo>
                  <a:pt x="66" y="62"/>
                </a:moveTo>
                <a:cubicBezTo>
                  <a:pt x="67" y="63"/>
                  <a:pt x="69" y="64"/>
                  <a:pt x="71" y="65"/>
                </a:cubicBezTo>
                <a:cubicBezTo>
                  <a:pt x="73" y="64"/>
                  <a:pt x="76" y="63"/>
                  <a:pt x="79" y="61"/>
                </a:cubicBezTo>
                <a:cubicBezTo>
                  <a:pt x="78" y="60"/>
                  <a:pt x="78" y="59"/>
                  <a:pt x="77" y="59"/>
                </a:cubicBezTo>
                <a:cubicBezTo>
                  <a:pt x="74" y="59"/>
                  <a:pt x="70" y="61"/>
                  <a:pt x="66" y="61"/>
                </a:cubicBezTo>
                <a:cubicBezTo>
                  <a:pt x="66" y="61"/>
                  <a:pt x="65" y="61"/>
                  <a:pt x="66" y="62"/>
                </a:cubicBezTo>
                <a:close/>
                <a:moveTo>
                  <a:pt x="202" y="168"/>
                </a:moveTo>
                <a:cubicBezTo>
                  <a:pt x="202" y="168"/>
                  <a:pt x="202" y="168"/>
                  <a:pt x="202" y="168"/>
                </a:cubicBezTo>
                <a:cubicBezTo>
                  <a:pt x="203" y="169"/>
                  <a:pt x="204" y="170"/>
                  <a:pt x="204" y="171"/>
                </a:cubicBezTo>
                <a:cubicBezTo>
                  <a:pt x="204" y="168"/>
                  <a:pt x="204" y="165"/>
                  <a:pt x="203" y="163"/>
                </a:cubicBezTo>
                <a:cubicBezTo>
                  <a:pt x="201" y="163"/>
                  <a:pt x="198" y="162"/>
                  <a:pt x="196" y="162"/>
                </a:cubicBezTo>
                <a:cubicBezTo>
                  <a:pt x="196" y="164"/>
                  <a:pt x="195" y="166"/>
                  <a:pt x="196" y="166"/>
                </a:cubicBezTo>
                <a:cubicBezTo>
                  <a:pt x="199" y="167"/>
                  <a:pt x="201" y="170"/>
                  <a:pt x="203" y="172"/>
                </a:cubicBezTo>
                <a:cubicBezTo>
                  <a:pt x="203" y="172"/>
                  <a:pt x="206" y="174"/>
                  <a:pt x="205" y="173"/>
                </a:cubicBezTo>
                <a:cubicBezTo>
                  <a:pt x="203" y="171"/>
                  <a:pt x="201" y="168"/>
                  <a:pt x="200" y="166"/>
                </a:cubicBezTo>
                <a:cubicBezTo>
                  <a:pt x="200" y="166"/>
                  <a:pt x="201" y="167"/>
                  <a:pt x="202" y="168"/>
                </a:cubicBezTo>
                <a:close/>
                <a:moveTo>
                  <a:pt x="265" y="127"/>
                </a:moveTo>
                <a:cubicBezTo>
                  <a:pt x="272" y="148"/>
                  <a:pt x="272" y="148"/>
                  <a:pt x="272" y="148"/>
                </a:cubicBezTo>
                <a:cubicBezTo>
                  <a:pt x="272" y="149"/>
                  <a:pt x="274" y="147"/>
                  <a:pt x="275" y="147"/>
                </a:cubicBezTo>
                <a:cubicBezTo>
                  <a:pt x="275" y="146"/>
                  <a:pt x="276" y="146"/>
                  <a:pt x="276" y="146"/>
                </a:cubicBezTo>
                <a:cubicBezTo>
                  <a:pt x="276" y="145"/>
                  <a:pt x="276" y="145"/>
                  <a:pt x="276" y="144"/>
                </a:cubicBezTo>
                <a:cubicBezTo>
                  <a:pt x="276" y="145"/>
                  <a:pt x="275" y="144"/>
                  <a:pt x="275" y="144"/>
                </a:cubicBezTo>
                <a:cubicBezTo>
                  <a:pt x="271" y="138"/>
                  <a:pt x="268" y="133"/>
                  <a:pt x="265" y="127"/>
                </a:cubicBezTo>
                <a:close/>
                <a:moveTo>
                  <a:pt x="191" y="72"/>
                </a:moveTo>
                <a:cubicBezTo>
                  <a:pt x="191" y="72"/>
                  <a:pt x="192" y="73"/>
                  <a:pt x="191" y="74"/>
                </a:cubicBezTo>
                <a:cubicBezTo>
                  <a:pt x="194" y="76"/>
                  <a:pt x="198" y="78"/>
                  <a:pt x="201" y="80"/>
                </a:cubicBezTo>
                <a:cubicBezTo>
                  <a:pt x="202" y="80"/>
                  <a:pt x="202" y="82"/>
                  <a:pt x="203" y="81"/>
                </a:cubicBezTo>
                <a:cubicBezTo>
                  <a:pt x="203" y="79"/>
                  <a:pt x="204" y="77"/>
                  <a:pt x="203" y="75"/>
                </a:cubicBezTo>
                <a:cubicBezTo>
                  <a:pt x="203" y="75"/>
                  <a:pt x="203" y="76"/>
                  <a:pt x="203" y="76"/>
                </a:cubicBezTo>
                <a:cubicBezTo>
                  <a:pt x="202" y="76"/>
                  <a:pt x="201" y="76"/>
                  <a:pt x="201" y="75"/>
                </a:cubicBezTo>
                <a:cubicBezTo>
                  <a:pt x="201" y="75"/>
                  <a:pt x="202" y="76"/>
                  <a:pt x="202" y="75"/>
                </a:cubicBezTo>
                <a:cubicBezTo>
                  <a:pt x="203" y="75"/>
                  <a:pt x="202" y="74"/>
                  <a:pt x="202" y="74"/>
                </a:cubicBezTo>
                <a:cubicBezTo>
                  <a:pt x="199" y="73"/>
                  <a:pt x="195" y="73"/>
                  <a:pt x="192" y="71"/>
                </a:cubicBezTo>
                <a:cubicBezTo>
                  <a:pt x="192" y="71"/>
                  <a:pt x="191" y="70"/>
                  <a:pt x="191" y="72"/>
                </a:cubicBezTo>
                <a:close/>
                <a:moveTo>
                  <a:pt x="268" y="113"/>
                </a:moveTo>
                <a:cubicBezTo>
                  <a:pt x="273" y="123"/>
                  <a:pt x="276" y="133"/>
                  <a:pt x="280" y="143"/>
                </a:cubicBezTo>
                <a:cubicBezTo>
                  <a:pt x="280" y="143"/>
                  <a:pt x="281" y="143"/>
                  <a:pt x="282" y="142"/>
                </a:cubicBezTo>
                <a:cubicBezTo>
                  <a:pt x="278" y="133"/>
                  <a:pt x="275" y="124"/>
                  <a:pt x="270" y="115"/>
                </a:cubicBezTo>
                <a:cubicBezTo>
                  <a:pt x="270" y="114"/>
                  <a:pt x="268" y="112"/>
                  <a:pt x="268" y="113"/>
                </a:cubicBezTo>
                <a:close/>
                <a:moveTo>
                  <a:pt x="55" y="50"/>
                </a:moveTo>
                <a:cubicBezTo>
                  <a:pt x="57" y="52"/>
                  <a:pt x="58" y="54"/>
                  <a:pt x="59" y="55"/>
                </a:cubicBezTo>
                <a:cubicBezTo>
                  <a:pt x="63" y="55"/>
                  <a:pt x="66" y="53"/>
                  <a:pt x="69" y="51"/>
                </a:cubicBezTo>
                <a:cubicBezTo>
                  <a:pt x="68" y="50"/>
                  <a:pt x="67" y="48"/>
                  <a:pt x="66" y="47"/>
                </a:cubicBezTo>
                <a:cubicBezTo>
                  <a:pt x="62" y="47"/>
                  <a:pt x="58" y="48"/>
                  <a:pt x="54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258" y="104"/>
                </a:moveTo>
                <a:cubicBezTo>
                  <a:pt x="258" y="104"/>
                  <a:pt x="258" y="105"/>
                  <a:pt x="258" y="104"/>
                </a:cubicBezTo>
                <a:cubicBezTo>
                  <a:pt x="262" y="118"/>
                  <a:pt x="269" y="131"/>
                  <a:pt x="277" y="145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2" y="132"/>
                  <a:pt x="266" y="120"/>
                  <a:pt x="263" y="108"/>
                </a:cubicBezTo>
                <a:lnTo>
                  <a:pt x="258" y="104"/>
                </a:lnTo>
                <a:close/>
                <a:moveTo>
                  <a:pt x="72" y="67"/>
                </a:moveTo>
                <a:cubicBezTo>
                  <a:pt x="82" y="74"/>
                  <a:pt x="92" y="78"/>
                  <a:pt x="103" y="81"/>
                </a:cubicBezTo>
                <a:cubicBezTo>
                  <a:pt x="121" y="86"/>
                  <a:pt x="139" y="88"/>
                  <a:pt x="157" y="88"/>
                </a:cubicBezTo>
                <a:cubicBezTo>
                  <a:pt x="157" y="86"/>
                  <a:pt x="157" y="83"/>
                  <a:pt x="157" y="80"/>
                </a:cubicBezTo>
                <a:cubicBezTo>
                  <a:pt x="149" y="80"/>
                  <a:pt x="140" y="80"/>
                  <a:pt x="132" y="80"/>
                </a:cubicBezTo>
                <a:cubicBezTo>
                  <a:pt x="114" y="78"/>
                  <a:pt x="97" y="74"/>
                  <a:pt x="80" y="61"/>
                </a:cubicBezTo>
                <a:cubicBezTo>
                  <a:pt x="79" y="62"/>
                  <a:pt x="78" y="63"/>
                  <a:pt x="76" y="64"/>
                </a:cubicBezTo>
                <a:cubicBezTo>
                  <a:pt x="78" y="64"/>
                  <a:pt x="80" y="64"/>
                  <a:pt x="82" y="64"/>
                </a:cubicBezTo>
                <a:cubicBezTo>
                  <a:pt x="84" y="67"/>
                  <a:pt x="83" y="69"/>
                  <a:pt x="81" y="71"/>
                </a:cubicBezTo>
                <a:cubicBezTo>
                  <a:pt x="82" y="70"/>
                  <a:pt x="82" y="68"/>
                  <a:pt x="82" y="66"/>
                </a:cubicBezTo>
                <a:cubicBezTo>
                  <a:pt x="82" y="65"/>
                  <a:pt x="81" y="65"/>
                  <a:pt x="80" y="65"/>
                </a:cubicBezTo>
                <a:cubicBezTo>
                  <a:pt x="78" y="65"/>
                  <a:pt x="76" y="65"/>
                  <a:pt x="73" y="66"/>
                </a:cubicBezTo>
                <a:cubicBezTo>
                  <a:pt x="73" y="66"/>
                  <a:pt x="71" y="66"/>
                  <a:pt x="72" y="67"/>
                </a:cubicBezTo>
                <a:close/>
                <a:moveTo>
                  <a:pt x="257" y="127"/>
                </a:moveTo>
                <a:cubicBezTo>
                  <a:pt x="257" y="131"/>
                  <a:pt x="259" y="134"/>
                  <a:pt x="259" y="138"/>
                </a:cubicBezTo>
                <a:cubicBezTo>
                  <a:pt x="260" y="141"/>
                  <a:pt x="262" y="145"/>
                  <a:pt x="262" y="149"/>
                </a:cubicBezTo>
                <a:cubicBezTo>
                  <a:pt x="262" y="149"/>
                  <a:pt x="261" y="149"/>
                  <a:pt x="260" y="149"/>
                </a:cubicBezTo>
                <a:cubicBezTo>
                  <a:pt x="259" y="147"/>
                  <a:pt x="257" y="145"/>
                  <a:pt x="256" y="143"/>
                </a:cubicBezTo>
                <a:cubicBezTo>
                  <a:pt x="256" y="143"/>
                  <a:pt x="256" y="143"/>
                  <a:pt x="255" y="143"/>
                </a:cubicBezTo>
                <a:cubicBezTo>
                  <a:pt x="251" y="136"/>
                  <a:pt x="247" y="129"/>
                  <a:pt x="244" y="122"/>
                </a:cubicBezTo>
                <a:cubicBezTo>
                  <a:pt x="244" y="123"/>
                  <a:pt x="244" y="124"/>
                  <a:pt x="244" y="125"/>
                </a:cubicBezTo>
                <a:cubicBezTo>
                  <a:pt x="245" y="129"/>
                  <a:pt x="246" y="133"/>
                  <a:pt x="247" y="137"/>
                </a:cubicBezTo>
                <a:cubicBezTo>
                  <a:pt x="247" y="138"/>
                  <a:pt x="246" y="138"/>
                  <a:pt x="246" y="137"/>
                </a:cubicBezTo>
                <a:cubicBezTo>
                  <a:pt x="242" y="132"/>
                  <a:pt x="239" y="126"/>
                  <a:pt x="234" y="121"/>
                </a:cubicBezTo>
                <a:cubicBezTo>
                  <a:pt x="234" y="120"/>
                  <a:pt x="233" y="120"/>
                  <a:pt x="232" y="120"/>
                </a:cubicBezTo>
                <a:cubicBezTo>
                  <a:pt x="233" y="123"/>
                  <a:pt x="232" y="126"/>
                  <a:pt x="233" y="129"/>
                </a:cubicBezTo>
                <a:cubicBezTo>
                  <a:pt x="233" y="130"/>
                  <a:pt x="231" y="131"/>
                  <a:pt x="231" y="130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2" y="123"/>
                  <a:pt x="219" y="123"/>
                  <a:pt x="217" y="122"/>
                </a:cubicBezTo>
                <a:cubicBezTo>
                  <a:pt x="219" y="123"/>
                  <a:pt x="222" y="122"/>
                  <a:pt x="224" y="123"/>
                </a:cubicBezTo>
                <a:cubicBezTo>
                  <a:pt x="227" y="125"/>
                  <a:pt x="229" y="127"/>
                  <a:pt x="232" y="129"/>
                </a:cubicBezTo>
                <a:cubicBezTo>
                  <a:pt x="232" y="126"/>
                  <a:pt x="231" y="123"/>
                  <a:pt x="231" y="120"/>
                </a:cubicBezTo>
                <a:cubicBezTo>
                  <a:pt x="231" y="119"/>
                  <a:pt x="233" y="118"/>
                  <a:pt x="233" y="119"/>
                </a:cubicBezTo>
                <a:cubicBezTo>
                  <a:pt x="239" y="122"/>
                  <a:pt x="243" y="130"/>
                  <a:pt x="245" y="135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3" y="125"/>
                  <a:pt x="242" y="121"/>
                  <a:pt x="241" y="117"/>
                </a:cubicBezTo>
                <a:cubicBezTo>
                  <a:pt x="241" y="116"/>
                  <a:pt x="242" y="116"/>
                  <a:pt x="242" y="117"/>
                </a:cubicBezTo>
                <a:cubicBezTo>
                  <a:pt x="248" y="127"/>
                  <a:pt x="253" y="137"/>
                  <a:pt x="261" y="148"/>
                </a:cubicBezTo>
                <a:cubicBezTo>
                  <a:pt x="257" y="134"/>
                  <a:pt x="254" y="121"/>
                  <a:pt x="248" y="108"/>
                </a:cubicBezTo>
                <a:cubicBezTo>
                  <a:pt x="248" y="107"/>
                  <a:pt x="249" y="107"/>
                  <a:pt x="249" y="107"/>
                </a:cubicBezTo>
                <a:cubicBezTo>
                  <a:pt x="252" y="114"/>
                  <a:pt x="254" y="120"/>
                  <a:pt x="258" y="127"/>
                </a:cubicBezTo>
                <a:cubicBezTo>
                  <a:pt x="258" y="128"/>
                  <a:pt x="259" y="129"/>
                  <a:pt x="259" y="130"/>
                </a:cubicBezTo>
                <a:cubicBezTo>
                  <a:pt x="259" y="129"/>
                  <a:pt x="259" y="130"/>
                  <a:pt x="259" y="130"/>
                </a:cubicBezTo>
                <a:cubicBezTo>
                  <a:pt x="263" y="136"/>
                  <a:pt x="265" y="143"/>
                  <a:pt x="270" y="149"/>
                </a:cubicBezTo>
                <a:cubicBezTo>
                  <a:pt x="270" y="149"/>
                  <a:pt x="271" y="150"/>
                  <a:pt x="271" y="149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1" y="90"/>
                  <a:pt x="227" y="79"/>
                  <a:pt x="213" y="65"/>
                </a:cubicBezTo>
                <a:cubicBezTo>
                  <a:pt x="212" y="69"/>
                  <a:pt x="211" y="73"/>
                  <a:pt x="211" y="77"/>
                </a:cubicBezTo>
                <a:cubicBezTo>
                  <a:pt x="210" y="82"/>
                  <a:pt x="208" y="86"/>
                  <a:pt x="207" y="92"/>
                </a:cubicBezTo>
                <a:cubicBezTo>
                  <a:pt x="206" y="92"/>
                  <a:pt x="205" y="94"/>
                  <a:pt x="203" y="95"/>
                </a:cubicBezTo>
                <a:cubicBezTo>
                  <a:pt x="203" y="95"/>
                  <a:pt x="202" y="95"/>
                  <a:pt x="202" y="95"/>
                </a:cubicBezTo>
                <a:cubicBezTo>
                  <a:pt x="199" y="95"/>
                  <a:pt x="195" y="95"/>
                  <a:pt x="192" y="96"/>
                </a:cubicBezTo>
                <a:cubicBezTo>
                  <a:pt x="173" y="97"/>
                  <a:pt x="153" y="98"/>
                  <a:pt x="133" y="96"/>
                </a:cubicBezTo>
                <a:cubicBezTo>
                  <a:pt x="120" y="96"/>
                  <a:pt x="108" y="93"/>
                  <a:pt x="95" y="89"/>
                </a:cubicBezTo>
                <a:cubicBezTo>
                  <a:pt x="84" y="85"/>
                  <a:pt x="73" y="76"/>
                  <a:pt x="63" y="68"/>
                </a:cubicBezTo>
                <a:cubicBezTo>
                  <a:pt x="53" y="61"/>
                  <a:pt x="46" y="50"/>
                  <a:pt x="38" y="40"/>
                </a:cubicBezTo>
                <a:cubicBezTo>
                  <a:pt x="37" y="39"/>
                  <a:pt x="36" y="37"/>
                  <a:pt x="37" y="36"/>
                </a:cubicBezTo>
                <a:cubicBezTo>
                  <a:pt x="34" y="29"/>
                  <a:pt x="32" y="22"/>
                  <a:pt x="32" y="15"/>
                </a:cubicBezTo>
                <a:cubicBezTo>
                  <a:pt x="25" y="14"/>
                  <a:pt x="18" y="14"/>
                  <a:pt x="12" y="16"/>
                </a:cubicBezTo>
                <a:cubicBezTo>
                  <a:pt x="11" y="18"/>
                  <a:pt x="11" y="20"/>
                  <a:pt x="11" y="21"/>
                </a:cubicBezTo>
                <a:cubicBezTo>
                  <a:pt x="10" y="40"/>
                  <a:pt x="12" y="60"/>
                  <a:pt x="25" y="80"/>
                </a:cubicBezTo>
                <a:cubicBezTo>
                  <a:pt x="38" y="101"/>
                  <a:pt x="57" y="116"/>
                  <a:pt x="73" y="127"/>
                </a:cubicBezTo>
                <a:cubicBezTo>
                  <a:pt x="87" y="137"/>
                  <a:pt x="102" y="141"/>
                  <a:pt x="117" y="145"/>
                </a:cubicBezTo>
                <a:cubicBezTo>
                  <a:pt x="146" y="153"/>
                  <a:pt x="176" y="154"/>
                  <a:pt x="206" y="149"/>
                </a:cubicBezTo>
                <a:cubicBezTo>
                  <a:pt x="206" y="146"/>
                  <a:pt x="206" y="143"/>
                  <a:pt x="206" y="140"/>
                </a:cubicBezTo>
                <a:cubicBezTo>
                  <a:pt x="207" y="138"/>
                  <a:pt x="209" y="139"/>
                  <a:pt x="209" y="138"/>
                </a:cubicBezTo>
                <a:cubicBezTo>
                  <a:pt x="209" y="138"/>
                  <a:pt x="209" y="139"/>
                  <a:pt x="210" y="139"/>
                </a:cubicBezTo>
                <a:cubicBezTo>
                  <a:pt x="209" y="144"/>
                  <a:pt x="209" y="149"/>
                  <a:pt x="211" y="154"/>
                </a:cubicBezTo>
                <a:cubicBezTo>
                  <a:pt x="210" y="154"/>
                  <a:pt x="210" y="154"/>
                  <a:pt x="210" y="154"/>
                </a:cubicBezTo>
                <a:cubicBezTo>
                  <a:pt x="211" y="165"/>
                  <a:pt x="212" y="175"/>
                  <a:pt x="213" y="186"/>
                </a:cubicBezTo>
                <a:cubicBezTo>
                  <a:pt x="232" y="174"/>
                  <a:pt x="250" y="161"/>
                  <a:pt x="268" y="150"/>
                </a:cubicBezTo>
                <a:cubicBezTo>
                  <a:pt x="270" y="150"/>
                  <a:pt x="268" y="148"/>
                  <a:pt x="267" y="148"/>
                </a:cubicBezTo>
                <a:cubicBezTo>
                  <a:pt x="263" y="141"/>
                  <a:pt x="260" y="134"/>
                  <a:pt x="257" y="127"/>
                </a:cubicBezTo>
                <a:close/>
                <a:moveTo>
                  <a:pt x="195" y="45"/>
                </a:moveTo>
                <a:cubicBezTo>
                  <a:pt x="191" y="40"/>
                  <a:pt x="191" y="40"/>
                  <a:pt x="191" y="40"/>
                </a:cubicBezTo>
                <a:cubicBezTo>
                  <a:pt x="190" y="40"/>
                  <a:pt x="192" y="39"/>
                  <a:pt x="193" y="40"/>
                </a:cubicBezTo>
                <a:cubicBezTo>
                  <a:pt x="196" y="41"/>
                  <a:pt x="199" y="43"/>
                  <a:pt x="202" y="46"/>
                </a:cubicBezTo>
                <a:cubicBezTo>
                  <a:pt x="203" y="46"/>
                  <a:pt x="204" y="44"/>
                  <a:pt x="205" y="45"/>
                </a:cubicBezTo>
                <a:cubicBezTo>
                  <a:pt x="206" y="45"/>
                  <a:pt x="208" y="46"/>
                  <a:pt x="207" y="47"/>
                </a:cubicBezTo>
                <a:cubicBezTo>
                  <a:pt x="207" y="48"/>
                  <a:pt x="206" y="48"/>
                  <a:pt x="207" y="48"/>
                </a:cubicBezTo>
                <a:cubicBezTo>
                  <a:pt x="219" y="56"/>
                  <a:pt x="230" y="67"/>
                  <a:pt x="242" y="75"/>
                </a:cubicBezTo>
                <a:cubicBezTo>
                  <a:pt x="262" y="90"/>
                  <a:pt x="282" y="108"/>
                  <a:pt x="302" y="128"/>
                </a:cubicBezTo>
                <a:cubicBezTo>
                  <a:pt x="302" y="128"/>
                  <a:pt x="303" y="128"/>
                  <a:pt x="303" y="129"/>
                </a:cubicBezTo>
                <a:cubicBezTo>
                  <a:pt x="305" y="131"/>
                  <a:pt x="309" y="133"/>
                  <a:pt x="309" y="136"/>
                </a:cubicBezTo>
                <a:cubicBezTo>
                  <a:pt x="310" y="137"/>
                  <a:pt x="309" y="137"/>
                  <a:pt x="309" y="137"/>
                </a:cubicBezTo>
                <a:cubicBezTo>
                  <a:pt x="308" y="137"/>
                  <a:pt x="307" y="137"/>
                  <a:pt x="307" y="138"/>
                </a:cubicBezTo>
                <a:cubicBezTo>
                  <a:pt x="306" y="138"/>
                  <a:pt x="305" y="138"/>
                  <a:pt x="305" y="138"/>
                </a:cubicBezTo>
                <a:cubicBezTo>
                  <a:pt x="304" y="138"/>
                  <a:pt x="305" y="139"/>
                  <a:pt x="304" y="139"/>
                </a:cubicBezTo>
                <a:cubicBezTo>
                  <a:pt x="301" y="141"/>
                  <a:pt x="298" y="144"/>
                  <a:pt x="295" y="146"/>
                </a:cubicBezTo>
                <a:cubicBezTo>
                  <a:pt x="292" y="148"/>
                  <a:pt x="289" y="150"/>
                  <a:pt x="286" y="152"/>
                </a:cubicBezTo>
                <a:cubicBezTo>
                  <a:pt x="286" y="152"/>
                  <a:pt x="286" y="154"/>
                  <a:pt x="286" y="154"/>
                </a:cubicBezTo>
                <a:cubicBezTo>
                  <a:pt x="285" y="154"/>
                  <a:pt x="285" y="154"/>
                  <a:pt x="285" y="153"/>
                </a:cubicBezTo>
                <a:cubicBezTo>
                  <a:pt x="260" y="170"/>
                  <a:pt x="236" y="185"/>
                  <a:pt x="212" y="199"/>
                </a:cubicBezTo>
                <a:cubicBezTo>
                  <a:pt x="211" y="200"/>
                  <a:pt x="212" y="201"/>
                  <a:pt x="211" y="201"/>
                </a:cubicBezTo>
                <a:cubicBezTo>
                  <a:pt x="214" y="204"/>
                  <a:pt x="217" y="207"/>
                  <a:pt x="220" y="209"/>
                </a:cubicBezTo>
                <a:cubicBezTo>
                  <a:pt x="220" y="209"/>
                  <a:pt x="220" y="210"/>
                  <a:pt x="219" y="210"/>
                </a:cubicBezTo>
                <a:cubicBezTo>
                  <a:pt x="207" y="204"/>
                  <a:pt x="195" y="195"/>
                  <a:pt x="183" y="184"/>
                </a:cubicBezTo>
                <a:cubicBezTo>
                  <a:pt x="183" y="183"/>
                  <a:pt x="184" y="182"/>
                  <a:pt x="184" y="183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2" y="179"/>
                  <a:pt x="192" y="171"/>
                  <a:pt x="191" y="163"/>
                </a:cubicBezTo>
                <a:cubicBezTo>
                  <a:pt x="179" y="165"/>
                  <a:pt x="168" y="165"/>
                  <a:pt x="157" y="164"/>
                </a:cubicBezTo>
                <a:cubicBezTo>
                  <a:pt x="141" y="163"/>
                  <a:pt x="125" y="161"/>
                  <a:pt x="109" y="156"/>
                </a:cubicBezTo>
                <a:cubicBezTo>
                  <a:pt x="89" y="149"/>
                  <a:pt x="70" y="141"/>
                  <a:pt x="51" y="125"/>
                </a:cubicBezTo>
                <a:cubicBezTo>
                  <a:pt x="42" y="118"/>
                  <a:pt x="34" y="108"/>
                  <a:pt x="25" y="98"/>
                </a:cubicBezTo>
                <a:cubicBezTo>
                  <a:pt x="25" y="98"/>
                  <a:pt x="25" y="96"/>
                  <a:pt x="25" y="95"/>
                </a:cubicBezTo>
                <a:cubicBezTo>
                  <a:pt x="8" y="70"/>
                  <a:pt x="3" y="45"/>
                  <a:pt x="1" y="21"/>
                </a:cubicBezTo>
                <a:cubicBezTo>
                  <a:pt x="1" y="19"/>
                  <a:pt x="0" y="18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" y="13"/>
                  <a:pt x="7" y="12"/>
                  <a:pt x="8" y="12"/>
                </a:cubicBezTo>
                <a:cubicBezTo>
                  <a:pt x="15" y="10"/>
                  <a:pt x="23" y="9"/>
                  <a:pt x="30" y="7"/>
                </a:cubicBezTo>
                <a:cubicBezTo>
                  <a:pt x="31" y="7"/>
                  <a:pt x="30" y="6"/>
                  <a:pt x="30" y="6"/>
                </a:cubicBezTo>
                <a:cubicBezTo>
                  <a:pt x="27" y="5"/>
                  <a:pt x="25" y="3"/>
                  <a:pt x="23" y="2"/>
                </a:cubicBezTo>
                <a:cubicBezTo>
                  <a:pt x="22" y="1"/>
                  <a:pt x="24" y="0"/>
                  <a:pt x="25" y="0"/>
                </a:cubicBezTo>
                <a:cubicBezTo>
                  <a:pt x="30" y="2"/>
                  <a:pt x="35" y="5"/>
                  <a:pt x="40" y="6"/>
                </a:cubicBezTo>
                <a:cubicBezTo>
                  <a:pt x="46" y="9"/>
                  <a:pt x="51" y="13"/>
                  <a:pt x="57" y="16"/>
                </a:cubicBezTo>
                <a:cubicBezTo>
                  <a:pt x="60" y="17"/>
                  <a:pt x="63" y="19"/>
                  <a:pt x="65" y="20"/>
                </a:cubicBezTo>
                <a:cubicBezTo>
                  <a:pt x="66" y="21"/>
                  <a:pt x="66" y="22"/>
                  <a:pt x="66" y="22"/>
                </a:cubicBezTo>
                <a:cubicBezTo>
                  <a:pt x="64" y="22"/>
                  <a:pt x="63" y="21"/>
                  <a:pt x="61" y="20"/>
                </a:cubicBezTo>
                <a:cubicBezTo>
                  <a:pt x="60" y="20"/>
                  <a:pt x="59" y="18"/>
                  <a:pt x="57" y="19"/>
                </a:cubicBezTo>
                <a:cubicBezTo>
                  <a:pt x="57" y="19"/>
                  <a:pt x="56" y="19"/>
                  <a:pt x="57" y="19"/>
                </a:cubicBezTo>
                <a:cubicBezTo>
                  <a:pt x="58" y="20"/>
                  <a:pt x="60" y="20"/>
                  <a:pt x="60" y="21"/>
                </a:cubicBezTo>
                <a:cubicBezTo>
                  <a:pt x="60" y="22"/>
                  <a:pt x="60" y="22"/>
                  <a:pt x="59" y="23"/>
                </a:cubicBezTo>
                <a:cubicBezTo>
                  <a:pt x="59" y="23"/>
                  <a:pt x="58" y="22"/>
                  <a:pt x="57" y="23"/>
                </a:cubicBezTo>
                <a:cubicBezTo>
                  <a:pt x="58" y="23"/>
                  <a:pt x="59" y="24"/>
                  <a:pt x="58" y="24"/>
                </a:cubicBezTo>
                <a:cubicBezTo>
                  <a:pt x="57" y="25"/>
                  <a:pt x="59" y="25"/>
                  <a:pt x="59" y="25"/>
                </a:cubicBezTo>
                <a:cubicBezTo>
                  <a:pt x="60" y="26"/>
                  <a:pt x="60" y="26"/>
                  <a:pt x="61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1" y="28"/>
                  <a:pt x="62" y="29"/>
                  <a:pt x="63" y="29"/>
                </a:cubicBezTo>
                <a:cubicBezTo>
                  <a:pt x="63" y="30"/>
                  <a:pt x="64" y="31"/>
                  <a:pt x="63" y="32"/>
                </a:cubicBezTo>
                <a:cubicBezTo>
                  <a:pt x="63" y="32"/>
                  <a:pt x="62" y="32"/>
                  <a:pt x="61" y="32"/>
                </a:cubicBezTo>
                <a:cubicBezTo>
                  <a:pt x="61" y="33"/>
                  <a:pt x="62" y="33"/>
                  <a:pt x="62" y="34"/>
                </a:cubicBezTo>
                <a:cubicBezTo>
                  <a:pt x="64" y="34"/>
                  <a:pt x="65" y="35"/>
                  <a:pt x="66" y="36"/>
                </a:cubicBezTo>
                <a:cubicBezTo>
                  <a:pt x="67" y="36"/>
                  <a:pt x="65" y="37"/>
                  <a:pt x="64" y="38"/>
                </a:cubicBezTo>
                <a:cubicBezTo>
                  <a:pt x="66" y="38"/>
                  <a:pt x="68" y="38"/>
                  <a:pt x="69" y="39"/>
                </a:cubicBezTo>
                <a:cubicBezTo>
                  <a:pt x="69" y="40"/>
                  <a:pt x="68" y="41"/>
                  <a:pt x="67" y="42"/>
                </a:cubicBezTo>
                <a:cubicBezTo>
                  <a:pt x="67" y="42"/>
                  <a:pt x="68" y="43"/>
                  <a:pt x="68" y="43"/>
                </a:cubicBezTo>
                <a:cubicBezTo>
                  <a:pt x="69" y="43"/>
                  <a:pt x="70" y="43"/>
                  <a:pt x="71" y="44"/>
                </a:cubicBezTo>
                <a:cubicBezTo>
                  <a:pt x="71" y="45"/>
                  <a:pt x="70" y="45"/>
                  <a:pt x="70" y="46"/>
                </a:cubicBezTo>
                <a:cubicBezTo>
                  <a:pt x="72" y="45"/>
                  <a:pt x="74" y="45"/>
                  <a:pt x="76" y="47"/>
                </a:cubicBezTo>
                <a:cubicBezTo>
                  <a:pt x="75" y="47"/>
                  <a:pt x="75" y="48"/>
                  <a:pt x="75" y="49"/>
                </a:cubicBezTo>
                <a:cubicBezTo>
                  <a:pt x="75" y="49"/>
                  <a:pt x="74" y="49"/>
                  <a:pt x="74" y="50"/>
                </a:cubicBezTo>
                <a:cubicBezTo>
                  <a:pt x="76" y="52"/>
                  <a:pt x="79" y="55"/>
                  <a:pt x="81" y="57"/>
                </a:cubicBezTo>
                <a:cubicBezTo>
                  <a:pt x="81" y="56"/>
                  <a:pt x="82" y="57"/>
                  <a:pt x="83" y="57"/>
                </a:cubicBezTo>
                <a:cubicBezTo>
                  <a:pt x="95" y="66"/>
                  <a:pt x="107" y="71"/>
                  <a:pt x="119" y="74"/>
                </a:cubicBezTo>
                <a:cubicBezTo>
                  <a:pt x="141" y="78"/>
                  <a:pt x="164" y="77"/>
                  <a:pt x="187" y="73"/>
                </a:cubicBezTo>
                <a:cubicBezTo>
                  <a:pt x="187" y="71"/>
                  <a:pt x="187" y="68"/>
                  <a:pt x="187" y="65"/>
                </a:cubicBezTo>
                <a:cubicBezTo>
                  <a:pt x="187" y="65"/>
                  <a:pt x="186" y="65"/>
                  <a:pt x="185" y="64"/>
                </a:cubicBezTo>
                <a:cubicBezTo>
                  <a:pt x="186" y="64"/>
                  <a:pt x="186" y="63"/>
                  <a:pt x="187" y="63"/>
                </a:cubicBezTo>
                <a:cubicBezTo>
                  <a:pt x="187" y="63"/>
                  <a:pt x="187" y="62"/>
                  <a:pt x="187" y="62"/>
                </a:cubicBezTo>
                <a:cubicBezTo>
                  <a:pt x="185" y="63"/>
                  <a:pt x="182" y="63"/>
                  <a:pt x="181" y="63"/>
                </a:cubicBezTo>
                <a:cubicBezTo>
                  <a:pt x="179" y="64"/>
                  <a:pt x="178" y="66"/>
                  <a:pt x="177" y="66"/>
                </a:cubicBezTo>
                <a:cubicBezTo>
                  <a:pt x="176" y="66"/>
                  <a:pt x="176" y="65"/>
                  <a:pt x="176" y="64"/>
                </a:cubicBezTo>
                <a:cubicBezTo>
                  <a:pt x="179" y="62"/>
                  <a:pt x="182" y="60"/>
                  <a:pt x="185" y="58"/>
                </a:cubicBezTo>
                <a:cubicBezTo>
                  <a:pt x="184" y="58"/>
                  <a:pt x="183" y="58"/>
                  <a:pt x="183" y="57"/>
                </a:cubicBezTo>
                <a:cubicBezTo>
                  <a:pt x="183" y="56"/>
                  <a:pt x="184" y="56"/>
                  <a:pt x="185" y="56"/>
                </a:cubicBezTo>
                <a:cubicBezTo>
                  <a:pt x="189" y="55"/>
                  <a:pt x="193" y="53"/>
                  <a:pt x="196" y="50"/>
                </a:cubicBezTo>
                <a:cubicBezTo>
                  <a:pt x="195" y="49"/>
                  <a:pt x="194" y="47"/>
                  <a:pt x="193" y="46"/>
                </a:cubicBezTo>
                <a:cubicBezTo>
                  <a:pt x="192" y="45"/>
                  <a:pt x="193" y="44"/>
                  <a:pt x="193" y="45"/>
                </a:cubicBezTo>
                <a:cubicBezTo>
                  <a:pt x="194" y="45"/>
                  <a:pt x="195" y="45"/>
                  <a:pt x="195" y="45"/>
                </a:cubicBezTo>
                <a:close/>
              </a:path>
            </a:pathLst>
          </a:custGeom>
          <a:solidFill>
            <a:srgbClr val="A6A6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1401363" y="2351715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1058779" y="4057800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3994819" y="2350291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98CC77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7"/>
          </p:nvPr>
        </p:nvSpPr>
        <p:spPr>
          <a:xfrm>
            <a:off x="6522529" y="2357131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18"/>
          </p:nvPr>
        </p:nvSpPr>
        <p:spPr>
          <a:xfrm>
            <a:off x="3673709" y="4055576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7" name="Text Placeholder 39"/>
          <p:cNvSpPr>
            <a:spLocks noGrp="1"/>
          </p:cNvSpPr>
          <p:nvPr>
            <p:ph type="body" sz="quarter" idx="19"/>
          </p:nvPr>
        </p:nvSpPr>
        <p:spPr>
          <a:xfrm>
            <a:off x="6288639" y="4069257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8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9128594" y="2360259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21"/>
          </p:nvPr>
        </p:nvSpPr>
        <p:spPr>
          <a:xfrm>
            <a:off x="8911829" y="4055576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grpSp>
        <p:nvGrpSpPr>
          <p:cNvPr id="13" name="组合 4"/>
          <p:cNvGrpSpPr/>
          <p:nvPr userDrawn="1"/>
        </p:nvGrpSpPr>
        <p:grpSpPr>
          <a:xfrm>
            <a:off x="1368425" y="1858944"/>
            <a:ext cx="1750695" cy="1722774"/>
            <a:chOff x="3171826" y="2058988"/>
            <a:chExt cx="2784475" cy="2740025"/>
          </a:xfrm>
          <a:solidFill>
            <a:schemeClr val="accent1"/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4"/>
          <p:cNvGrpSpPr/>
          <p:nvPr userDrawn="1"/>
        </p:nvGrpSpPr>
        <p:grpSpPr>
          <a:xfrm>
            <a:off x="6499225" y="1858944"/>
            <a:ext cx="1750695" cy="1722774"/>
            <a:chOff x="3171826" y="2058988"/>
            <a:chExt cx="2784475" cy="2740025"/>
          </a:xfrm>
          <a:solidFill>
            <a:schemeClr val="accent3"/>
          </a:solidFill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9"/>
          <p:cNvGrpSpPr/>
          <p:nvPr userDrawn="1"/>
        </p:nvGrpSpPr>
        <p:grpSpPr>
          <a:xfrm>
            <a:off x="3933823" y="1858944"/>
            <a:ext cx="1750695" cy="1722774"/>
            <a:chOff x="3171826" y="2058988"/>
            <a:chExt cx="2784475" cy="2740025"/>
          </a:xfrm>
          <a:solidFill>
            <a:schemeClr val="accent2"/>
          </a:solidFill>
        </p:grpSpPr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19"/>
          <p:cNvGrpSpPr/>
          <p:nvPr userDrawn="1"/>
        </p:nvGrpSpPr>
        <p:grpSpPr>
          <a:xfrm>
            <a:off x="9069705" y="1858944"/>
            <a:ext cx="1750695" cy="1722774"/>
            <a:chOff x="3171826" y="2058988"/>
            <a:chExt cx="2784475" cy="2740025"/>
          </a:xfrm>
          <a:solidFill>
            <a:schemeClr val="accent4"/>
          </a:solidFill>
        </p:grpSpPr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9C8B45-F100-4B38-A818-CB42CE3DAE1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538" y="4618038"/>
            <a:ext cx="1187450" cy="105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251284" y="1892969"/>
            <a:ext cx="4876800" cy="3304674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7475538" y="1892300"/>
            <a:ext cx="3128962" cy="787400"/>
          </a:xfrm>
        </p:spPr>
        <p:txBody>
          <a:bodyPr/>
          <a:lstStyle>
            <a:lvl1pPr marL="0" indent="0" algn="ctr">
              <a:buNone/>
              <a:defRPr baseline="0">
                <a:ea typeface="黑体" panose="020106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994525" y="2790825"/>
            <a:ext cx="4359275" cy="2695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BDCE11-12C4-493B-A3F4-BD3CEA3E485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6"/>
          <p:cNvSpPr/>
          <p:nvPr userDrawn="1"/>
        </p:nvSpPr>
        <p:spPr>
          <a:xfrm>
            <a:off x="0" y="3879850"/>
            <a:ext cx="4992688" cy="297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2468" y="2978174"/>
              </a:cxn>
              <a:cxn ang="0">
                <a:pos x="0" y="2978174"/>
              </a:cxn>
              <a:cxn ang="0">
                <a:pos x="0" y="0"/>
              </a:cxn>
            </a:cxnLst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 useBgFill="1">
        <p:nvSpPr>
          <p:cNvPr id="8" name="任意多边形 3"/>
          <p:cNvSpPr/>
          <p:nvPr userDrawn="1"/>
        </p:nvSpPr>
        <p:spPr>
          <a:xfrm>
            <a:off x="-20637" y="3860800"/>
            <a:ext cx="5375275" cy="2854325"/>
          </a:xfrm>
          <a:custGeom>
            <a:avLst/>
            <a:gdLst>
              <a:gd name="connsiteX0" fmla="*/ 10160 w 5374640"/>
              <a:gd name="connsiteY0" fmla="*/ 2072640 h 2854960"/>
              <a:gd name="connsiteX1" fmla="*/ 5232400 w 5374640"/>
              <a:gd name="connsiteY1" fmla="*/ 0 h 2854960"/>
              <a:gd name="connsiteX2" fmla="*/ 5374640 w 5374640"/>
              <a:gd name="connsiteY2" fmla="*/ 0 h 2854960"/>
              <a:gd name="connsiteX3" fmla="*/ 0 w 5374640"/>
              <a:gd name="connsiteY3" fmla="*/ 2854960 h 2854960"/>
              <a:gd name="connsiteX4" fmla="*/ 10160 w 5374640"/>
              <a:gd name="connsiteY4" fmla="*/ 2072640 h 285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4640" h="2854960">
                <a:moveTo>
                  <a:pt x="10160" y="2072640"/>
                </a:moveTo>
                <a:lnTo>
                  <a:pt x="5232400" y="0"/>
                </a:lnTo>
                <a:lnTo>
                  <a:pt x="5374640" y="0"/>
                </a:lnTo>
                <a:lnTo>
                  <a:pt x="0" y="2854960"/>
                </a:lnTo>
                <a:lnTo>
                  <a:pt x="10160" y="20726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100" name="Freeform 7"/>
          <p:cNvSpPr/>
          <p:nvPr userDrawn="1"/>
        </p:nvSpPr>
        <p:spPr>
          <a:xfrm>
            <a:off x="2830513" y="4400550"/>
            <a:ext cx="9361487" cy="2457450"/>
          </a:xfrm>
          <a:custGeom>
            <a:avLst/>
            <a:gdLst/>
            <a:ahLst/>
            <a:cxnLst>
              <a:cxn ang="0">
                <a:pos x="9361941" y="0"/>
              </a:cxn>
              <a:cxn ang="0">
                <a:pos x="9361941" y="2457506"/>
              </a:cxn>
              <a:cxn ang="0">
                <a:pos x="0" y="2457506"/>
              </a:cxn>
              <a:cxn ang="0">
                <a:pos x="9361941" y="0"/>
              </a:cxn>
            </a:cxnLst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24624" y="4707467"/>
            <a:ext cx="5153025" cy="1251543"/>
          </a:xfrm>
        </p:spPr>
        <p:txBody>
          <a:bodyPr anchor="b">
            <a:normAutofit/>
          </a:bodyPr>
          <a:lstStyle>
            <a:lvl1pPr algn="r">
              <a:defRPr sz="6600" b="1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6524624" y="6049963"/>
            <a:ext cx="5153025" cy="79282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文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3743082" y="1450387"/>
            <a:ext cx="4697895" cy="7858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1977887" y="2465388"/>
            <a:ext cx="8110330" cy="14804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5pPr>
          </a:lstStyle>
          <a:p>
            <a:pPr lvl="0" fontAlgn="auto"/>
            <a:r>
              <a:rPr lang="zh-CN" altLang="en-US" strike="noStrike" noProof="1" smtClean="0">
                <a:sym typeface="+mn-lt"/>
              </a:rPr>
              <a:t>单击此处编辑母版文本样式</a:t>
            </a:r>
            <a:endParaRPr lang="zh-CN" altLang="en-US" strike="noStrike" noProof="1" smtClean="0">
              <a:sym typeface="+mn-lt"/>
            </a:endParaRP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1977887" y="4175023"/>
            <a:ext cx="8110330" cy="14804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5pPr>
          </a:lstStyle>
          <a:p>
            <a:pPr lvl="0" fontAlgn="auto"/>
            <a:r>
              <a:rPr lang="zh-CN" altLang="en-US" strike="noStrike" noProof="1" smtClean="0">
                <a:sym typeface="+mn-lt"/>
              </a:rPr>
              <a:t>单击此处编辑母版文本样式</a:t>
            </a:r>
            <a:endParaRPr lang="zh-CN" altLang="en-US" strike="noStrike" noProof="1" smtClean="0"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C0AFD5-AD4E-45D5-B85D-5D9F01E7CEE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排四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4751388" y="1357313"/>
            <a:ext cx="0" cy="43037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7"/>
          <p:cNvSpPr/>
          <p:nvPr userDrawn="1"/>
        </p:nvSpPr>
        <p:spPr>
          <a:xfrm>
            <a:off x="1938338" y="1519238"/>
            <a:ext cx="2244725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0" name="矩形 8"/>
          <p:cNvSpPr/>
          <p:nvPr userDrawn="1"/>
        </p:nvSpPr>
        <p:spPr>
          <a:xfrm>
            <a:off x="1938338" y="2532063"/>
            <a:ext cx="2244725" cy="91281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矩形 9"/>
          <p:cNvSpPr/>
          <p:nvPr userDrawn="1"/>
        </p:nvSpPr>
        <p:spPr>
          <a:xfrm>
            <a:off x="1938338" y="3543300"/>
            <a:ext cx="2244725" cy="93662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 10"/>
          <p:cNvSpPr/>
          <p:nvPr userDrawn="1"/>
        </p:nvSpPr>
        <p:spPr>
          <a:xfrm>
            <a:off x="1938338" y="4556125"/>
            <a:ext cx="2244725" cy="96202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 userDrawn="1"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65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5106088" y="3659899"/>
            <a:ext cx="5403228" cy="647058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  <a:p>
            <a:pPr lvl="4" fontAlgn="base"/>
            <a:endParaRPr lang="zh-CN" altLang="en-US" strike="noStrike" noProof="1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5106088" y="4671158"/>
            <a:ext cx="5403228" cy="647058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  <a:p>
            <a:pPr lvl="4" fontAlgn="base"/>
            <a:endParaRPr lang="zh-CN" altLang="en-US" strike="noStrike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2209800" y="1639888"/>
            <a:ext cx="1671638" cy="69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2225319" y="2657956"/>
            <a:ext cx="1671638" cy="63979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6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2225319" y="3637441"/>
            <a:ext cx="1671638" cy="74571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7" name="文本占位符 10"/>
          <p:cNvSpPr>
            <a:spLocks noGrp="1"/>
          </p:cNvSpPr>
          <p:nvPr>
            <p:ph type="body" sz="quarter" idx="24"/>
          </p:nvPr>
        </p:nvSpPr>
        <p:spPr>
          <a:xfrm>
            <a:off x="2225319" y="4663892"/>
            <a:ext cx="1671638" cy="74571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5105400" y="1656777"/>
            <a:ext cx="5403850" cy="675982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9" name="文本占位符 12"/>
          <p:cNvSpPr>
            <a:spLocks noGrp="1"/>
          </p:cNvSpPr>
          <p:nvPr>
            <p:ph type="body" sz="quarter" idx="26"/>
          </p:nvPr>
        </p:nvSpPr>
        <p:spPr>
          <a:xfrm>
            <a:off x="5105400" y="2650489"/>
            <a:ext cx="5403850" cy="675982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5003E-A3F4-42D6-8AB7-DCA8D26FBAB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image" Target="../media/image2.png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832" b="13748"/>
          <a:stretch>
            <a:fillRect/>
          </a:stretch>
        </p:blipFill>
        <p:spPr>
          <a:xfrm>
            <a:off x="0" y="0"/>
            <a:ext cx="12192000" cy="473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5637213"/>
            <a:ext cx="12192000" cy="122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9" name="等腰三角形 8"/>
          <p:cNvSpPr/>
          <p:nvPr>
            <p:custDataLst>
              <p:tags r:id="rId4"/>
            </p:custDataLst>
          </p:nvPr>
        </p:nvSpPr>
        <p:spPr>
          <a:xfrm rot="5400000" flipV="1">
            <a:off x="4187031" y="-1146969"/>
            <a:ext cx="3817938" cy="12192000"/>
          </a:xfrm>
          <a:prstGeom prst="triangle">
            <a:avLst/>
          </a:prstGeom>
          <a:solidFill>
            <a:srgbClr val="354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10" name="直角三角形 9"/>
          <p:cNvSpPr/>
          <p:nvPr>
            <p:custDataLst>
              <p:tags r:id="rId5"/>
            </p:custDataLst>
          </p:nvPr>
        </p:nvSpPr>
        <p:spPr>
          <a:xfrm>
            <a:off x="0" y="3621088"/>
            <a:ext cx="12192000" cy="323691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11" name="直角三角形 10"/>
          <p:cNvSpPr/>
          <p:nvPr>
            <p:custDataLst>
              <p:tags r:id="rId6"/>
            </p:custDataLst>
          </p:nvPr>
        </p:nvSpPr>
        <p:spPr>
          <a:xfrm flipH="1">
            <a:off x="0" y="304546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15366" name="标题 5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226560" y="5381625"/>
            <a:ext cx="7560310" cy="1054100"/>
          </a:xfrm>
          <a:ln/>
        </p:spPr>
        <p:txBody>
          <a:bodyPr vert="horz" lIns="91440" tIns="45720" rIns="91440" bIns="45720" anchor="b" anchorCtr="0">
            <a:normAutofit fontScale="90000"/>
          </a:bodyPr>
          <a:p>
            <a:pPr defTabSz="914400">
              <a:buNone/>
            </a:pPr>
            <a:r>
              <a:rPr lang="zh-CN" altLang="en-US" kern="1200">
                <a:latin typeface="黑体" panose="02010609060101010101" charset="-122"/>
                <a:ea typeface="黑体" panose="02010609060101010101" charset="-122"/>
                <a:cs typeface="+mj-cs"/>
              </a:rPr>
              <a:t>智能停车场车牌识别计费系统</a:t>
            </a:r>
            <a:endParaRPr lang="zh-CN" altLang="en-US" kern="120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2514600"/>
            <a:ext cx="4170363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7410" name="文本框 27"/>
          <p:cNvSpPr txBox="1"/>
          <p:nvPr>
            <p:custDataLst>
              <p:tags r:id="rId2"/>
            </p:custDataLst>
          </p:nvPr>
        </p:nvSpPr>
        <p:spPr>
          <a:xfrm>
            <a:off x="0" y="2657475"/>
            <a:ext cx="3998913" cy="172878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pPr algn="ctr"/>
            <a:r>
              <a:rPr lang="zh-CN" altLang="en-US" sz="6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目录</a:t>
            </a:r>
            <a:endParaRPr lang="zh-CN" altLang="en-US" sz="6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grpSp>
        <p:nvGrpSpPr>
          <p:cNvPr id="17411" name="组合 7"/>
          <p:cNvGrpSpPr/>
          <p:nvPr/>
        </p:nvGrpSpPr>
        <p:grpSpPr>
          <a:xfrm>
            <a:off x="5092700" y="1095375"/>
            <a:ext cx="5482596" cy="1099056"/>
            <a:chOff x="8019" y="1724"/>
            <a:chExt cx="8635" cy="1732"/>
          </a:xfrm>
        </p:grpSpPr>
        <p:sp>
          <p:nvSpPr>
            <p:cNvPr id="1741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8552" y="1724"/>
              <a:ext cx="8102" cy="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b" anchorCtr="0"/>
            <a:p>
              <a:r>
                <a:rPr lang="zh-CN" altLang="en-US" sz="2000" dirty="0">
                  <a:latin typeface="黑体" panose="02010609060101010101" charset="-122"/>
                  <a:ea typeface="黑体" panose="02010609060101010101" charset="-122"/>
                  <a:sym typeface="Arial" panose="020B0604020202020204" pitchFamily="34" charset="0"/>
                </a:rPr>
                <a:t>项目简介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 flipH="1">
              <a:off x="8019" y="2151"/>
              <a:ext cx="180" cy="13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7415" name="组合 9"/>
          <p:cNvGrpSpPr/>
          <p:nvPr/>
        </p:nvGrpSpPr>
        <p:grpSpPr>
          <a:xfrm>
            <a:off x="5092700" y="2998788"/>
            <a:ext cx="5530850" cy="1141412"/>
            <a:chOff x="8019" y="4542"/>
            <a:chExt cx="8635" cy="1799"/>
          </a:xfrm>
        </p:grpSpPr>
        <p:sp>
          <p:nvSpPr>
            <p:cNvPr id="17416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552" y="5564"/>
              <a:ext cx="8102" cy="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endParaRPr lang="zh-CN" altLang="en-US" sz="14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7417" name="文本框 5"/>
            <p:cNvSpPr txBox="1"/>
            <p:nvPr>
              <p:custDataLst>
                <p:tags r:id="rId6"/>
              </p:custDataLst>
            </p:nvPr>
          </p:nvSpPr>
          <p:spPr>
            <a:xfrm>
              <a:off x="8552" y="4542"/>
              <a:ext cx="8102" cy="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b" anchorCtr="0"/>
            <a:p>
              <a:r>
                <a:rPr lang="zh-CN" altLang="en-US" sz="2000" dirty="0">
                  <a:latin typeface="黑体" panose="02010609060101010101" charset="-122"/>
                  <a:ea typeface="黑体" panose="02010609060101010101" charset="-122"/>
                  <a:sym typeface="Arial" panose="020B0604020202020204" pitchFamily="34" charset="0"/>
                </a:rPr>
                <a:t>开发简介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 flipH="1">
              <a:off x="8019" y="4969"/>
              <a:ext cx="180" cy="13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7419" name="组合 10"/>
          <p:cNvGrpSpPr/>
          <p:nvPr/>
        </p:nvGrpSpPr>
        <p:grpSpPr>
          <a:xfrm>
            <a:off x="5092700" y="4673600"/>
            <a:ext cx="5530850" cy="1133475"/>
            <a:chOff x="8019" y="7360"/>
            <a:chExt cx="8951" cy="1786"/>
          </a:xfrm>
        </p:grpSpPr>
        <p:sp>
          <p:nvSpPr>
            <p:cNvPr id="17420" name="文本框 30"/>
            <p:cNvSpPr txBox="1"/>
            <p:nvPr>
              <p:custDataLst>
                <p:tags r:id="rId8"/>
              </p:custDataLst>
            </p:nvPr>
          </p:nvSpPr>
          <p:spPr>
            <a:xfrm>
              <a:off x="8552" y="8383"/>
              <a:ext cx="8418" cy="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endParaRPr lang="zh-CN" altLang="en-US" sz="14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7421" name="文本框 32"/>
            <p:cNvSpPr txBox="1"/>
            <p:nvPr>
              <p:custDataLst>
                <p:tags r:id="rId9"/>
              </p:custDataLst>
            </p:nvPr>
          </p:nvSpPr>
          <p:spPr>
            <a:xfrm>
              <a:off x="8552" y="7360"/>
              <a:ext cx="8418" cy="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b" anchorCtr="0"/>
            <a:p>
              <a:endParaRPr lang="zh-CN" altLang="en-US" sz="20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10"/>
              </p:custDataLst>
            </p:nvPr>
          </p:nvSpPr>
          <p:spPr>
            <a:xfrm flipH="1">
              <a:off x="8019" y="7787"/>
              <a:ext cx="180" cy="13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2"/>
          <p:cNvSpPr txBox="1"/>
          <p:nvPr>
            <p:custDataLst>
              <p:tags r:id="rId1"/>
            </p:custDataLst>
          </p:nvPr>
        </p:nvSpPr>
        <p:spPr>
          <a:xfrm>
            <a:off x="1701800" y="1604963"/>
            <a:ext cx="7948613" cy="153193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pPr defTabSz="685800">
              <a:lnSpc>
                <a:spcPct val="150000"/>
              </a:lnSpc>
            </a:pPr>
            <a:r>
              <a:rPr lang="en-US" altLang="zh-CN" sz="1400">
                <a:solidFill>
                  <a:srgbClr val="7F7F7F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使用车牌识别技术，实现对车辆信息的自动识别，可应用于停车场、小区、工厂等场景，实现无卡、无人的进出场自动化、规范化管理，有效降低人力成本和通行卡证制作成本，大幅度提升管理效率。</a:t>
            </a:r>
            <a:endParaRPr lang="en-US" altLang="zh-CN" sz="1400">
              <a:solidFill>
                <a:srgbClr val="7F7F7F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483" name="文本框 3"/>
          <p:cNvSpPr txBox="1"/>
          <p:nvPr>
            <p:custDataLst>
              <p:tags r:id="rId2"/>
            </p:custDataLst>
          </p:nvPr>
        </p:nvSpPr>
        <p:spPr>
          <a:xfrm>
            <a:off x="2122488" y="2178050"/>
            <a:ext cx="7948612" cy="160178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pPr defTabSz="685800">
              <a:lnSpc>
                <a:spcPct val="170000"/>
              </a:lnSpc>
            </a:pPr>
            <a:endParaRPr lang="en-US" altLang="zh-CN" sz="1400">
              <a:solidFill>
                <a:srgbClr val="7F7F7F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484" name="文本框 14"/>
          <p:cNvSpPr txBox="1"/>
          <p:nvPr>
            <p:custDataLst>
              <p:tags r:id="rId3"/>
            </p:custDataLst>
          </p:nvPr>
        </p:nvSpPr>
        <p:spPr>
          <a:xfrm>
            <a:off x="730250" y="241300"/>
            <a:ext cx="5484813" cy="722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defTabSz="457200">
              <a:lnSpc>
                <a:spcPct val="130000"/>
              </a:lnSpc>
            </a:pPr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项目简介</a:t>
            </a:r>
            <a:endParaRPr lang="zh-CN" altLang="en-US" sz="3200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矩形 2"/>
          <p:cNvSpPr/>
          <p:nvPr>
            <p:custDataLst>
              <p:tags r:id="rId4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565" fontAlgn="auto">
              <a:lnSpc>
                <a:spcPct val="130000"/>
              </a:lnSpc>
            </a:pP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>
            <p:custDataLst>
              <p:tags r:id="rId5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565" fontAlgn="auto">
              <a:lnSpc>
                <a:spcPct val="130000"/>
              </a:lnSpc>
            </a:pP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8"/>
          <p:cNvSpPr txBox="1"/>
          <p:nvPr>
            <p:custDataLst>
              <p:tags r:id="rId1"/>
            </p:custDataLst>
          </p:nvPr>
        </p:nvSpPr>
        <p:spPr>
          <a:xfrm>
            <a:off x="2911158" y="1664653"/>
            <a:ext cx="4281487" cy="280828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操作系统：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Windows 10</a:t>
            </a:r>
            <a:endParaRPr lang="en-US" altLang="zh-CN" sz="1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开发语言：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Python</a:t>
            </a:r>
            <a:endParaRPr lang="en-US" altLang="zh-CN" sz="1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开发工具：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Pycharm</a:t>
            </a:r>
            <a:endParaRPr lang="en-US" altLang="zh-CN" sz="1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开发模块：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os,time,datetime,pandas,matplotlib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等</a:t>
            </a:r>
            <a:endParaRPr lang="en-US" altLang="zh-CN" sz="1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API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接口：百度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API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接口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565" fontAlgn="auto">
              <a:lnSpc>
                <a:spcPct val="130000"/>
              </a:lnSpc>
            </a:pP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565" fontAlgn="auto">
              <a:lnSpc>
                <a:spcPct val="130000"/>
              </a:lnSpc>
            </a:pPr>
            <a:endParaRPr lang="zh-CN" altLang="en-US" sz="32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2532" name="文本框 14"/>
          <p:cNvSpPr txBox="1"/>
          <p:nvPr>
            <p:custDataLst>
              <p:tags r:id="rId4"/>
            </p:custDataLst>
          </p:nvPr>
        </p:nvSpPr>
        <p:spPr>
          <a:xfrm>
            <a:off x="730250" y="241300"/>
            <a:ext cx="5484813" cy="722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defTabSz="457200">
              <a:lnSpc>
                <a:spcPct val="130000"/>
              </a:lnSpc>
            </a:pPr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开发简介 </a:t>
            </a:r>
            <a:endParaRPr lang="zh-CN" altLang="en-US" sz="3200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70" name="文本框 2"/>
          <p:cNvSpPr txBox="1"/>
          <p:nvPr>
            <p:custDataLst>
              <p:tags r:id="rId1"/>
            </p:custDataLst>
          </p:nvPr>
        </p:nvSpPr>
        <p:spPr>
          <a:xfrm>
            <a:off x="730250" y="241300"/>
            <a:ext cx="5484813" cy="722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defTabSz="457200">
              <a:lnSpc>
                <a:spcPct val="130000"/>
              </a:lnSpc>
            </a:pPr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系统业务流程</a:t>
            </a:r>
            <a:endParaRPr lang="zh-CN" altLang="en-US" sz="3200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60" y="1468755"/>
            <a:ext cx="5179060" cy="3392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832" b="13748"/>
          <a:stretch>
            <a:fillRect/>
          </a:stretch>
        </p:blipFill>
        <p:spPr>
          <a:xfrm>
            <a:off x="0" y="-355600"/>
            <a:ext cx="12192000" cy="509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0" y="5637213"/>
            <a:ext cx="12192000" cy="122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4"/>
            </p:custDataLst>
          </p:nvPr>
        </p:nvSpPr>
        <p:spPr>
          <a:xfrm rot="5400000" flipV="1">
            <a:off x="4187031" y="-1146969"/>
            <a:ext cx="3817938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9" name="直角三角形 8"/>
          <p:cNvSpPr/>
          <p:nvPr>
            <p:custDataLst>
              <p:tags r:id="rId5"/>
            </p:custDataLst>
          </p:nvPr>
        </p:nvSpPr>
        <p:spPr>
          <a:xfrm>
            <a:off x="0" y="3621088"/>
            <a:ext cx="12192000" cy="323691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10" name="直角三角形 9"/>
          <p:cNvSpPr/>
          <p:nvPr>
            <p:custDataLst>
              <p:tags r:id="rId6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>
              <a:cs typeface="+mn-ea"/>
            </a:endParaRPr>
          </a:p>
        </p:txBody>
      </p:sp>
      <p:sp>
        <p:nvSpPr>
          <p:cNvPr id="35846" name="标题 3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6578600" y="4449763"/>
            <a:ext cx="5153025" cy="1252537"/>
          </a:xfrm>
          <a:ln/>
        </p:spPr>
        <p:txBody>
          <a:bodyPr vert="horz" lIns="91440" tIns="45720" rIns="91440" bIns="45720" anchor="b" anchorCtr="0">
            <a:normAutofit fontScale="90000"/>
          </a:bodyPr>
          <a:p>
            <a:pPr defTabSz="914400">
              <a:buNone/>
            </a:pPr>
            <a:r>
              <a:rPr lang="en-US" altLang="zh-CN" sz="720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THANK YOU</a:t>
            </a:r>
            <a:endParaRPr lang="zh-CN" altLang="en-US" sz="7200" kern="1200" dirty="0"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0_1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ID" val="custom0_1*i*2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ID" val="custom0_1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ID" val="custom0_1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ID" val="custom0_1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D" val="custom0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单击此处添加标题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7_1"/>
  <p:tag name="KSO_WM_TEMPLATE_CATEGORY" val="custom"/>
  <p:tag name="KSO_WM_TEMPLATE_INDEX" val="0"/>
  <p:tag name="KSO_WM_SLIDE_ID" val="custom0_1"/>
  <p:tag name="KSO_WM_SLIDE_INDEX" val="1"/>
  <p:tag name="KSO_WM_TEMPLATE_SUBCATEGORY" val="combine"/>
  <p:tag name="KSO_WM_TEMPLATE_THUMBS_INDEX" val="1、7、11、14、18、19、22、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30.xml><?xml version="1.0" encoding="utf-8"?>
<p:tagLst xmlns:p="http://schemas.openxmlformats.org/presentationml/2006/main">
  <p:tag name="KSO_WM_DIAGRAM_GROUP_CODE" val="l1-1"/>
  <p:tag name="KSO_WM_TAG_VERSION" val="1.0"/>
  <p:tag name="KSO_WM_BEAUTIFY_FLAG" val="#wm#"/>
  <p:tag name="KSO_WM_UNIT_TYPE" val="i"/>
  <p:tag name="KSO_WM_UNIT_ID" val="custom0_2*i*0"/>
  <p:tag name="KSO_WM_TEMPLATE_CATEGORY" val="custom"/>
  <p:tag name="KSO_WM_TEMPLATE_INDEX" val="0"/>
  <p:tag name="KSO_WM_UNIT_INDEX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LAYERLEVEL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5"/>
  <p:tag name="KSO_WM_UNIT_HIGHLIGHT" val="0"/>
  <p:tag name="KSO_WM_UNIT_COMPATIBLE" val="0"/>
  <p:tag name="KSO_WM_DIAGRAM_GROUP_CODE" val="l1-1"/>
  <p:tag name="KSO_WM_UNIT_ID" val="custom0_2*a*1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UNIT_ID" val="custom0_2*l_h_a*1_1_1"/>
  <p:tag name="KSO_WM_DIAGRAM_GROUP_CODE" val="l1-1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33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i"/>
  <p:tag name="KSO_WM_UNIT_INDEX" val="1_1_1"/>
  <p:tag name="KSO_WM_UNIT_LAYERLEVEL" val="1_1_1"/>
  <p:tag name="KSO_WM_UNIT_ID" val="custom0_2*l_h_i*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34"/>
  <p:tag name="KSO_WM_UNIT_HIGHLIGHT" val="0"/>
  <p:tag name="KSO_WM_UNIT_COMPATIBLE" val="0"/>
  <p:tag name="KSO_WM_UNIT_ID" val="custom0_2*l_h_f*1_2_1"/>
  <p:tag name="KSO_WM_DIAGRAM_GROUP_CODE" val="l1-1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ags/tag3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7"/>
  <p:tag name="KSO_WM_UNIT_HIGHLIGHT" val="0"/>
  <p:tag name="KSO_WM_UNIT_COMPATIBLE" val="0"/>
  <p:tag name="KSO_WM_UNIT_ID" val="custom0_2*l_h_a*1_2_1"/>
  <p:tag name="KSO_WM_DIAGRAM_GROUP_CODE" val="l1-1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3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i"/>
  <p:tag name="KSO_WM_UNIT_INDEX" val="1_2_1"/>
  <p:tag name="KSO_WM_UNIT_LAYERLEVEL" val="1_1_1"/>
  <p:tag name="KSO_WM_UNIT_ID" val="custom0_2*l_h_i*1_2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3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4"/>
  <p:tag name="KSO_WM_UNIT_HIGHLIGHT" val="0"/>
  <p:tag name="KSO_WM_UNIT_COMPATIBLE" val="0"/>
  <p:tag name="KSO_WM_UNIT_ID" val="custom0_2*l_h_f*1_3_1"/>
  <p:tag name="KSO_WM_DIAGRAM_GROUP_CODE" val="l1-1"/>
  <p:tag name="KSO_WM_UNIT_TEXT_FILL_FORE_SCHEMECOLOR_INDEX" val="13"/>
  <p:tag name="KSO_WM_UNIT_TEXT_FILL_TYPE" val="1"/>
  <p:tag name="KSO_WM_UNIT_USESOURCEFORMAT_APPLY" val="1"/>
  <p:tag name="KSO_WM_UNIT_PRESET_TEXT" val="单击此处添加文本具体内容，简明扼要的阐述您的观点。"/>
</p:tagLst>
</file>

<file path=ppt/tags/tag3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7"/>
  <p:tag name="KSO_WM_UNIT_HIGHLIGHT" val="0"/>
  <p:tag name="KSO_WM_UNIT_COMPATIBLE" val="0"/>
  <p:tag name="KSO_WM_UNIT_ID" val="custom0_2*l_h_a*1_3_1"/>
  <p:tag name="KSO_WM_DIAGRAM_GROUP_CODE" val="l1-1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" val="单击此处添加标题"/>
</p:tagLst>
</file>

<file path=ppt/tags/tag3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l_h_i"/>
  <p:tag name="KSO_WM_UNIT_INDEX" val="1_3_1"/>
  <p:tag name="KSO_WM_UNIT_LAYERLEVEL" val="1_1_1"/>
  <p:tag name="KSO_WM_UNIT_ID" val="custom0_2*l_h_i*1_3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40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541_5"/>
  <p:tag name="KSO_WM_TEMPLATE_CATEGORY" val="custom"/>
  <p:tag name="KSO_WM_TEMPLATE_INDEX" val="0"/>
  <p:tag name="KSO_WM_SLIDE_ID" val="custom0_2"/>
  <p:tag name="KSO_WM_SLIDE_INDEX" val="2"/>
  <p:tag name="KSO_WM_TEMPLATE_SUBCATEGORY" val="combine"/>
  <p:tag name="KSO_WM_DIAGRAM_GROUP_CODE" val="l1-1"/>
  <p:tag name="KSO_WM_SLIDE_SUBTYPE" val="diag"/>
  <p:tag name="KSO_WM_SLIDE_DIAGTYPE" val="l"/>
</p:tagLst>
</file>

<file path=ppt/tags/tag41.xml><?xml version="1.0" encoding="utf-8"?>
<p:tagLst xmlns:p="http://schemas.openxmlformats.org/presentationml/2006/main">
  <p:tag name="KSO_WM_TEMPLATE_CATEGORY" val="custom"/>
  <p:tag name="KSO_WM_TEMPLATE_INDEX" val="0"/>
  <p:tag name="KSO_WM_UNIT_ID" val="custom0_4*h_f*1_2"/>
  <p:tag name="KSO_WM_UNIT_LAYERLEVEL" val="1_1"/>
  <p:tag name="KSO_WM_UNIT_VALUE" val="172"/>
  <p:tag name="KSO_WM_UNIT_HIGHLIGHT" val="0"/>
  <p:tag name="KSO_WM_UNIT_COMPATIBLE" val="0"/>
  <p:tag name="KSO_WM_BEAUTIFY_FLAG" val="#wm#"/>
  <p:tag name="KSO_WM_TAG_VERSION" val="1.0"/>
  <p:tag name="KSO_WM_UNIT_TYPE" val="h_f"/>
  <p:tag name="KSO_WM_UNIT_INDEX" val="1_2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2.xml><?xml version="1.0" encoding="utf-8"?>
<p:tagLst xmlns:p="http://schemas.openxmlformats.org/presentationml/2006/main">
  <p:tag name="KSO_WM_TEMPLATE_CATEGORY" val="custom"/>
  <p:tag name="KSO_WM_TEMPLATE_INDEX" val="0"/>
  <p:tag name="KSO_WM_UNIT_ID" val="custom0_4*h_f*1_1"/>
  <p:tag name="KSO_WM_UNIT_LAYERLEVEL" val="1_1"/>
  <p:tag name="KSO_WM_UNIT_VALUE" val="86"/>
  <p:tag name="KSO_WM_UNIT_HIGHLIGHT" val="0"/>
  <p:tag name="KSO_WM_UNIT_COMPATIBLE" val="0"/>
  <p:tag name="KSO_WM_BEAUTIFY_FLAG" val="#wm#"/>
  <p:tag name="KSO_WM_TAG_VERSION" val="1.0"/>
  <p:tag name="KSO_WM_UNIT_TYPE" val="h_f"/>
  <p:tag name="KSO_WM_UNIT_INDEX" val="1_1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3.xml><?xml version="1.0" encoding="utf-8"?>
<p:tagLst xmlns:p="http://schemas.openxmlformats.org/presentationml/2006/main">
  <p:tag name="KSO_WM_TEMPLATE_CATEGORY" val="custom"/>
  <p:tag name="KSO_WM_TEMPLATE_INDEX" val="0"/>
  <p:tag name="KSO_WM_UNIT_ID" val="custom0_4*a*1"/>
  <p:tag name="KSO_WM_UNIT_LAYERLEVEL" val="1"/>
  <p:tag name="KSO_WM_UNIT_VALUE" val="1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TYPE" val="a"/>
  <p:tag name="KSO_WM_UNIT_INDEX" val="1"/>
  <p:tag name="KSO_WM_UNIT_PRESET_TEXT" val="单击此处添加标题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0_4*i*1"/>
  <p:tag name="KSO_WM_TEMPLATE_CATEGORY" val="custom"/>
  <p:tag name="KSO_WM_TEMPLATE_INDEX" val="0"/>
  <p:tag name="KSO_WM_UNIT_HIGHLIGHT" val="0"/>
  <p:tag name="KSO_WM_UNIT_COMPATIBLE" val="0"/>
  <p:tag name="KSO_WM_UNIT_LAYERLEVEL" val="1"/>
  <p:tag name="KSO_WM_UNIT_TYPE" val="i"/>
  <p:tag name="KSO_WM_UNIT_INDEX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ID" val="custom0_4*i*2"/>
  <p:tag name="KSO_WM_TEMPLATE_CATEGORY" val="custom"/>
  <p:tag name="KSO_WM_TEMPLATE_INDEX" val="0"/>
  <p:tag name="KSO_WM_UNIT_HIGHLIGHT" val="0"/>
  <p:tag name="KSO_WM_UNIT_COMPATIBLE" val="0"/>
  <p:tag name="KSO_WM_UNIT_LAYERLEVEL" val="1"/>
  <p:tag name="KSO_WM_UNIT_TYPE" val="i"/>
  <p:tag name="KSO_WM_UNIT_INDEX" val="2"/>
</p:tagLst>
</file>

<file path=ppt/tags/tag4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h"/>
  <p:tag name="KSO_WM_SLIDE_LAYOUT_CNT" val="1_1"/>
  <p:tag name="KSO_WM_SLIDE_TYPE" val="text"/>
  <p:tag name="KSO_WM_SLIDE_SUBTYPE" val="pureTxt"/>
  <p:tag name="KSO_WM_BEAUTIFY_FLAG" val="#wm#"/>
  <p:tag name="KSO_WM_SLIDE_POSITION" val="-7*17"/>
  <p:tag name="KSO_WM_SLIDE_SIZE" val="791*443"/>
</p:tagLst>
</file>

<file path=ppt/tags/tag47.xml><?xml version="1.0" encoding="utf-8"?>
<p:tagLst xmlns:p="http://schemas.openxmlformats.org/presentationml/2006/main">
  <p:tag name="KSO_WM_TEMPLATE_CATEGORY" val="custom"/>
  <p:tag name="KSO_WM_TEMPLATE_INDEX" val="0"/>
  <p:tag name="KSO_WM_UNIT_TYPE" val="h_f"/>
  <p:tag name="KSO_WM_UNIT_INDEX" val="1_1"/>
  <p:tag name="KSO_WM_UNIT_ID" val="custom0_5*h_f*1_1"/>
  <p:tag name="KSO_WM_UNIT_LAYERLEVEL" val="1_1"/>
  <p:tag name="KSO_WM_UNIT_VALUE" val="10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5*i*1"/>
  <p:tag name="KSO_WM_TEMPLATE_CATEGORY" val="custom"/>
  <p:tag name="KSO_WM_TEMPLATE_INDEX" val="0"/>
  <p:tag name="KSO_WM_UNIT_INDEX" val="1"/>
  <p:tag name="KSO_WM_UNIT_HIGHLIGHT" val="0"/>
  <p:tag name="KSO_WM_UNIT_COMPATIBLE" val="0"/>
  <p:tag name="KSO_WM_UNIT_LAYERLEVEL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5*i*2"/>
  <p:tag name="KSO_WM_TEMPLATE_CATEGORY" val="custom"/>
  <p:tag name="KSO_WM_TEMPLATE_INDEX" val="0"/>
  <p:tag name="KSO_WM_UNIT_INDEX" val="2"/>
  <p:tag name="KSO_WM_UNIT_HIGHLIGHT" val="0"/>
  <p:tag name="KSO_WM_UNIT_COMPATIBLE" val="0"/>
  <p:tag name="KSO_WM_UNIT_LAYERLEVEL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50.xml><?xml version="1.0" encoding="utf-8"?>
<p:tagLst xmlns:p="http://schemas.openxmlformats.org/presentationml/2006/main">
  <p:tag name="KSO_WM_TEMPLATE_CATEGORY" val="custom"/>
  <p:tag name="KSO_WM_TEMPLATE_INDEX" val="0"/>
  <p:tag name="KSO_WM_UNIT_TYPE" val="a"/>
  <p:tag name="KSO_WM_UNIT_INDEX" val="1"/>
  <p:tag name="KSO_WM_UNIT_ID" val="custom0_5*a*1"/>
  <p:tag name="KSO_WM_UNIT_LAYERLEVEL" val="1"/>
  <p:tag name="KSO_WM_UNIT_VALUE" val="1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0"/>
  <p:tag name="KSO_WM_SLIDE_ID" val="custom0_5"/>
  <p:tag name="KSO_WM_SLIDE_ITEM_CNT" val="0"/>
  <p:tag name="KSO_WM_SLIDE_INDEX" val="5"/>
  <p:tag name="KSO_WM_TAG_VERSION" val="1.0"/>
  <p:tag name="KSO_WM_SLIDE_LAYOUT" val="a_d_h"/>
  <p:tag name="KSO_WM_SLIDE_LAYOUT_CNT" val="1_1_1"/>
  <p:tag name="KSO_WM_SLIDE_TYPE" val="text"/>
  <p:tag name="KSO_WM_SLIDE_SUBTYPE" val="picTxt"/>
  <p:tag name="KSO_WM_SLIDE_SIZE" val="891*430"/>
  <p:tag name="KSO_WM_SLIDE_POSITION" val="-7*17"/>
</p:tagLst>
</file>

<file path=ppt/tags/tag52.xml><?xml version="1.0" encoding="utf-8"?>
<p:tagLst xmlns:p="http://schemas.openxmlformats.org/presentationml/2006/main">
  <p:tag name="KSO_WM_TEMPLATE_CATEGORY" val="custom"/>
  <p:tag name="KSO_WM_TEMPLATE_INDEX" val="0"/>
  <p:tag name="KSO_WM_UNIT_ID" val="custom0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TYPE" val="a"/>
  <p:tag name="KSO_WM_UNIT_INDEX" val="1"/>
  <p:tag name="KSO_WM_UNIT_PRESET_TEXT" val="单击此处添加标题"/>
</p:tagLst>
</file>

<file path=ppt/tags/tag5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-7*17"/>
  <p:tag name="KSO_WM_SLIDE_SIZE" val="834*428"/>
  <p:tag name="KSO_WM_TEMPLATE_CATEGORY" val="custom"/>
  <p:tag name="KSO_WM_TEMPLATE_INDEX" val="0"/>
  <p:tag name="KSO_WM_SLIDE_ID" val="custom0_6"/>
  <p:tag name="KSO_WM_SLIDE_INDEX" val="6"/>
  <p:tag name="KSO_WM_DIAGRAM_GROUP_CODE" val="l1-2"/>
  <p:tag name="KSO_WM_SLIDE_DIAGTYPE" val="l"/>
  <p:tag name="KSO_WM_SLIDE_SUBTYPE" val="diag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ID" val="custom0_1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ID" val="custom0_12*i*2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ID" val="custom0_12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ID" val="custom0_12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ID" val="custom0_12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ID" val="custom0_12*a*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谢谢观看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80947_12"/>
  <p:tag name="KSO_WM_TEMPLATE_CATEGORY" val="custom"/>
  <p:tag name="KSO_WM_TEMPLATE_INDEX" val="0"/>
  <p:tag name="KSO_WM_SLIDE_ID" val="custom0_12"/>
  <p:tag name="KSO_WM_SLIDE_INDEX" val="12"/>
  <p:tag name="KSO_WM_TEMPLATE_SUBCATEGORY" val="combine"/>
  <p:tag name="KSO_WM_SLIDE_SUBTYPE" val="pureTxt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heme/theme1.xml><?xml version="1.0" encoding="utf-8"?>
<a:theme xmlns:a="http://schemas.openxmlformats.org/drawingml/2006/main" name="通用模板-翠绿">
  <a:themeElements>
    <a:clrScheme name="自定义 103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B561D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dzihkq4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24</Paragraphs>
  <Slides>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仿宋</vt:lpstr>
      <vt:lpstr>新宋体</vt:lpstr>
      <vt:lpstr>幼圆</vt:lpstr>
      <vt:lpstr>仿宋_GB2312</vt:lpstr>
      <vt:lpstr>Arial Unicode MS</vt:lpstr>
      <vt:lpstr>通用模板-翠绿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杨基根</cp:lastModifiedBy>
  <cp:revision>61</cp:revision>
  <dcterms:created xsi:type="dcterms:W3CDTF">2018-08-30T07:06:00Z</dcterms:created>
  <dcterms:modified xsi:type="dcterms:W3CDTF">2020-07-27T16:01:50Z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