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F42F1-B939-48B1-BAD1-14AA71FCA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93A9F3-90FB-45FE-92AB-FD905D975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6F35F-7435-4E43-9F32-E3BA0039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748D-52DA-4E0A-82A6-D86B8867D8EE}" type="datetimeFigureOut">
              <a:rPr lang="en-CA" smtClean="0"/>
              <a:t>2023-11-28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A648E-ABBE-4F22-82CA-CF12B3AAD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72CD3-7B63-4851-A721-FCD51E00D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B47-DA61-4669-A3F2-BFBD3DE06D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8279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7F676-9FF1-4857-AADA-DD306CC66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9C705-BABA-4CDF-A6DF-8F5B9A60E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69DCB-237F-4FA5-B07D-2E4461A54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748D-52DA-4E0A-82A6-D86B8867D8EE}" type="datetimeFigureOut">
              <a:rPr lang="en-CA" smtClean="0"/>
              <a:t>2023-11-28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A8514-5E94-4045-980F-E776FFB9C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00253-21AF-4043-9A21-13B2699AE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B47-DA61-4669-A3F2-BFBD3DE06D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0822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4D5A92-F4C9-4F76-AF31-775591C824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C91054-85FC-4776-A35F-7D43F1717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3FDE3-4065-455A-BA0A-9FCD6C686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748D-52DA-4E0A-82A6-D86B8867D8EE}" type="datetimeFigureOut">
              <a:rPr lang="en-CA" smtClean="0"/>
              <a:t>2023-11-28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EF4A7-2134-4A28-A2F6-38E0542D0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F301C-9FEB-4EC2-A13C-654AE32E0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B47-DA61-4669-A3F2-BFBD3DE06D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3022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BED83-52DB-4036-BAEB-10DD97DF9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8FA3D-10CF-43D7-920B-7DA243614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46DC5-73D6-4803-9304-A9CEEDF98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748D-52DA-4E0A-82A6-D86B8867D8EE}" type="datetimeFigureOut">
              <a:rPr lang="en-CA" smtClean="0"/>
              <a:t>2023-11-28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58459-5FE1-4817-97DF-DE3099251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3A4A1-8C5E-46F1-8DEA-A107E27B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B47-DA61-4669-A3F2-BFBD3DE06D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2896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FB4B2-118B-49E3-BF5A-4A2D3DB6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1A527-DA43-4139-ABA2-20042C90C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2BE65-E885-464D-B16E-AB8037D5A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748D-52DA-4E0A-82A6-D86B8867D8EE}" type="datetimeFigureOut">
              <a:rPr lang="en-CA" smtClean="0"/>
              <a:t>2023-11-28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469AD-AC26-425A-B33F-78550333E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B7928-5553-48A0-8655-408A5227E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B47-DA61-4669-A3F2-BFBD3DE06D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6853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B10DB-FED2-4ECC-B008-4BDA0E5C8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D4A09-2B56-4703-8C93-88090EA86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F57DBC-17F9-4706-9639-F1ACBDA18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68B0D-456E-46C3-AEAA-B44E7EB38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748D-52DA-4E0A-82A6-D86B8867D8EE}" type="datetimeFigureOut">
              <a:rPr lang="en-CA" smtClean="0"/>
              <a:t>2023-11-28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423BF-1ABA-4DEB-AAB8-FA636511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CBF23-8867-4465-AAF5-2505683A0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B47-DA61-4669-A3F2-BFBD3DE06D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4213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A2FD6-68AA-40B9-9F1E-9E52CDA3F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B422D-801B-4A9F-9743-0B602F4E9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44C4F-7E8A-4326-83CF-9407263F0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C86AF1-6E09-45B6-BE7D-2416A0396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E90FBA-8753-4A53-B12E-DDE60482BC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8576CC-AEEC-4093-966C-D77242BE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748D-52DA-4E0A-82A6-D86B8867D8EE}" type="datetimeFigureOut">
              <a:rPr lang="en-CA" smtClean="0"/>
              <a:t>2023-11-28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D19BF7-AD7D-4095-BC23-8BBF981A5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C699D2-2F50-4D7D-88B5-732084AFE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B47-DA61-4669-A3F2-BFBD3DE06D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525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99DBE-35D0-4EE7-BB6D-431E6D414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AAE1D1-8CEF-4FC6-B0E6-2568F7342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748D-52DA-4E0A-82A6-D86B8867D8EE}" type="datetimeFigureOut">
              <a:rPr lang="en-CA" smtClean="0"/>
              <a:t>2023-11-28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EE680-6C57-4887-8FB1-22077E055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559FD-FB28-4A5C-8CD2-82AE5DF98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B47-DA61-4669-A3F2-BFBD3DE06D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3942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5F2DF5-6D2A-4120-A4D9-9E34C8D15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748D-52DA-4E0A-82A6-D86B8867D8EE}" type="datetimeFigureOut">
              <a:rPr lang="en-CA" smtClean="0"/>
              <a:t>2023-11-28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F76BDF-A255-433F-8872-0C300D16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377D4-291D-4B58-9C6C-A287FCC56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B47-DA61-4669-A3F2-BFBD3DE06D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0158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1E6D2-A24B-45F2-A0F1-A6467B3A2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FDD07-17C4-4320-A071-E543F4AAE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91C44B-A619-4AD7-B70C-F358212E0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2402D-340D-4C3F-AA20-FF59AC7BB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748D-52DA-4E0A-82A6-D86B8867D8EE}" type="datetimeFigureOut">
              <a:rPr lang="en-CA" smtClean="0"/>
              <a:t>2023-11-28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48293-85C7-4BDF-B09E-2FD00B12C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FEF97-FA05-4CCB-AEB4-7DD26CCF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B47-DA61-4669-A3F2-BFBD3DE06D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221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46980-53D7-4376-8F04-4CEA30A53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2C59F2-445A-4F64-AE0C-1CEF9FF9E3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542D0-05F1-4F42-AA4A-BDE96A2C4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90E37-6DAA-4D1F-91B8-0789ABFC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748D-52DA-4E0A-82A6-D86B8867D8EE}" type="datetimeFigureOut">
              <a:rPr lang="en-CA" smtClean="0"/>
              <a:t>2023-11-28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B2549-0223-48CE-8976-6CF0A2BA2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CC243-47EB-46C5-B263-75106087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B47-DA61-4669-A3F2-BFBD3DE06D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5649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2B7412-E5A6-4209-9963-7576669CF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644F-0E1D-49FA-B019-7E60822A4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1857B-F1A2-4CE1-8B4F-3B7C997C21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5748D-52DA-4E0A-82A6-D86B8867D8EE}" type="datetimeFigureOut">
              <a:rPr lang="en-CA" smtClean="0"/>
              <a:t>2023-11-28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D99F8-6129-439A-990D-972AF948D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44386-9014-4965-ACE5-34A621D59D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FFB47-DA61-4669-A3F2-BFBD3DE06D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6013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B83FD-0BDE-4326-A232-EE5977C992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Risk Factors for Injuries in Road Collisions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840F25-AC82-4EE3-8452-09C64BBB7E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Reuben Walker, Keegan MacDonald, Sanita Richards &amp; Corey Thorne</a:t>
            </a:r>
          </a:p>
        </p:txBody>
      </p:sp>
    </p:spTree>
    <p:extLst>
      <p:ext uri="{BB962C8B-B14F-4D97-AF65-F5344CB8AC3E}">
        <p14:creationId xmlns:p14="http://schemas.microsoft.com/office/powerpoint/2010/main" val="2108664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4942B-2F72-4445-A1A3-9EE1240AC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1442D-4FC7-4F9F-8B55-186BAC0F1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Canadian National Collision Database contains information on all police-reported vehicle collisions in 2019.</a:t>
            </a:r>
          </a:p>
          <a:p>
            <a:r>
              <a:rPr lang="en-CA" dirty="0"/>
              <a:t>We will create a model to predict the severity</a:t>
            </a:r>
          </a:p>
          <a:p>
            <a:pPr lvl="1"/>
            <a:r>
              <a:rPr lang="en-CA" dirty="0"/>
              <a:t>No Injury,</a:t>
            </a:r>
          </a:p>
          <a:p>
            <a:pPr lvl="1"/>
            <a:r>
              <a:rPr lang="en-CA" dirty="0"/>
              <a:t>Injury, or</a:t>
            </a:r>
          </a:p>
          <a:p>
            <a:pPr lvl="1"/>
            <a:r>
              <a:rPr lang="en-CA" dirty="0"/>
              <a:t>Fatality</a:t>
            </a:r>
          </a:p>
          <a:p>
            <a:pPr marL="0" indent="0">
              <a:buNone/>
            </a:pPr>
            <a:r>
              <a:rPr lang="en-CA" dirty="0"/>
              <a:t>   of these collisions based on other available information.</a:t>
            </a:r>
          </a:p>
        </p:txBody>
      </p:sp>
    </p:spTree>
    <p:extLst>
      <p:ext uri="{BB962C8B-B14F-4D97-AF65-F5344CB8AC3E}">
        <p14:creationId xmlns:p14="http://schemas.microsoft.com/office/powerpoint/2010/main" val="406590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1F480-A01A-4D15-BE52-1351741D0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Inspection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06E78-AD40-4342-8E30-9A4148862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Our dataset contains mostly categorical variables including:</a:t>
            </a:r>
          </a:p>
          <a:p>
            <a:pPr lvl="1"/>
            <a:r>
              <a:rPr lang="en-CA" dirty="0"/>
              <a:t>Month, weekday, and hour of collisions,</a:t>
            </a:r>
          </a:p>
          <a:p>
            <a:pPr lvl="1"/>
            <a:r>
              <a:rPr lang="en-CA" dirty="0"/>
              <a:t>Number of vehicles involved,</a:t>
            </a:r>
          </a:p>
          <a:p>
            <a:pPr lvl="1"/>
            <a:r>
              <a:rPr lang="en-CA" dirty="0"/>
              <a:t>Road type (intersection, passing lane, bridge, etc.),</a:t>
            </a:r>
          </a:p>
          <a:p>
            <a:pPr lvl="1"/>
            <a:r>
              <a:rPr lang="en-CA" dirty="0"/>
              <a:t>Weather conditions,</a:t>
            </a:r>
          </a:p>
          <a:p>
            <a:pPr lvl="1"/>
            <a:r>
              <a:rPr lang="en-CA" dirty="0"/>
              <a:t>18 others.</a:t>
            </a:r>
          </a:p>
          <a:p>
            <a:r>
              <a:rPr lang="en-CA" dirty="0"/>
              <a:t>Most variables have extra categories for unknown/missing data.</a:t>
            </a:r>
          </a:p>
          <a:p>
            <a:r>
              <a:rPr lang="en-CA" dirty="0"/>
              <a:t>The dataset contains 272301 observations.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06794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181F3-7FD6-4E20-9AE7-7294F2D24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01B8C-51C2-4752-9502-D02E279D2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remove all observations containing unknown/missing values.</a:t>
            </a:r>
          </a:p>
          <a:p>
            <a:r>
              <a:rPr lang="en-CA" dirty="0"/>
              <a:t>Remove six columns not useful for machine learning:</a:t>
            </a:r>
          </a:p>
          <a:p>
            <a:pPr lvl="1"/>
            <a:r>
              <a:rPr lang="en-CA" dirty="0"/>
              <a:t>The year 2019 (redundant),</a:t>
            </a:r>
          </a:p>
          <a:p>
            <a:pPr lvl="1"/>
            <a:r>
              <a:rPr lang="en-CA" dirty="0"/>
              <a:t>Three columns containing unique identifiers for collisions,</a:t>
            </a:r>
          </a:p>
          <a:p>
            <a:pPr lvl="1"/>
            <a:r>
              <a:rPr lang="en-CA" dirty="0"/>
              <a:t>A duplicate of the target variable (the severity of the collisions), and</a:t>
            </a:r>
          </a:p>
          <a:p>
            <a:pPr lvl="1"/>
            <a:r>
              <a:rPr lang="en-CA" dirty="0"/>
              <a:t>A column for protective clothing and safety devices which contains mostly missing values.</a:t>
            </a:r>
          </a:p>
          <a:p>
            <a:r>
              <a:rPr lang="en-CA" dirty="0"/>
              <a:t>17 columns and 167803 observations remain in the dataset.</a:t>
            </a:r>
          </a:p>
        </p:txBody>
      </p:sp>
    </p:spTree>
    <p:extLst>
      <p:ext uri="{BB962C8B-B14F-4D97-AF65-F5344CB8AC3E}">
        <p14:creationId xmlns:p14="http://schemas.microsoft.com/office/powerpoint/2010/main" val="817185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FAD20-0393-4026-A1A9-D13482B2F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5DAF6-4AC0-402C-A733-353F44EC4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0720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9BA6E-04FF-4A6D-8B81-D93D1711B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Visualization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C8C0F-EA0D-4B3C-9803-5F034D8B8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222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6B110-3428-4418-8427-781286A59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&amp; Training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74DF5-0492-4C78-8E4A-ABD29A47E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1213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82CD6-00EF-4922-BAB9-00F3F01FB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Performance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65E48-A8E0-4738-A484-479D0ECEE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3501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16AD0-E502-4A82-82B6-1BC21794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Conclusions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BDD74-D0C3-4FC8-83EF-00008FFBD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3899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202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Risk Factors for Injuries in Road Collisions</vt:lpstr>
      <vt:lpstr>Introduction</vt:lpstr>
      <vt:lpstr>Data Inspection</vt:lpstr>
      <vt:lpstr>Data Cleaning</vt:lpstr>
      <vt:lpstr>Visualization</vt:lpstr>
      <vt:lpstr>Visualization Cont’d</vt:lpstr>
      <vt:lpstr>Model &amp; Training Parameters</vt:lpstr>
      <vt:lpstr>Performance Metrics</vt:lpstr>
      <vt:lpstr>Conclusions</vt:lpstr>
    </vt:vector>
  </TitlesOfParts>
  <Company>NSCC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Factors for Injuries in Road Collisions</dc:title>
  <dc:creator>Keegan MacDonald</dc:creator>
  <cp:lastModifiedBy>Keegan MacDonald</cp:lastModifiedBy>
  <cp:revision>30</cp:revision>
  <dcterms:created xsi:type="dcterms:W3CDTF">2023-11-28T16:53:24Z</dcterms:created>
  <dcterms:modified xsi:type="dcterms:W3CDTF">2023-11-28T17:36:42Z</dcterms:modified>
</cp:coreProperties>
</file>