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  <p:sldId id="256" r:id="rId6"/>
    <p:sldId id="257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8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1E3AF-EDA3-4FAF-B4D4-2A4E59128B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42C2CE-017D-4364-BA7C-D41E71B3E156}">
      <dgm:prSet/>
      <dgm:spPr/>
      <dgm:t>
        <a:bodyPr/>
        <a:lstStyle/>
        <a:p>
          <a:r>
            <a:rPr lang="en-US"/>
            <a:t>Daniel Knight</a:t>
          </a:r>
        </a:p>
      </dgm:t>
    </dgm:pt>
    <dgm:pt modelId="{A224DC32-EAA5-4645-8531-2FB84BE9289C}" type="parTrans" cxnId="{4E272C7E-2A00-48D4-A124-0784BFD6A615}">
      <dgm:prSet/>
      <dgm:spPr/>
      <dgm:t>
        <a:bodyPr/>
        <a:lstStyle/>
        <a:p>
          <a:endParaRPr lang="en-US"/>
        </a:p>
      </dgm:t>
    </dgm:pt>
    <dgm:pt modelId="{1BBA264F-862A-4774-BBB4-13A4280AF68E}" type="sibTrans" cxnId="{4E272C7E-2A00-48D4-A124-0784BFD6A615}">
      <dgm:prSet/>
      <dgm:spPr/>
      <dgm:t>
        <a:bodyPr/>
        <a:lstStyle/>
        <a:p>
          <a:endParaRPr lang="en-US"/>
        </a:p>
      </dgm:t>
    </dgm:pt>
    <dgm:pt modelId="{D23F805F-8B61-4C36-8321-50D01B3C8814}">
      <dgm:prSet/>
      <dgm:spPr/>
      <dgm:t>
        <a:bodyPr/>
        <a:lstStyle/>
        <a:p>
          <a:r>
            <a:rPr lang="en-US"/>
            <a:t>Keegan Preston</a:t>
          </a:r>
        </a:p>
      </dgm:t>
    </dgm:pt>
    <dgm:pt modelId="{93B1FB1A-D9B8-46C4-995D-CFD07CB513A9}" type="parTrans" cxnId="{E945BDE0-9887-4E7F-8A96-8B05D68BA2E1}">
      <dgm:prSet/>
      <dgm:spPr/>
      <dgm:t>
        <a:bodyPr/>
        <a:lstStyle/>
        <a:p>
          <a:endParaRPr lang="en-US"/>
        </a:p>
      </dgm:t>
    </dgm:pt>
    <dgm:pt modelId="{8F4A2CF0-2603-4AB5-AD22-AF501C3E24DB}" type="sibTrans" cxnId="{E945BDE0-9887-4E7F-8A96-8B05D68BA2E1}">
      <dgm:prSet/>
      <dgm:spPr/>
      <dgm:t>
        <a:bodyPr/>
        <a:lstStyle/>
        <a:p>
          <a:endParaRPr lang="en-US"/>
        </a:p>
      </dgm:t>
    </dgm:pt>
    <dgm:pt modelId="{35247FA2-7BD8-49CD-B3EC-05215896ECCF}" type="pres">
      <dgm:prSet presAssocID="{31B1E3AF-EDA3-4FAF-B4D4-2A4E59128B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5395B-6AF1-4751-8F68-3CEA3A1B06FC}" type="pres">
      <dgm:prSet presAssocID="{1542C2CE-017D-4364-BA7C-D41E71B3E156}" presName="hierRoot1" presStyleCnt="0"/>
      <dgm:spPr/>
    </dgm:pt>
    <dgm:pt modelId="{CDB8BDFA-0DF7-4953-94F0-4AAC42025539}" type="pres">
      <dgm:prSet presAssocID="{1542C2CE-017D-4364-BA7C-D41E71B3E156}" presName="composite" presStyleCnt="0"/>
      <dgm:spPr/>
    </dgm:pt>
    <dgm:pt modelId="{8AC2058F-D01C-4155-A795-FA531A3A3A3F}" type="pres">
      <dgm:prSet presAssocID="{1542C2CE-017D-4364-BA7C-D41E71B3E156}" presName="background" presStyleLbl="node0" presStyleIdx="0" presStyleCnt="2"/>
      <dgm:spPr/>
    </dgm:pt>
    <dgm:pt modelId="{9B586235-CAF4-42DB-A8AA-1ECACE28C963}" type="pres">
      <dgm:prSet presAssocID="{1542C2CE-017D-4364-BA7C-D41E71B3E156}" presName="text" presStyleLbl="fgAcc0" presStyleIdx="0" presStyleCnt="2">
        <dgm:presLayoutVars>
          <dgm:chPref val="3"/>
        </dgm:presLayoutVars>
      </dgm:prSet>
      <dgm:spPr/>
    </dgm:pt>
    <dgm:pt modelId="{B1D90D66-6978-41BF-AC03-CEBBFA45618F}" type="pres">
      <dgm:prSet presAssocID="{1542C2CE-017D-4364-BA7C-D41E71B3E156}" presName="hierChild2" presStyleCnt="0"/>
      <dgm:spPr/>
    </dgm:pt>
    <dgm:pt modelId="{E5C6306A-240B-4FFA-A15C-1E32470399F0}" type="pres">
      <dgm:prSet presAssocID="{D23F805F-8B61-4C36-8321-50D01B3C8814}" presName="hierRoot1" presStyleCnt="0"/>
      <dgm:spPr/>
    </dgm:pt>
    <dgm:pt modelId="{7909570D-89B9-4CCF-BE45-DF633D5779B0}" type="pres">
      <dgm:prSet presAssocID="{D23F805F-8B61-4C36-8321-50D01B3C8814}" presName="composite" presStyleCnt="0"/>
      <dgm:spPr/>
    </dgm:pt>
    <dgm:pt modelId="{F257F31A-FBB8-4F8E-A935-E73F614E7D5B}" type="pres">
      <dgm:prSet presAssocID="{D23F805F-8B61-4C36-8321-50D01B3C8814}" presName="background" presStyleLbl="node0" presStyleIdx="1" presStyleCnt="2"/>
      <dgm:spPr/>
    </dgm:pt>
    <dgm:pt modelId="{7DCC8F56-2C2F-4CFD-A1D3-B1603D410FF9}" type="pres">
      <dgm:prSet presAssocID="{D23F805F-8B61-4C36-8321-50D01B3C8814}" presName="text" presStyleLbl="fgAcc0" presStyleIdx="1" presStyleCnt="2">
        <dgm:presLayoutVars>
          <dgm:chPref val="3"/>
        </dgm:presLayoutVars>
      </dgm:prSet>
      <dgm:spPr/>
    </dgm:pt>
    <dgm:pt modelId="{1095B038-FE71-444D-90F5-9CBB849CEC0E}" type="pres">
      <dgm:prSet presAssocID="{D23F805F-8B61-4C36-8321-50D01B3C8814}" presName="hierChild2" presStyleCnt="0"/>
      <dgm:spPr/>
    </dgm:pt>
  </dgm:ptLst>
  <dgm:cxnLst>
    <dgm:cxn modelId="{9CBED065-232B-464D-A629-50B8678F9B76}" type="presOf" srcId="{D23F805F-8B61-4C36-8321-50D01B3C8814}" destId="{7DCC8F56-2C2F-4CFD-A1D3-B1603D410FF9}" srcOrd="0" destOrd="0" presId="urn:microsoft.com/office/officeart/2005/8/layout/hierarchy1"/>
    <dgm:cxn modelId="{4E272C7E-2A00-48D4-A124-0784BFD6A615}" srcId="{31B1E3AF-EDA3-4FAF-B4D4-2A4E59128BAF}" destId="{1542C2CE-017D-4364-BA7C-D41E71B3E156}" srcOrd="0" destOrd="0" parTransId="{A224DC32-EAA5-4645-8531-2FB84BE9289C}" sibTransId="{1BBA264F-862A-4774-BBB4-13A4280AF68E}"/>
    <dgm:cxn modelId="{DFD9E791-4E4A-4BCC-920D-01B2EBBE5FEF}" type="presOf" srcId="{31B1E3AF-EDA3-4FAF-B4D4-2A4E59128BAF}" destId="{35247FA2-7BD8-49CD-B3EC-05215896ECCF}" srcOrd="0" destOrd="0" presId="urn:microsoft.com/office/officeart/2005/8/layout/hierarchy1"/>
    <dgm:cxn modelId="{C6BB8EB7-5591-4692-9861-6BEE02340A35}" type="presOf" srcId="{1542C2CE-017D-4364-BA7C-D41E71B3E156}" destId="{9B586235-CAF4-42DB-A8AA-1ECACE28C963}" srcOrd="0" destOrd="0" presId="urn:microsoft.com/office/officeart/2005/8/layout/hierarchy1"/>
    <dgm:cxn modelId="{E945BDE0-9887-4E7F-8A96-8B05D68BA2E1}" srcId="{31B1E3AF-EDA3-4FAF-B4D4-2A4E59128BAF}" destId="{D23F805F-8B61-4C36-8321-50D01B3C8814}" srcOrd="1" destOrd="0" parTransId="{93B1FB1A-D9B8-46C4-995D-CFD07CB513A9}" sibTransId="{8F4A2CF0-2603-4AB5-AD22-AF501C3E24DB}"/>
    <dgm:cxn modelId="{CB9E26B0-CDF3-4F9D-99E6-DC33475B0ABF}" type="presParOf" srcId="{35247FA2-7BD8-49CD-B3EC-05215896ECCF}" destId="{0C25395B-6AF1-4751-8F68-3CEA3A1B06FC}" srcOrd="0" destOrd="0" presId="urn:microsoft.com/office/officeart/2005/8/layout/hierarchy1"/>
    <dgm:cxn modelId="{31EF95A1-4BEA-4A85-9D05-3FBF7C67D3C7}" type="presParOf" srcId="{0C25395B-6AF1-4751-8F68-3CEA3A1B06FC}" destId="{CDB8BDFA-0DF7-4953-94F0-4AAC42025539}" srcOrd="0" destOrd="0" presId="urn:microsoft.com/office/officeart/2005/8/layout/hierarchy1"/>
    <dgm:cxn modelId="{090C2F17-36D8-44B1-9F78-1D1119088C98}" type="presParOf" srcId="{CDB8BDFA-0DF7-4953-94F0-4AAC42025539}" destId="{8AC2058F-D01C-4155-A795-FA531A3A3A3F}" srcOrd="0" destOrd="0" presId="urn:microsoft.com/office/officeart/2005/8/layout/hierarchy1"/>
    <dgm:cxn modelId="{07BA4FCE-5AE0-4FCA-9225-11EBBE9891FB}" type="presParOf" srcId="{CDB8BDFA-0DF7-4953-94F0-4AAC42025539}" destId="{9B586235-CAF4-42DB-A8AA-1ECACE28C963}" srcOrd="1" destOrd="0" presId="urn:microsoft.com/office/officeart/2005/8/layout/hierarchy1"/>
    <dgm:cxn modelId="{84F45843-AB6B-4442-9D9B-D47B55021692}" type="presParOf" srcId="{0C25395B-6AF1-4751-8F68-3CEA3A1B06FC}" destId="{B1D90D66-6978-41BF-AC03-CEBBFA45618F}" srcOrd="1" destOrd="0" presId="urn:microsoft.com/office/officeart/2005/8/layout/hierarchy1"/>
    <dgm:cxn modelId="{E072F3BD-9A10-4ABE-97C2-BA0042625BE2}" type="presParOf" srcId="{35247FA2-7BD8-49CD-B3EC-05215896ECCF}" destId="{E5C6306A-240B-4FFA-A15C-1E32470399F0}" srcOrd="1" destOrd="0" presId="urn:microsoft.com/office/officeart/2005/8/layout/hierarchy1"/>
    <dgm:cxn modelId="{95E59581-B3DB-4EB3-B052-6E22427C919F}" type="presParOf" srcId="{E5C6306A-240B-4FFA-A15C-1E32470399F0}" destId="{7909570D-89B9-4CCF-BE45-DF633D5779B0}" srcOrd="0" destOrd="0" presId="urn:microsoft.com/office/officeart/2005/8/layout/hierarchy1"/>
    <dgm:cxn modelId="{65A02B87-2DFA-4288-B03B-D8151F245D8D}" type="presParOf" srcId="{7909570D-89B9-4CCF-BE45-DF633D5779B0}" destId="{F257F31A-FBB8-4F8E-A935-E73F614E7D5B}" srcOrd="0" destOrd="0" presId="urn:microsoft.com/office/officeart/2005/8/layout/hierarchy1"/>
    <dgm:cxn modelId="{A7CA9FB3-8CAA-4896-886F-C560E220892C}" type="presParOf" srcId="{7909570D-89B9-4CCF-BE45-DF633D5779B0}" destId="{7DCC8F56-2C2F-4CFD-A1D3-B1603D410FF9}" srcOrd="1" destOrd="0" presId="urn:microsoft.com/office/officeart/2005/8/layout/hierarchy1"/>
    <dgm:cxn modelId="{CDD09B8A-F38B-4046-B464-F3138DE586B0}" type="presParOf" srcId="{E5C6306A-240B-4FFA-A15C-1E32470399F0}" destId="{1095B038-FE71-444D-90F5-9CBB849CEC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A95B6-DAF5-41A4-8C52-07908DB2CD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95557-19F8-4398-8E1A-2C70DB9891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/>
            <a:t>Week One</a:t>
          </a:r>
        </a:p>
        <a:p>
          <a:pPr>
            <a:lnSpc>
              <a:spcPct val="100000"/>
            </a:lnSpc>
          </a:pPr>
          <a:r>
            <a:rPr lang="en-US" sz="2000"/>
            <a:t>Proposal</a:t>
          </a:r>
          <a:endParaRPr lang="en-US" sz="2000" dirty="0"/>
        </a:p>
      </dgm:t>
    </dgm:pt>
    <dgm:pt modelId="{EB473D9C-67CD-4BAA-98E6-AB25056DD4DC}" type="parTrans" cxnId="{8645FE90-878F-4414-A800-DCB2DDA2FF7E}">
      <dgm:prSet/>
      <dgm:spPr/>
      <dgm:t>
        <a:bodyPr/>
        <a:lstStyle/>
        <a:p>
          <a:endParaRPr lang="en-US"/>
        </a:p>
      </dgm:t>
    </dgm:pt>
    <dgm:pt modelId="{84499936-E064-4F99-A4DB-7E76F7812801}" type="sibTrans" cxnId="{8645FE90-878F-4414-A800-DCB2DDA2FF7E}">
      <dgm:prSet/>
      <dgm:spPr/>
      <dgm:t>
        <a:bodyPr/>
        <a:lstStyle/>
        <a:p>
          <a:endParaRPr lang="en-US"/>
        </a:p>
      </dgm:t>
    </dgm:pt>
    <dgm:pt modelId="{FE83D8AE-C9E8-426B-80DE-C2044A0C6E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/>
            <a:t>Week Two</a:t>
          </a:r>
        </a:p>
        <a:p>
          <a:pPr>
            <a:lnSpc>
              <a:spcPct val="100000"/>
            </a:lnSpc>
          </a:pPr>
          <a:r>
            <a:rPr lang="en-US" sz="2000"/>
            <a:t>Prototype</a:t>
          </a:r>
          <a:endParaRPr lang="en-US" sz="2000" dirty="0"/>
        </a:p>
      </dgm:t>
    </dgm:pt>
    <dgm:pt modelId="{A6218022-FD10-4F01-8857-B4E1BAE594BA}" type="parTrans" cxnId="{890517F5-E1D6-4E65-9E5A-1919E94BA259}">
      <dgm:prSet/>
      <dgm:spPr/>
      <dgm:t>
        <a:bodyPr/>
        <a:lstStyle/>
        <a:p>
          <a:endParaRPr lang="en-US"/>
        </a:p>
      </dgm:t>
    </dgm:pt>
    <dgm:pt modelId="{C446D1B9-FA39-4171-8DE4-FD92D8AAC6F2}" type="sibTrans" cxnId="{890517F5-E1D6-4E65-9E5A-1919E94BA259}">
      <dgm:prSet/>
      <dgm:spPr/>
      <dgm:t>
        <a:bodyPr/>
        <a:lstStyle/>
        <a:p>
          <a:endParaRPr lang="en-US"/>
        </a:p>
      </dgm:t>
    </dgm:pt>
    <dgm:pt modelId="{54036C99-255C-4083-A94A-72FB057064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/>
            <a:t>Week Three</a:t>
          </a:r>
        </a:p>
        <a:p>
          <a:pPr>
            <a:lnSpc>
              <a:spcPct val="100000"/>
            </a:lnSpc>
          </a:pPr>
          <a:r>
            <a:rPr lang="en-US" sz="2000"/>
            <a:t>Database design and implementation</a:t>
          </a:r>
          <a:endParaRPr lang="en-US" sz="2000" dirty="0"/>
        </a:p>
      </dgm:t>
    </dgm:pt>
    <dgm:pt modelId="{846EFF7E-D557-40E9-B806-D7DC7FCF6753}" type="parTrans" cxnId="{F3D8623A-8782-41FA-9607-EFB58284A327}">
      <dgm:prSet/>
      <dgm:spPr/>
      <dgm:t>
        <a:bodyPr/>
        <a:lstStyle/>
        <a:p>
          <a:endParaRPr lang="en-US"/>
        </a:p>
      </dgm:t>
    </dgm:pt>
    <dgm:pt modelId="{A4619122-159E-432A-9893-81CB77ABDC9B}" type="sibTrans" cxnId="{F3D8623A-8782-41FA-9607-EFB58284A327}">
      <dgm:prSet/>
      <dgm:spPr/>
      <dgm:t>
        <a:bodyPr/>
        <a:lstStyle/>
        <a:p>
          <a:endParaRPr lang="en-US"/>
        </a:p>
      </dgm:t>
    </dgm:pt>
    <dgm:pt modelId="{D7E4CFB2-3B2A-49BE-B910-39DF160EED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 dirty="0"/>
            <a:t>Week Four through Six</a:t>
          </a:r>
        </a:p>
        <a:p>
          <a:pPr>
            <a:lnSpc>
              <a:spcPct val="100000"/>
            </a:lnSpc>
          </a:pPr>
          <a:r>
            <a:rPr lang="en-US" sz="2000" dirty="0"/>
            <a:t> Coding/Design changes based on feedback</a:t>
          </a:r>
        </a:p>
      </dgm:t>
    </dgm:pt>
    <dgm:pt modelId="{1E9D94C2-A34D-4B18-A4DC-09E4D9323A33}" type="parTrans" cxnId="{177FD744-6EB9-41F7-A267-1D387DAA6DBE}">
      <dgm:prSet/>
      <dgm:spPr/>
      <dgm:t>
        <a:bodyPr/>
        <a:lstStyle/>
        <a:p>
          <a:endParaRPr lang="en-US"/>
        </a:p>
      </dgm:t>
    </dgm:pt>
    <dgm:pt modelId="{0F281937-7C5B-418E-9259-F52102AD08DC}" type="sibTrans" cxnId="{177FD744-6EB9-41F7-A267-1D387DAA6DBE}">
      <dgm:prSet/>
      <dgm:spPr/>
      <dgm:t>
        <a:bodyPr/>
        <a:lstStyle/>
        <a:p>
          <a:endParaRPr lang="en-US"/>
        </a:p>
      </dgm:t>
    </dgm:pt>
    <dgm:pt modelId="{F85C35E4-2B18-44B6-AD32-37B29EFC6E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/>
            <a:t>Week Seven </a:t>
          </a:r>
        </a:p>
        <a:p>
          <a:pPr>
            <a:lnSpc>
              <a:spcPct val="100000"/>
            </a:lnSpc>
          </a:pPr>
          <a:r>
            <a:rPr lang="en-US" sz="2000"/>
            <a:t>Technical Design Document</a:t>
          </a:r>
          <a:endParaRPr lang="en-US" sz="2000" dirty="0"/>
        </a:p>
      </dgm:t>
    </dgm:pt>
    <dgm:pt modelId="{AF07F4EE-D1C5-4DB0-B6AA-8CA5038F738D}" type="parTrans" cxnId="{8C34E29A-69DE-4A30-8B12-73093ED0BECC}">
      <dgm:prSet/>
      <dgm:spPr/>
      <dgm:t>
        <a:bodyPr/>
        <a:lstStyle/>
        <a:p>
          <a:endParaRPr lang="en-US"/>
        </a:p>
      </dgm:t>
    </dgm:pt>
    <dgm:pt modelId="{420E5C56-B8D2-4BBD-A4CA-50ECB6893DD9}" type="sibTrans" cxnId="{8C34E29A-69DE-4A30-8B12-73093ED0BECC}">
      <dgm:prSet/>
      <dgm:spPr/>
      <dgm:t>
        <a:bodyPr/>
        <a:lstStyle/>
        <a:p>
          <a:endParaRPr lang="en-US"/>
        </a:p>
      </dgm:t>
    </dgm:pt>
    <dgm:pt modelId="{AD7ED92F-6333-4C51-940E-30244F877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u="sng"/>
            <a:t>Week Eight through Ten</a:t>
          </a:r>
        </a:p>
        <a:p>
          <a:pPr>
            <a:lnSpc>
              <a:spcPct val="100000"/>
            </a:lnSpc>
          </a:pPr>
          <a:r>
            <a:rPr lang="en-US" sz="2000"/>
            <a:t> Finalization </a:t>
          </a:r>
          <a:endParaRPr lang="en-US" sz="2000" dirty="0"/>
        </a:p>
      </dgm:t>
    </dgm:pt>
    <dgm:pt modelId="{7A1E1160-C509-48BB-80FB-1533A1D71023}" type="parTrans" cxnId="{C7E77DDC-96DA-4853-A2EF-E0FAA806900B}">
      <dgm:prSet/>
      <dgm:spPr/>
      <dgm:t>
        <a:bodyPr/>
        <a:lstStyle/>
        <a:p>
          <a:endParaRPr lang="en-US"/>
        </a:p>
      </dgm:t>
    </dgm:pt>
    <dgm:pt modelId="{72A022B0-0196-4252-8D09-EF65D85F7A6F}" type="sibTrans" cxnId="{C7E77DDC-96DA-4853-A2EF-E0FAA806900B}">
      <dgm:prSet/>
      <dgm:spPr/>
      <dgm:t>
        <a:bodyPr/>
        <a:lstStyle/>
        <a:p>
          <a:endParaRPr lang="en-US"/>
        </a:p>
      </dgm:t>
    </dgm:pt>
    <dgm:pt modelId="{A934B094-DDC9-4893-A886-7CDAF159E905}" type="pres">
      <dgm:prSet presAssocID="{3D7A95B6-DAF5-41A4-8C52-07908DB2CD2A}" presName="root" presStyleCnt="0">
        <dgm:presLayoutVars>
          <dgm:dir/>
          <dgm:resizeHandles val="exact"/>
        </dgm:presLayoutVars>
      </dgm:prSet>
      <dgm:spPr/>
    </dgm:pt>
    <dgm:pt modelId="{5CEF692C-47E8-4078-ABBA-B73DD90964A2}" type="pres">
      <dgm:prSet presAssocID="{E1395557-19F8-4398-8E1A-2C70DB989191}" presName="compNode" presStyleCnt="0"/>
      <dgm:spPr/>
    </dgm:pt>
    <dgm:pt modelId="{35B80DF9-BB82-4850-847D-41FA1B236F40}" type="pres">
      <dgm:prSet presAssocID="{E1395557-19F8-4398-8E1A-2C70DB9891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A0012C8-3AC1-40FC-AFE5-132AA2F79A8E}" type="pres">
      <dgm:prSet presAssocID="{E1395557-19F8-4398-8E1A-2C70DB989191}" presName="spaceRect" presStyleCnt="0"/>
      <dgm:spPr/>
    </dgm:pt>
    <dgm:pt modelId="{EAB2D392-90B8-4331-92CF-F809AACDBF2E}" type="pres">
      <dgm:prSet presAssocID="{E1395557-19F8-4398-8E1A-2C70DB989191}" presName="textRect" presStyleLbl="revTx" presStyleIdx="0" presStyleCnt="6">
        <dgm:presLayoutVars>
          <dgm:chMax val="1"/>
          <dgm:chPref val="1"/>
        </dgm:presLayoutVars>
      </dgm:prSet>
      <dgm:spPr/>
    </dgm:pt>
    <dgm:pt modelId="{9D17909D-AD07-4136-B952-1AC8246BE1BF}" type="pres">
      <dgm:prSet presAssocID="{84499936-E064-4F99-A4DB-7E76F7812801}" presName="sibTrans" presStyleCnt="0"/>
      <dgm:spPr/>
    </dgm:pt>
    <dgm:pt modelId="{DC08E6EA-0E0E-4335-8B52-73D7D39EEC1C}" type="pres">
      <dgm:prSet presAssocID="{FE83D8AE-C9E8-426B-80DE-C2044A0C6E79}" presName="compNode" presStyleCnt="0"/>
      <dgm:spPr/>
    </dgm:pt>
    <dgm:pt modelId="{E701AAD8-4815-47A7-971D-5C9DBE7ABF70}" type="pres">
      <dgm:prSet presAssocID="{FE83D8AE-C9E8-426B-80DE-C2044A0C6E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B3C729-74EE-4CA3-AF04-6B79BF9430F9}" type="pres">
      <dgm:prSet presAssocID="{FE83D8AE-C9E8-426B-80DE-C2044A0C6E79}" presName="spaceRect" presStyleCnt="0"/>
      <dgm:spPr/>
    </dgm:pt>
    <dgm:pt modelId="{E3090FB8-099D-4CCB-9FFE-135F81058907}" type="pres">
      <dgm:prSet presAssocID="{FE83D8AE-C9E8-426B-80DE-C2044A0C6E79}" presName="textRect" presStyleLbl="revTx" presStyleIdx="1" presStyleCnt="6">
        <dgm:presLayoutVars>
          <dgm:chMax val="1"/>
          <dgm:chPref val="1"/>
        </dgm:presLayoutVars>
      </dgm:prSet>
      <dgm:spPr/>
    </dgm:pt>
    <dgm:pt modelId="{C9A82BC3-96CD-45EB-A832-5C6CD20A8330}" type="pres">
      <dgm:prSet presAssocID="{C446D1B9-FA39-4171-8DE4-FD92D8AAC6F2}" presName="sibTrans" presStyleCnt="0"/>
      <dgm:spPr/>
    </dgm:pt>
    <dgm:pt modelId="{95B3697D-B11E-4A45-BC8F-015E67F0BE19}" type="pres">
      <dgm:prSet presAssocID="{54036C99-255C-4083-A94A-72FB0570643E}" presName="compNode" presStyleCnt="0"/>
      <dgm:spPr/>
    </dgm:pt>
    <dgm:pt modelId="{811666DA-60C4-41C1-8B80-FA3E1CF04378}" type="pres">
      <dgm:prSet presAssocID="{54036C99-255C-4083-A94A-72FB0570643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F5A20A-F91F-4EA2-AEB5-AA63C7BE450D}" type="pres">
      <dgm:prSet presAssocID="{54036C99-255C-4083-A94A-72FB0570643E}" presName="spaceRect" presStyleCnt="0"/>
      <dgm:spPr/>
    </dgm:pt>
    <dgm:pt modelId="{B92316CB-A875-4B48-855E-FAB551E7DFAD}" type="pres">
      <dgm:prSet presAssocID="{54036C99-255C-4083-A94A-72FB0570643E}" presName="textRect" presStyleLbl="revTx" presStyleIdx="2" presStyleCnt="6" custScaleX="160903">
        <dgm:presLayoutVars>
          <dgm:chMax val="1"/>
          <dgm:chPref val="1"/>
        </dgm:presLayoutVars>
      </dgm:prSet>
      <dgm:spPr/>
    </dgm:pt>
    <dgm:pt modelId="{18F19DE1-6CEA-4F8D-961F-EE194D93D616}" type="pres">
      <dgm:prSet presAssocID="{A4619122-159E-432A-9893-81CB77ABDC9B}" presName="sibTrans" presStyleCnt="0"/>
      <dgm:spPr/>
    </dgm:pt>
    <dgm:pt modelId="{C9E6E59D-557D-488B-88E1-FAD9DC8D45B1}" type="pres">
      <dgm:prSet presAssocID="{D7E4CFB2-3B2A-49BE-B910-39DF160EEDEB}" presName="compNode" presStyleCnt="0"/>
      <dgm:spPr/>
    </dgm:pt>
    <dgm:pt modelId="{815FED40-0EEC-4FF3-ADBA-98F6816D778B}" type="pres">
      <dgm:prSet presAssocID="{D7E4CFB2-3B2A-49BE-B910-39DF160EED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11E58FA2-E998-42F1-9896-65B319E9E1B4}" type="pres">
      <dgm:prSet presAssocID="{D7E4CFB2-3B2A-49BE-B910-39DF160EEDEB}" presName="spaceRect" presStyleCnt="0"/>
      <dgm:spPr/>
    </dgm:pt>
    <dgm:pt modelId="{B487090A-CE92-4735-BA0D-994202D03322}" type="pres">
      <dgm:prSet presAssocID="{D7E4CFB2-3B2A-49BE-B910-39DF160EEDEB}" presName="textRect" presStyleLbl="revTx" presStyleIdx="3" presStyleCnt="6" custScaleX="139227">
        <dgm:presLayoutVars>
          <dgm:chMax val="1"/>
          <dgm:chPref val="1"/>
        </dgm:presLayoutVars>
      </dgm:prSet>
      <dgm:spPr/>
    </dgm:pt>
    <dgm:pt modelId="{369610F9-B505-4368-B248-57910FA3BA56}" type="pres">
      <dgm:prSet presAssocID="{0F281937-7C5B-418E-9259-F52102AD08DC}" presName="sibTrans" presStyleCnt="0"/>
      <dgm:spPr/>
    </dgm:pt>
    <dgm:pt modelId="{B77153FE-96EA-476A-BD96-836BDED28195}" type="pres">
      <dgm:prSet presAssocID="{F85C35E4-2B18-44B6-AD32-37B29EFC6E2D}" presName="compNode" presStyleCnt="0"/>
      <dgm:spPr/>
    </dgm:pt>
    <dgm:pt modelId="{8BDD7066-39CA-476B-891D-92A62A82FE8E}" type="pres">
      <dgm:prSet presAssocID="{F85C35E4-2B18-44B6-AD32-37B29EFC6E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DA7161-8A03-49E7-9EBE-990FC3EB54A3}" type="pres">
      <dgm:prSet presAssocID="{F85C35E4-2B18-44B6-AD32-37B29EFC6E2D}" presName="spaceRect" presStyleCnt="0"/>
      <dgm:spPr/>
    </dgm:pt>
    <dgm:pt modelId="{ADBAA8B4-78BA-4C7A-9DFD-E7AD92BEEA43}" type="pres">
      <dgm:prSet presAssocID="{F85C35E4-2B18-44B6-AD32-37B29EFC6E2D}" presName="textRect" presStyleLbl="revTx" presStyleIdx="4" presStyleCnt="6">
        <dgm:presLayoutVars>
          <dgm:chMax val="1"/>
          <dgm:chPref val="1"/>
        </dgm:presLayoutVars>
      </dgm:prSet>
      <dgm:spPr/>
    </dgm:pt>
    <dgm:pt modelId="{B90A86AE-7BB5-4CB6-9EFC-0C2945D1E29E}" type="pres">
      <dgm:prSet presAssocID="{420E5C56-B8D2-4BBD-A4CA-50ECB6893DD9}" presName="sibTrans" presStyleCnt="0"/>
      <dgm:spPr/>
    </dgm:pt>
    <dgm:pt modelId="{343BAE32-15D9-478A-AFC8-DE8E075AA925}" type="pres">
      <dgm:prSet presAssocID="{AD7ED92F-6333-4C51-940E-30244F877DE1}" presName="compNode" presStyleCnt="0"/>
      <dgm:spPr/>
    </dgm:pt>
    <dgm:pt modelId="{A95E4601-9FCF-4E41-99A9-A8EADEAC08AF}" type="pres">
      <dgm:prSet presAssocID="{AD7ED92F-6333-4C51-940E-30244F877DE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9B43C3B-D5FC-4169-80A1-521E16FAB75D}" type="pres">
      <dgm:prSet presAssocID="{AD7ED92F-6333-4C51-940E-30244F877DE1}" presName="spaceRect" presStyleCnt="0"/>
      <dgm:spPr/>
    </dgm:pt>
    <dgm:pt modelId="{F5F46D58-66EC-4128-A9FD-11E7AC8BF65A}" type="pres">
      <dgm:prSet presAssocID="{AD7ED92F-6333-4C51-940E-30244F877DE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D91207-4BB8-41B2-A62F-BD29FAB55662}" type="presOf" srcId="{54036C99-255C-4083-A94A-72FB0570643E}" destId="{B92316CB-A875-4B48-855E-FAB551E7DFAD}" srcOrd="0" destOrd="0" presId="urn:microsoft.com/office/officeart/2018/2/layout/IconLabelList"/>
    <dgm:cxn modelId="{B2CB0622-6AFE-4D21-8248-A88DCB43BAE5}" type="presOf" srcId="{AD7ED92F-6333-4C51-940E-30244F877DE1}" destId="{F5F46D58-66EC-4128-A9FD-11E7AC8BF65A}" srcOrd="0" destOrd="0" presId="urn:microsoft.com/office/officeart/2018/2/layout/IconLabelList"/>
    <dgm:cxn modelId="{F3D8623A-8782-41FA-9607-EFB58284A327}" srcId="{3D7A95B6-DAF5-41A4-8C52-07908DB2CD2A}" destId="{54036C99-255C-4083-A94A-72FB0570643E}" srcOrd="2" destOrd="0" parTransId="{846EFF7E-D557-40E9-B806-D7DC7FCF6753}" sibTransId="{A4619122-159E-432A-9893-81CB77ABDC9B}"/>
    <dgm:cxn modelId="{177FD744-6EB9-41F7-A267-1D387DAA6DBE}" srcId="{3D7A95B6-DAF5-41A4-8C52-07908DB2CD2A}" destId="{D7E4CFB2-3B2A-49BE-B910-39DF160EEDEB}" srcOrd="3" destOrd="0" parTransId="{1E9D94C2-A34D-4B18-A4DC-09E4D9323A33}" sibTransId="{0F281937-7C5B-418E-9259-F52102AD08DC}"/>
    <dgm:cxn modelId="{E747C950-6A85-4FE8-B90F-080C7B8EAA73}" type="presOf" srcId="{FE83D8AE-C9E8-426B-80DE-C2044A0C6E79}" destId="{E3090FB8-099D-4CCB-9FFE-135F81058907}" srcOrd="0" destOrd="0" presId="urn:microsoft.com/office/officeart/2018/2/layout/IconLabelList"/>
    <dgm:cxn modelId="{4C318054-7D11-460C-969A-28621B6AEF39}" type="presOf" srcId="{F85C35E4-2B18-44B6-AD32-37B29EFC6E2D}" destId="{ADBAA8B4-78BA-4C7A-9DFD-E7AD92BEEA43}" srcOrd="0" destOrd="0" presId="urn:microsoft.com/office/officeart/2018/2/layout/IconLabelList"/>
    <dgm:cxn modelId="{C4C3ED7C-33FE-4B29-BFB1-B3F89CBC3394}" type="presOf" srcId="{E1395557-19F8-4398-8E1A-2C70DB989191}" destId="{EAB2D392-90B8-4331-92CF-F809AACDBF2E}" srcOrd="0" destOrd="0" presId="urn:microsoft.com/office/officeart/2018/2/layout/IconLabelList"/>
    <dgm:cxn modelId="{8645FE90-878F-4414-A800-DCB2DDA2FF7E}" srcId="{3D7A95B6-DAF5-41A4-8C52-07908DB2CD2A}" destId="{E1395557-19F8-4398-8E1A-2C70DB989191}" srcOrd="0" destOrd="0" parTransId="{EB473D9C-67CD-4BAA-98E6-AB25056DD4DC}" sibTransId="{84499936-E064-4F99-A4DB-7E76F7812801}"/>
    <dgm:cxn modelId="{8C34E29A-69DE-4A30-8B12-73093ED0BECC}" srcId="{3D7A95B6-DAF5-41A4-8C52-07908DB2CD2A}" destId="{F85C35E4-2B18-44B6-AD32-37B29EFC6E2D}" srcOrd="4" destOrd="0" parTransId="{AF07F4EE-D1C5-4DB0-B6AA-8CA5038F738D}" sibTransId="{420E5C56-B8D2-4BBD-A4CA-50ECB6893DD9}"/>
    <dgm:cxn modelId="{67975BB5-634D-4E60-812C-7C5A29BDEAF3}" type="presOf" srcId="{D7E4CFB2-3B2A-49BE-B910-39DF160EEDEB}" destId="{B487090A-CE92-4735-BA0D-994202D03322}" srcOrd="0" destOrd="0" presId="urn:microsoft.com/office/officeart/2018/2/layout/IconLabelList"/>
    <dgm:cxn modelId="{FC57A9D8-4637-40E8-846F-ACB621BBC1FC}" type="presOf" srcId="{3D7A95B6-DAF5-41A4-8C52-07908DB2CD2A}" destId="{A934B094-DDC9-4893-A886-7CDAF159E905}" srcOrd="0" destOrd="0" presId="urn:microsoft.com/office/officeart/2018/2/layout/IconLabelList"/>
    <dgm:cxn modelId="{C7E77DDC-96DA-4853-A2EF-E0FAA806900B}" srcId="{3D7A95B6-DAF5-41A4-8C52-07908DB2CD2A}" destId="{AD7ED92F-6333-4C51-940E-30244F877DE1}" srcOrd="5" destOrd="0" parTransId="{7A1E1160-C509-48BB-80FB-1533A1D71023}" sibTransId="{72A022B0-0196-4252-8D09-EF65D85F7A6F}"/>
    <dgm:cxn modelId="{890517F5-E1D6-4E65-9E5A-1919E94BA259}" srcId="{3D7A95B6-DAF5-41A4-8C52-07908DB2CD2A}" destId="{FE83D8AE-C9E8-426B-80DE-C2044A0C6E79}" srcOrd="1" destOrd="0" parTransId="{A6218022-FD10-4F01-8857-B4E1BAE594BA}" sibTransId="{C446D1B9-FA39-4171-8DE4-FD92D8AAC6F2}"/>
    <dgm:cxn modelId="{6797C08B-43CE-436A-9000-1E9EFA01E7F7}" type="presParOf" srcId="{A934B094-DDC9-4893-A886-7CDAF159E905}" destId="{5CEF692C-47E8-4078-ABBA-B73DD90964A2}" srcOrd="0" destOrd="0" presId="urn:microsoft.com/office/officeart/2018/2/layout/IconLabelList"/>
    <dgm:cxn modelId="{007D52B1-B9EC-4132-B5C7-F766E46401FB}" type="presParOf" srcId="{5CEF692C-47E8-4078-ABBA-B73DD90964A2}" destId="{35B80DF9-BB82-4850-847D-41FA1B236F40}" srcOrd="0" destOrd="0" presId="urn:microsoft.com/office/officeart/2018/2/layout/IconLabelList"/>
    <dgm:cxn modelId="{65312D1A-B3ED-4C99-8AFB-C12922DAA07A}" type="presParOf" srcId="{5CEF692C-47E8-4078-ABBA-B73DD90964A2}" destId="{8A0012C8-3AC1-40FC-AFE5-132AA2F79A8E}" srcOrd="1" destOrd="0" presId="urn:microsoft.com/office/officeart/2018/2/layout/IconLabelList"/>
    <dgm:cxn modelId="{2DACCB57-AF7D-4FC5-9693-C3816E8733C8}" type="presParOf" srcId="{5CEF692C-47E8-4078-ABBA-B73DD90964A2}" destId="{EAB2D392-90B8-4331-92CF-F809AACDBF2E}" srcOrd="2" destOrd="0" presId="urn:microsoft.com/office/officeart/2018/2/layout/IconLabelList"/>
    <dgm:cxn modelId="{C4912D5A-C83B-4E4E-B907-1782D04B0F7C}" type="presParOf" srcId="{A934B094-DDC9-4893-A886-7CDAF159E905}" destId="{9D17909D-AD07-4136-B952-1AC8246BE1BF}" srcOrd="1" destOrd="0" presId="urn:microsoft.com/office/officeart/2018/2/layout/IconLabelList"/>
    <dgm:cxn modelId="{0E31686F-FE67-424E-BC3D-1DBD6BF97036}" type="presParOf" srcId="{A934B094-DDC9-4893-A886-7CDAF159E905}" destId="{DC08E6EA-0E0E-4335-8B52-73D7D39EEC1C}" srcOrd="2" destOrd="0" presId="urn:microsoft.com/office/officeart/2018/2/layout/IconLabelList"/>
    <dgm:cxn modelId="{2182A00C-BC40-40F2-A13E-9EC1561BCB63}" type="presParOf" srcId="{DC08E6EA-0E0E-4335-8B52-73D7D39EEC1C}" destId="{E701AAD8-4815-47A7-971D-5C9DBE7ABF70}" srcOrd="0" destOrd="0" presId="urn:microsoft.com/office/officeart/2018/2/layout/IconLabelList"/>
    <dgm:cxn modelId="{5CEEF514-6C0C-45D9-8663-B8AA37441492}" type="presParOf" srcId="{DC08E6EA-0E0E-4335-8B52-73D7D39EEC1C}" destId="{64B3C729-74EE-4CA3-AF04-6B79BF9430F9}" srcOrd="1" destOrd="0" presId="urn:microsoft.com/office/officeart/2018/2/layout/IconLabelList"/>
    <dgm:cxn modelId="{13D7A1FF-27AB-4435-B19E-709C59CDE805}" type="presParOf" srcId="{DC08E6EA-0E0E-4335-8B52-73D7D39EEC1C}" destId="{E3090FB8-099D-4CCB-9FFE-135F81058907}" srcOrd="2" destOrd="0" presId="urn:microsoft.com/office/officeart/2018/2/layout/IconLabelList"/>
    <dgm:cxn modelId="{0E973713-22EB-4495-AD0B-02C635039744}" type="presParOf" srcId="{A934B094-DDC9-4893-A886-7CDAF159E905}" destId="{C9A82BC3-96CD-45EB-A832-5C6CD20A8330}" srcOrd="3" destOrd="0" presId="urn:microsoft.com/office/officeart/2018/2/layout/IconLabelList"/>
    <dgm:cxn modelId="{4B0A1D37-204E-4E98-8030-988AB2792F9F}" type="presParOf" srcId="{A934B094-DDC9-4893-A886-7CDAF159E905}" destId="{95B3697D-B11E-4A45-BC8F-015E67F0BE19}" srcOrd="4" destOrd="0" presId="urn:microsoft.com/office/officeart/2018/2/layout/IconLabelList"/>
    <dgm:cxn modelId="{9608520B-014C-4CA3-9107-20616295CADA}" type="presParOf" srcId="{95B3697D-B11E-4A45-BC8F-015E67F0BE19}" destId="{811666DA-60C4-41C1-8B80-FA3E1CF04378}" srcOrd="0" destOrd="0" presId="urn:microsoft.com/office/officeart/2018/2/layout/IconLabelList"/>
    <dgm:cxn modelId="{FC9347FD-1F39-4F52-AB22-9A1EA939E590}" type="presParOf" srcId="{95B3697D-B11E-4A45-BC8F-015E67F0BE19}" destId="{40F5A20A-F91F-4EA2-AEB5-AA63C7BE450D}" srcOrd="1" destOrd="0" presId="urn:microsoft.com/office/officeart/2018/2/layout/IconLabelList"/>
    <dgm:cxn modelId="{19449FF6-7ADD-4F80-8FFA-3C4867D6DFBF}" type="presParOf" srcId="{95B3697D-B11E-4A45-BC8F-015E67F0BE19}" destId="{B92316CB-A875-4B48-855E-FAB551E7DFAD}" srcOrd="2" destOrd="0" presId="urn:microsoft.com/office/officeart/2018/2/layout/IconLabelList"/>
    <dgm:cxn modelId="{68AE843D-B8A5-47B2-BCB9-7B2F7B9F3683}" type="presParOf" srcId="{A934B094-DDC9-4893-A886-7CDAF159E905}" destId="{18F19DE1-6CEA-4F8D-961F-EE194D93D616}" srcOrd="5" destOrd="0" presId="urn:microsoft.com/office/officeart/2018/2/layout/IconLabelList"/>
    <dgm:cxn modelId="{812DF372-A042-4A39-A555-7378187AC2AD}" type="presParOf" srcId="{A934B094-DDC9-4893-A886-7CDAF159E905}" destId="{C9E6E59D-557D-488B-88E1-FAD9DC8D45B1}" srcOrd="6" destOrd="0" presId="urn:microsoft.com/office/officeart/2018/2/layout/IconLabelList"/>
    <dgm:cxn modelId="{2D97745D-ECF2-464C-A773-E5593B357FAD}" type="presParOf" srcId="{C9E6E59D-557D-488B-88E1-FAD9DC8D45B1}" destId="{815FED40-0EEC-4FF3-ADBA-98F6816D778B}" srcOrd="0" destOrd="0" presId="urn:microsoft.com/office/officeart/2018/2/layout/IconLabelList"/>
    <dgm:cxn modelId="{D3D27836-D5BA-4FE5-A923-DED102746C15}" type="presParOf" srcId="{C9E6E59D-557D-488B-88E1-FAD9DC8D45B1}" destId="{11E58FA2-E998-42F1-9896-65B319E9E1B4}" srcOrd="1" destOrd="0" presId="urn:microsoft.com/office/officeart/2018/2/layout/IconLabelList"/>
    <dgm:cxn modelId="{446D5D17-A240-4179-B8D0-B9CD5566499A}" type="presParOf" srcId="{C9E6E59D-557D-488B-88E1-FAD9DC8D45B1}" destId="{B487090A-CE92-4735-BA0D-994202D03322}" srcOrd="2" destOrd="0" presId="urn:microsoft.com/office/officeart/2018/2/layout/IconLabelList"/>
    <dgm:cxn modelId="{CDA70466-753A-475B-8D6A-607A0BA093F3}" type="presParOf" srcId="{A934B094-DDC9-4893-A886-7CDAF159E905}" destId="{369610F9-B505-4368-B248-57910FA3BA56}" srcOrd="7" destOrd="0" presId="urn:microsoft.com/office/officeart/2018/2/layout/IconLabelList"/>
    <dgm:cxn modelId="{81D188D8-367F-4EDE-98E9-624036EF74B1}" type="presParOf" srcId="{A934B094-DDC9-4893-A886-7CDAF159E905}" destId="{B77153FE-96EA-476A-BD96-836BDED28195}" srcOrd="8" destOrd="0" presId="urn:microsoft.com/office/officeart/2018/2/layout/IconLabelList"/>
    <dgm:cxn modelId="{A40C478C-D32F-4F97-80DF-A336D8AA2359}" type="presParOf" srcId="{B77153FE-96EA-476A-BD96-836BDED28195}" destId="{8BDD7066-39CA-476B-891D-92A62A82FE8E}" srcOrd="0" destOrd="0" presId="urn:microsoft.com/office/officeart/2018/2/layout/IconLabelList"/>
    <dgm:cxn modelId="{E0B5A496-7035-4111-AB67-AEE0910E7393}" type="presParOf" srcId="{B77153FE-96EA-476A-BD96-836BDED28195}" destId="{D2DA7161-8A03-49E7-9EBE-990FC3EB54A3}" srcOrd="1" destOrd="0" presId="urn:microsoft.com/office/officeart/2018/2/layout/IconLabelList"/>
    <dgm:cxn modelId="{2084BE75-529E-4C0E-9491-3266B63FDCAA}" type="presParOf" srcId="{B77153FE-96EA-476A-BD96-836BDED28195}" destId="{ADBAA8B4-78BA-4C7A-9DFD-E7AD92BEEA43}" srcOrd="2" destOrd="0" presId="urn:microsoft.com/office/officeart/2018/2/layout/IconLabelList"/>
    <dgm:cxn modelId="{3FA62E14-180D-4428-B73A-030E4B81CBCD}" type="presParOf" srcId="{A934B094-DDC9-4893-A886-7CDAF159E905}" destId="{B90A86AE-7BB5-4CB6-9EFC-0C2945D1E29E}" srcOrd="9" destOrd="0" presId="urn:microsoft.com/office/officeart/2018/2/layout/IconLabelList"/>
    <dgm:cxn modelId="{0D85678E-EF02-4A47-AC18-FC1CAA6BE6FC}" type="presParOf" srcId="{A934B094-DDC9-4893-A886-7CDAF159E905}" destId="{343BAE32-15D9-478A-AFC8-DE8E075AA925}" srcOrd="10" destOrd="0" presId="urn:microsoft.com/office/officeart/2018/2/layout/IconLabelList"/>
    <dgm:cxn modelId="{72AA9D67-C388-4F15-A1DD-A9EAD4AA8A0C}" type="presParOf" srcId="{343BAE32-15D9-478A-AFC8-DE8E075AA925}" destId="{A95E4601-9FCF-4E41-99A9-A8EADEAC08AF}" srcOrd="0" destOrd="0" presId="urn:microsoft.com/office/officeart/2018/2/layout/IconLabelList"/>
    <dgm:cxn modelId="{9E72AE73-EC37-45E6-A77D-2D3851EC1CF7}" type="presParOf" srcId="{343BAE32-15D9-478A-AFC8-DE8E075AA925}" destId="{79B43C3B-D5FC-4169-80A1-521E16FAB75D}" srcOrd="1" destOrd="0" presId="urn:microsoft.com/office/officeart/2018/2/layout/IconLabelList"/>
    <dgm:cxn modelId="{5DD343D8-08A9-45CF-B817-9DE8D964716E}" type="presParOf" srcId="{343BAE32-15D9-478A-AFC8-DE8E075AA925}" destId="{F5F46D58-66EC-4128-A9FD-11E7AC8BF6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2058F-D01C-4155-A795-FA531A3A3A3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6235-CAF4-42DB-A8AA-1ECACE28C96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Daniel Knight</a:t>
          </a:r>
        </a:p>
      </dsp:txBody>
      <dsp:txXfrm>
        <a:off x="696297" y="538547"/>
        <a:ext cx="4171627" cy="2590157"/>
      </dsp:txXfrm>
    </dsp:sp>
    <dsp:sp modelId="{F257F31A-FBB8-4F8E-A935-E73F614E7D5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C8F56-2C2F-4CFD-A1D3-B1603D410FF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Keegan Preston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80DF9-BB82-4850-847D-41FA1B236F40}">
      <dsp:nvSpPr>
        <dsp:cNvPr id="0" name=""/>
        <dsp:cNvSpPr/>
      </dsp:nvSpPr>
      <dsp:spPr>
        <a:xfrm>
          <a:off x="370499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2D392-90B8-4331-92CF-F809AACDBF2E}">
      <dsp:nvSpPr>
        <dsp:cNvPr id="0" name=""/>
        <dsp:cNvSpPr/>
      </dsp:nvSpPr>
      <dsp:spPr>
        <a:xfrm>
          <a:off x="3600" y="2160977"/>
          <a:ext cx="1334179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Week One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Proposal</a:t>
          </a:r>
          <a:endParaRPr lang="en-US" sz="2000" kern="1200" dirty="0"/>
        </a:p>
      </dsp:txBody>
      <dsp:txXfrm>
        <a:off x="3600" y="2160977"/>
        <a:ext cx="1334179" cy="798113"/>
      </dsp:txXfrm>
    </dsp:sp>
    <dsp:sp modelId="{E701AAD8-4815-47A7-971D-5C9DBE7ABF70}">
      <dsp:nvSpPr>
        <dsp:cNvPr id="0" name=""/>
        <dsp:cNvSpPr/>
      </dsp:nvSpPr>
      <dsp:spPr>
        <a:xfrm>
          <a:off x="1938160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90FB8-099D-4CCB-9FFE-135F81058907}">
      <dsp:nvSpPr>
        <dsp:cNvPr id="0" name=""/>
        <dsp:cNvSpPr/>
      </dsp:nvSpPr>
      <dsp:spPr>
        <a:xfrm>
          <a:off x="1571261" y="2160977"/>
          <a:ext cx="1334179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Week Two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Prototype</a:t>
          </a:r>
          <a:endParaRPr lang="en-US" sz="2000" kern="1200" dirty="0"/>
        </a:p>
      </dsp:txBody>
      <dsp:txXfrm>
        <a:off x="1571261" y="2160977"/>
        <a:ext cx="1334179" cy="798113"/>
      </dsp:txXfrm>
    </dsp:sp>
    <dsp:sp modelId="{811666DA-60C4-41C1-8B80-FA3E1CF04378}">
      <dsp:nvSpPr>
        <dsp:cNvPr id="0" name=""/>
        <dsp:cNvSpPr/>
      </dsp:nvSpPr>
      <dsp:spPr>
        <a:xfrm>
          <a:off x="3912099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316CB-A875-4B48-855E-FAB551E7DFAD}">
      <dsp:nvSpPr>
        <dsp:cNvPr id="0" name=""/>
        <dsp:cNvSpPr/>
      </dsp:nvSpPr>
      <dsp:spPr>
        <a:xfrm>
          <a:off x="3138922" y="2160977"/>
          <a:ext cx="2146735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Week Three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design and implementation</a:t>
          </a:r>
          <a:endParaRPr lang="en-US" sz="2000" kern="1200" dirty="0"/>
        </a:p>
      </dsp:txBody>
      <dsp:txXfrm>
        <a:off x="3138922" y="2160977"/>
        <a:ext cx="2146735" cy="798113"/>
      </dsp:txXfrm>
    </dsp:sp>
    <dsp:sp modelId="{815FED40-0EEC-4FF3-ADBA-98F6816D778B}">
      <dsp:nvSpPr>
        <dsp:cNvPr id="0" name=""/>
        <dsp:cNvSpPr/>
      </dsp:nvSpPr>
      <dsp:spPr>
        <a:xfrm>
          <a:off x="6147717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090A-CE92-4735-BA0D-994202D03322}">
      <dsp:nvSpPr>
        <dsp:cNvPr id="0" name=""/>
        <dsp:cNvSpPr/>
      </dsp:nvSpPr>
      <dsp:spPr>
        <a:xfrm>
          <a:off x="5519139" y="2160977"/>
          <a:ext cx="1857538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Week Four through Six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Coding/Design changes based on feedback</a:t>
          </a:r>
        </a:p>
      </dsp:txBody>
      <dsp:txXfrm>
        <a:off x="5519139" y="2160977"/>
        <a:ext cx="1857538" cy="798113"/>
      </dsp:txXfrm>
    </dsp:sp>
    <dsp:sp modelId="{8BDD7066-39CA-476B-891D-92A62A82FE8E}">
      <dsp:nvSpPr>
        <dsp:cNvPr id="0" name=""/>
        <dsp:cNvSpPr/>
      </dsp:nvSpPr>
      <dsp:spPr>
        <a:xfrm>
          <a:off x="7977058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A8B4-78BA-4C7A-9DFD-E7AD92BEEA43}">
      <dsp:nvSpPr>
        <dsp:cNvPr id="0" name=""/>
        <dsp:cNvSpPr/>
      </dsp:nvSpPr>
      <dsp:spPr>
        <a:xfrm>
          <a:off x="7610158" y="2160977"/>
          <a:ext cx="1334179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Week Seven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Technical Design Document</a:t>
          </a:r>
          <a:endParaRPr lang="en-US" sz="2000" kern="1200" dirty="0"/>
        </a:p>
      </dsp:txBody>
      <dsp:txXfrm>
        <a:off x="7610158" y="2160977"/>
        <a:ext cx="1334179" cy="798113"/>
      </dsp:txXfrm>
    </dsp:sp>
    <dsp:sp modelId="{A95E4601-9FCF-4E41-99A9-A8EADEAC08AF}">
      <dsp:nvSpPr>
        <dsp:cNvPr id="0" name=""/>
        <dsp:cNvSpPr/>
      </dsp:nvSpPr>
      <dsp:spPr>
        <a:xfrm>
          <a:off x="9544719" y="1304765"/>
          <a:ext cx="600380" cy="6003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46D58-66EC-4128-A9FD-11E7AC8BF65A}">
      <dsp:nvSpPr>
        <dsp:cNvPr id="0" name=""/>
        <dsp:cNvSpPr/>
      </dsp:nvSpPr>
      <dsp:spPr>
        <a:xfrm>
          <a:off x="9177820" y="2160977"/>
          <a:ext cx="1334179" cy="7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/>
            <a:t>Week Eight through Ten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Finalization </a:t>
          </a:r>
          <a:endParaRPr lang="en-US" sz="2000" kern="1200" dirty="0"/>
        </a:p>
      </dsp:txBody>
      <dsp:txXfrm>
        <a:off x="9177820" y="2160977"/>
        <a:ext cx="1334179" cy="79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1E5D-5237-FB6F-AF73-B399E66F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45F59-0CB9-C1F1-1126-7FE3C7B1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8E64-F880-9994-1EE2-13681321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71A1-15F7-7824-4F9E-1338613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ECD2-96F5-63C9-25C1-B7AF36F1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6F27-0E13-125F-A751-5CCB6F6E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5C617-2379-0CF1-F88B-E0BA8686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FC17-6D45-CFC9-36F4-AC4A4281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7675-8688-74CA-887C-C4ECC672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A9A8-E6FF-C4E7-75F5-5213645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7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0DD3E-76D3-E4DA-59E1-34C0B738A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898B-F381-CAD9-4887-A9A1AD453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936C-9CB8-C391-63C9-5DD0BA61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4502-F7F3-0E70-289F-A2FC886D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42A9-3CD0-5DBF-C199-0F5E9D4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7545-E086-C3A7-D19C-BFBFBD63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9AF9-0812-675A-81A0-1D91CF3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A487-67B9-05FF-F410-7D2833F1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C063-57F2-C2E5-BD96-ADF49188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9B63-5E37-FF0A-7719-4710153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DD59-5459-D495-6612-5405ACDB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03E5-5A76-5A28-9A64-1C49692E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B7A6-A98E-8477-39A2-AB0F06A5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3947-D18F-48C0-BC14-3BAFD6D2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ABC2-F2B0-14E4-65A6-D9989815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EB2A-615D-3C79-ABF5-2DB92583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3230-9837-0A6A-FB01-497B772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A2A2-9FED-9308-3A59-7A1755C9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51EA-EB45-376A-7CB7-F3D2FF66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7345-C3BB-CB0B-3E58-4FA2118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3316-3873-7D5A-C8CB-149FF875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CB6D-E6C1-5427-FEEA-2E1CA7DF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BDB4-8617-605F-B623-D95835CE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52629-BE2F-7C2D-F391-34171EE2A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93B28-96A0-2383-FC09-B2FBF93E8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066B1-10A6-A81A-8482-10D5BDAC7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F682F-E1EF-2903-1ABF-2BAD54E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75ECE-3153-4C47-913D-E9DA66AF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AB91-445D-92E9-081E-55C4FDA8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EA1-0F53-1F42-8B7C-63A18221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323D2-ECE9-7350-C185-704DE40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01B7-1B36-D58D-3827-32A0A77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BF719-A94A-FBE4-3AB0-872D7CC1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97AFB-6269-37B6-6BEC-C46A927B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496C0-E25F-3D2C-9869-E8F79A2F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6883-DA6D-A7FE-2EB0-E851C355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5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525-DEC7-16EF-7ABB-C3529F70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DF0E-6A35-3D07-289F-4347A6C4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9B40-0921-AFDA-FF63-03D8A3E0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433A8-4479-9B66-5926-4734C8C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C894-7DA8-66EA-B287-EA9BFE2D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4869-62B0-F79E-D64E-AEE3E992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534-64A3-DE6A-DFE3-8E09C5AE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7F427-B432-0167-FECD-136D66FB4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9BA09-0B11-4BAF-F387-E4AA301A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B378-8E56-5217-9619-2AEAA45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8F555-E5BE-319F-D570-8F9B6FF6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5CE0-8ACD-EFA6-128D-E5D4CCE9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FD339-FEA9-F965-B176-B8075281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C9EF-D52F-286E-CE5E-59DB1D6B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372D-4139-3952-1F9A-DDE18F04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F322-A7A2-4059-9B66-1BBA64BD947D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59DF-E6D3-B778-2CB6-D692C2F0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1B9C-7113-1F47-439D-13D9836F0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3610-585D-4532-A5B5-D4468E72C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9AA04-06D4-F43A-68FC-AB31931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BasicTies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2AD6-F069-C95F-AC54-8231561E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29" y="4758946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Embrace Simplicity: A Social Platform Free from Ads and Privacy Intrusion</a:t>
            </a:r>
          </a:p>
        </p:txBody>
      </p:sp>
    </p:spTree>
    <p:extLst>
      <p:ext uri="{BB962C8B-B14F-4D97-AF65-F5344CB8AC3E}">
        <p14:creationId xmlns:p14="http://schemas.microsoft.com/office/powerpoint/2010/main" val="191644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162F1-99B4-D532-A6B2-A7AD8104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FAF15-60B3-8A5D-2A86-DCE6737CFCE3}"/>
              </a:ext>
            </a:extLst>
          </p:cNvPr>
          <p:cNvSpPr txBox="1"/>
          <p:nvPr/>
        </p:nvSpPr>
        <p:spPr>
          <a:xfrm>
            <a:off x="4366215" y="1139209"/>
            <a:ext cx="3025303" cy="393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Application Considerations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functions anytime code is duplicated.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Limit actions needed by the user to traverse the application.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Keep things familiar and expected.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5ED5FA-BE8D-1C5A-BAB3-2C64CB82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15" y="620797"/>
            <a:ext cx="4278972" cy="4876800"/>
          </a:xfrm>
        </p:spPr>
      </p:pic>
    </p:spTree>
    <p:extLst>
      <p:ext uri="{BB962C8B-B14F-4D97-AF65-F5344CB8AC3E}">
        <p14:creationId xmlns:p14="http://schemas.microsoft.com/office/powerpoint/2010/main" val="189645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20650-1594-EBE3-3FEA-22AA2047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Summary and Lessons Learned</a:t>
            </a:r>
          </a:p>
        </p:txBody>
      </p:sp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767D9347-1BAE-4A8A-9399-DC848546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9E89-9303-AA0D-90F6-86B3907A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3" y="1490280"/>
            <a:ext cx="4977578" cy="39304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SQL is powerful.</a:t>
            </a:r>
          </a:p>
          <a:p>
            <a:r>
              <a:rPr lang="en-US" sz="2400" dirty="0">
                <a:solidFill>
                  <a:schemeClr val="tx2"/>
                </a:solidFill>
              </a:rPr>
              <a:t>As the project grew adding additional features became more challenging.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10 Weeks sounds like a lot of time, but it isn’t.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7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FB1B3-82C3-4EA3-E316-F004657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79E3A-3AA9-E620-53D0-8FEE4464C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2281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40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55A0-D875-3A93-0DB9-ABDC1A79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BasicTies</a:t>
            </a:r>
            <a:r>
              <a:rPr lang="en-US" sz="4000" b="1" dirty="0"/>
              <a:t> Overview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9258-AEAC-F5D3-A712-BAD27234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408738"/>
            <a:ext cx="4080361" cy="331138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BasicTies</a:t>
            </a:r>
            <a:r>
              <a:rPr lang="en-US" sz="2400" dirty="0"/>
              <a:t> is a social media application that prioritizes user privacy and delivers an advertisement-free environment. Our platform allows users to create profiles, connect with friends, and post or reply on a public feed.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C261B7AF-A804-C29D-6D01-9BEC32A6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61902"/>
            <a:ext cx="5334197" cy="53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76C-F650-E7B7-1538-1A16A022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57" y="681037"/>
            <a:ext cx="6349886" cy="1113334"/>
          </a:xfrm>
        </p:spPr>
        <p:txBody>
          <a:bodyPr/>
          <a:lstStyle/>
          <a:p>
            <a:pPr algn="ctr"/>
            <a:r>
              <a:rPr lang="en-US" dirty="0"/>
              <a:t>Our Development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4EBFCF-C6FD-B655-A1F6-2D79F11AD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32098"/>
              </p:ext>
            </p:extLst>
          </p:nvPr>
        </p:nvGraphicFramePr>
        <p:xfrm>
          <a:off x="838200" y="1297071"/>
          <a:ext cx="10515600" cy="426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3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C424-9FFA-D396-EACB-43FFC79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93" y="1913104"/>
            <a:ext cx="3272865" cy="1142107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Database Organization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D5B91E-07E8-3A3D-6C3C-FAF38264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31" y="233147"/>
            <a:ext cx="75342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11338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AF26-ED6C-32D2-A5A1-E78E1772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952" y="1645557"/>
            <a:ext cx="6092786" cy="2127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Obstacles We Overcame</a:t>
            </a:r>
          </a:p>
        </p:txBody>
      </p:sp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A38D8FF8-14CF-EB35-295A-387456C4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14103-AF9B-A982-DA3C-5319854F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Obstacle 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CED1-902D-F618-1859-AF26EBF1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Keeping track of “likes.”</a:t>
            </a:r>
          </a:p>
          <a:p>
            <a:pPr lvl="1"/>
            <a:r>
              <a:rPr lang="en-US" sz="2000" dirty="0"/>
              <a:t>Having to keep track of what posts have likes, how many likes it has, and which users liked them proved challenging. </a:t>
            </a:r>
          </a:p>
          <a:p>
            <a:pPr lvl="1"/>
            <a:r>
              <a:rPr lang="en-US" sz="2000" dirty="0"/>
              <a:t>Making sure likes were cleaned up correctly if a post was deleted was also a concern.</a:t>
            </a: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E3C60BDC-DFFB-AA85-3BF3-18A2EA93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699625"/>
            <a:ext cx="5201023" cy="50449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75F0-3B0A-8646-33C3-7146AC22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Obstacle 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A841-92C7-982E-58E2-C7B8AB0E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Handling post replies, and replies of replies, and replies of replies of …</a:t>
            </a:r>
          </a:p>
          <a:p>
            <a:pPr lvl="1"/>
            <a:r>
              <a:rPr lang="en-US" sz="2000" dirty="0"/>
              <a:t>Figuring out how to keep track of and display replies to posts took time to figure out.</a:t>
            </a:r>
          </a:p>
          <a:p>
            <a:pPr lvl="1"/>
            <a:r>
              <a:rPr lang="en-US" sz="2000" dirty="0"/>
              <a:t>If a parent post was deleted all the children have to be removed.</a:t>
            </a:r>
          </a:p>
          <a:p>
            <a:pPr lvl="1"/>
            <a:r>
              <a:rPr lang="en-US" sz="2000" dirty="0"/>
              <a:t>Comment counter needs to keep track of both replies to the main post as well as replies to replies.</a:t>
            </a:r>
          </a:p>
          <a:p>
            <a:pPr lvl="1"/>
            <a:endParaRPr lang="en-US" sz="2000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6F939A78-4BC0-BA4D-22C9-4702BD44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B771-F2F6-D92F-BD84-661A57A8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Obstacle 3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BE44-1E37-E55D-9909-2BB8A4C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Maintaining page location</a:t>
            </a:r>
          </a:p>
          <a:p>
            <a:r>
              <a:rPr lang="en-US" sz="2000" dirty="0"/>
              <a:t>Making sure your position on the page is restored after every page-reloading actions.</a:t>
            </a:r>
          </a:p>
          <a:p>
            <a:r>
              <a:rPr lang="en-US" sz="2000" dirty="0"/>
              <a:t>Making sure it doesn’t keep scrolling back down after your position has been restored.</a:t>
            </a:r>
          </a:p>
          <a:p>
            <a:r>
              <a:rPr lang="en-US" sz="2000" dirty="0"/>
              <a:t>Fixing bugs where restoring the scroll position would cause visual errors.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DE9DF808-E751-0755-E9DB-F5FD75CB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331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Medium</vt:lpstr>
      <vt:lpstr>Office Theme</vt:lpstr>
      <vt:lpstr>BasicTies</vt:lpstr>
      <vt:lpstr>Team Members</vt:lpstr>
      <vt:lpstr>BasicTies Overview</vt:lpstr>
      <vt:lpstr>Our Development Timeline</vt:lpstr>
      <vt:lpstr>Database Organization</vt:lpstr>
      <vt:lpstr>Obstacles We Overcame</vt:lpstr>
      <vt:lpstr>Obstacle 1 of 3</vt:lpstr>
      <vt:lpstr>Obstacle 2 of 3</vt:lpstr>
      <vt:lpstr>Obstacle 3 of 3</vt:lpstr>
      <vt:lpstr>Technical Design</vt:lpstr>
      <vt:lpstr>Summary and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Knight</dc:creator>
  <cp:lastModifiedBy>Dan Knight</cp:lastModifiedBy>
  <cp:revision>41</cp:revision>
  <dcterms:created xsi:type="dcterms:W3CDTF">2023-09-17T15:40:17Z</dcterms:created>
  <dcterms:modified xsi:type="dcterms:W3CDTF">2023-09-19T21:26:39Z</dcterms:modified>
</cp:coreProperties>
</file>