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6" r:id="rId5"/>
    <p:sldId id="263" r:id="rId6"/>
    <p:sldId id="265" r:id="rId7"/>
    <p:sldId id="258" r:id="rId8"/>
    <p:sldId id="259" r:id="rId9"/>
    <p:sldId id="260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8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D54B9-BEA4-4FDD-8C30-ACF59CE24748}" v="75" dt="2023-09-18T23:21:34.909"/>
    <p1510:client id="{5319D3C9-F139-45B1-B4C6-90F8732748AB}" v="3" dt="2023-09-19T00:12:48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ston, Keegan Lu" userId="ee7f52cf-db15-40e9-833d-1e7558d39234" providerId="ADAL" clId="{082D54B9-BEA4-4FDD-8C30-ACF59CE24748}"/>
    <pc:docChg chg="undo custSel addSld modSld sldOrd">
      <pc:chgData name="Preston, Keegan Lu" userId="ee7f52cf-db15-40e9-833d-1e7558d39234" providerId="ADAL" clId="{082D54B9-BEA4-4FDD-8C30-ACF59CE24748}" dt="2023-09-18T23:23:37.647" v="2266" actId="1076"/>
      <pc:docMkLst>
        <pc:docMk/>
      </pc:docMkLst>
      <pc:sldChg chg="modSp new mod">
        <pc:chgData name="Preston, Keegan Lu" userId="ee7f52cf-db15-40e9-833d-1e7558d39234" providerId="ADAL" clId="{082D54B9-BEA4-4FDD-8C30-ACF59CE24748}" dt="2023-09-18T20:11:09.250" v="89" actId="20577"/>
        <pc:sldMkLst>
          <pc:docMk/>
          <pc:sldMk cId="1999584432" sldId="256"/>
        </pc:sldMkLst>
        <pc:spChg chg="mod">
          <ac:chgData name="Preston, Keegan Lu" userId="ee7f52cf-db15-40e9-833d-1e7558d39234" providerId="ADAL" clId="{082D54B9-BEA4-4FDD-8C30-ACF59CE24748}" dt="2023-09-18T20:10:33.254" v="12" actId="20577"/>
          <ac:spMkLst>
            <pc:docMk/>
            <pc:sldMk cId="1999584432" sldId="256"/>
            <ac:spMk id="2" creationId="{BB98EB88-862F-28AE-31B3-061F91EADF67}"/>
          </ac:spMkLst>
        </pc:spChg>
        <pc:spChg chg="mod">
          <ac:chgData name="Preston, Keegan Lu" userId="ee7f52cf-db15-40e9-833d-1e7558d39234" providerId="ADAL" clId="{082D54B9-BEA4-4FDD-8C30-ACF59CE24748}" dt="2023-09-18T20:11:09.250" v="89" actId="20577"/>
          <ac:spMkLst>
            <pc:docMk/>
            <pc:sldMk cId="1999584432" sldId="256"/>
            <ac:spMk id="3" creationId="{445E9146-FDA7-9A1D-5AFE-7FBEBF04C67A}"/>
          </ac:spMkLst>
        </pc:spChg>
      </pc:sldChg>
      <pc:sldChg chg="addSp modSp new mod">
        <pc:chgData name="Preston, Keegan Lu" userId="ee7f52cf-db15-40e9-833d-1e7558d39234" providerId="ADAL" clId="{082D54B9-BEA4-4FDD-8C30-ACF59CE24748}" dt="2023-09-18T20:22:30.666" v="258" actId="1076"/>
        <pc:sldMkLst>
          <pc:docMk/>
          <pc:sldMk cId="4291845567" sldId="257"/>
        </pc:sldMkLst>
        <pc:spChg chg="mod">
          <ac:chgData name="Preston, Keegan Lu" userId="ee7f52cf-db15-40e9-833d-1e7558d39234" providerId="ADAL" clId="{082D54B9-BEA4-4FDD-8C30-ACF59CE24748}" dt="2023-09-18T20:22:18.367" v="257" actId="1076"/>
          <ac:spMkLst>
            <pc:docMk/>
            <pc:sldMk cId="4291845567" sldId="257"/>
            <ac:spMk id="2" creationId="{D5B8104A-3152-07D3-BC74-E144BD27AD7C}"/>
          </ac:spMkLst>
        </pc:spChg>
        <pc:spChg chg="mod">
          <ac:chgData name="Preston, Keegan Lu" userId="ee7f52cf-db15-40e9-833d-1e7558d39234" providerId="ADAL" clId="{082D54B9-BEA4-4FDD-8C30-ACF59CE24748}" dt="2023-09-18T20:22:30.666" v="258" actId="1076"/>
          <ac:spMkLst>
            <pc:docMk/>
            <pc:sldMk cId="4291845567" sldId="257"/>
            <ac:spMk id="3" creationId="{9EA19110-A16A-2284-1FB2-9A9C71480CC7}"/>
          </ac:spMkLst>
        </pc:spChg>
        <pc:picChg chg="add mod">
          <ac:chgData name="Preston, Keegan Lu" userId="ee7f52cf-db15-40e9-833d-1e7558d39234" providerId="ADAL" clId="{082D54B9-BEA4-4FDD-8C30-ACF59CE24748}" dt="2023-09-18T20:19:36.026" v="239" actId="1076"/>
          <ac:picMkLst>
            <pc:docMk/>
            <pc:sldMk cId="4291845567" sldId="257"/>
            <ac:picMk id="1026" creationId="{B01C9A23-F87A-EF3E-55E2-FD474124D471}"/>
          </ac:picMkLst>
        </pc:picChg>
        <pc:picChg chg="add mod">
          <ac:chgData name="Preston, Keegan Lu" userId="ee7f52cf-db15-40e9-833d-1e7558d39234" providerId="ADAL" clId="{082D54B9-BEA4-4FDD-8C30-ACF59CE24748}" dt="2023-09-18T20:21:08.608" v="245" actId="1076"/>
          <ac:picMkLst>
            <pc:docMk/>
            <pc:sldMk cId="4291845567" sldId="257"/>
            <ac:picMk id="1028" creationId="{B6D831F0-8525-5E03-B1B3-D28528025AB3}"/>
          </ac:picMkLst>
        </pc:picChg>
      </pc:sldChg>
      <pc:sldChg chg="addSp delSp modSp new mod ord">
        <pc:chgData name="Preston, Keegan Lu" userId="ee7f52cf-db15-40e9-833d-1e7558d39234" providerId="ADAL" clId="{082D54B9-BEA4-4FDD-8C30-ACF59CE24748}" dt="2023-09-18T22:41:33.331" v="1204"/>
        <pc:sldMkLst>
          <pc:docMk/>
          <pc:sldMk cId="516155444" sldId="258"/>
        </pc:sldMkLst>
        <pc:spChg chg="mod">
          <ac:chgData name="Preston, Keegan Lu" userId="ee7f52cf-db15-40e9-833d-1e7558d39234" providerId="ADAL" clId="{082D54B9-BEA4-4FDD-8C30-ACF59CE24748}" dt="2023-09-18T22:18:16.258" v="357" actId="20577"/>
          <ac:spMkLst>
            <pc:docMk/>
            <pc:sldMk cId="516155444" sldId="258"/>
            <ac:spMk id="2" creationId="{814DFE27-566C-82C7-3F81-3C95EBCEFCDB}"/>
          </ac:spMkLst>
        </pc:spChg>
        <pc:spChg chg="del mod">
          <ac:chgData name="Preston, Keegan Lu" userId="ee7f52cf-db15-40e9-833d-1e7558d39234" providerId="ADAL" clId="{082D54B9-BEA4-4FDD-8C30-ACF59CE24748}" dt="2023-09-18T22:18:37.258" v="358" actId="931"/>
          <ac:spMkLst>
            <pc:docMk/>
            <pc:sldMk cId="516155444" sldId="258"/>
            <ac:spMk id="3" creationId="{7F755CF1-E9C1-2234-B145-F46DF9C6C40D}"/>
          </ac:spMkLst>
        </pc:spChg>
        <pc:picChg chg="add mod">
          <ac:chgData name="Preston, Keegan Lu" userId="ee7f52cf-db15-40e9-833d-1e7558d39234" providerId="ADAL" clId="{082D54B9-BEA4-4FDD-8C30-ACF59CE24748}" dt="2023-09-18T22:18:52.830" v="360" actId="1076"/>
          <ac:picMkLst>
            <pc:docMk/>
            <pc:sldMk cId="516155444" sldId="258"/>
            <ac:picMk id="5" creationId="{D29A1072-D8A5-EC30-A24E-1D95F9916653}"/>
          </ac:picMkLst>
        </pc:picChg>
        <pc:picChg chg="add mod">
          <ac:chgData name="Preston, Keegan Lu" userId="ee7f52cf-db15-40e9-833d-1e7558d39234" providerId="ADAL" clId="{082D54B9-BEA4-4FDD-8C30-ACF59CE24748}" dt="2023-09-18T22:19:22.611" v="364" actId="1076"/>
          <ac:picMkLst>
            <pc:docMk/>
            <pc:sldMk cId="516155444" sldId="258"/>
            <ac:picMk id="7" creationId="{1044BAC3-730D-307F-0F1B-D712BFA72A55}"/>
          </ac:picMkLst>
        </pc:picChg>
        <pc:picChg chg="add mod">
          <ac:chgData name="Preston, Keegan Lu" userId="ee7f52cf-db15-40e9-833d-1e7558d39234" providerId="ADAL" clId="{082D54B9-BEA4-4FDD-8C30-ACF59CE24748}" dt="2023-09-18T22:19:43.728" v="367" actId="1076"/>
          <ac:picMkLst>
            <pc:docMk/>
            <pc:sldMk cId="516155444" sldId="258"/>
            <ac:picMk id="9" creationId="{A572CBFE-6A89-9FC2-033F-0D22E55848FB}"/>
          </ac:picMkLst>
        </pc:picChg>
      </pc:sldChg>
      <pc:sldChg chg="addSp delSp modSp new mod ord">
        <pc:chgData name="Preston, Keegan Lu" userId="ee7f52cf-db15-40e9-833d-1e7558d39234" providerId="ADAL" clId="{082D54B9-BEA4-4FDD-8C30-ACF59CE24748}" dt="2023-09-18T22:41:33.331" v="1204"/>
        <pc:sldMkLst>
          <pc:docMk/>
          <pc:sldMk cId="3222863957" sldId="259"/>
        </pc:sldMkLst>
        <pc:spChg chg="mod">
          <ac:chgData name="Preston, Keegan Lu" userId="ee7f52cf-db15-40e9-833d-1e7558d39234" providerId="ADAL" clId="{082D54B9-BEA4-4FDD-8C30-ACF59CE24748}" dt="2023-09-18T22:20:03.982" v="387" actId="20577"/>
          <ac:spMkLst>
            <pc:docMk/>
            <pc:sldMk cId="3222863957" sldId="259"/>
            <ac:spMk id="2" creationId="{942A35BB-C907-C00C-FC8B-B3AF2219EAE4}"/>
          </ac:spMkLst>
        </pc:spChg>
        <pc:spChg chg="del">
          <ac:chgData name="Preston, Keegan Lu" userId="ee7f52cf-db15-40e9-833d-1e7558d39234" providerId="ADAL" clId="{082D54B9-BEA4-4FDD-8C30-ACF59CE24748}" dt="2023-09-18T22:20:31.802" v="388" actId="931"/>
          <ac:spMkLst>
            <pc:docMk/>
            <pc:sldMk cId="3222863957" sldId="259"/>
            <ac:spMk id="3" creationId="{972DB4A0-0764-EAC3-6AD0-5FF20956D8E9}"/>
          </ac:spMkLst>
        </pc:spChg>
        <pc:picChg chg="add mod">
          <ac:chgData name="Preston, Keegan Lu" userId="ee7f52cf-db15-40e9-833d-1e7558d39234" providerId="ADAL" clId="{082D54B9-BEA4-4FDD-8C30-ACF59CE24748}" dt="2023-09-18T22:21:10.877" v="396" actId="1076"/>
          <ac:picMkLst>
            <pc:docMk/>
            <pc:sldMk cId="3222863957" sldId="259"/>
            <ac:picMk id="5" creationId="{A3EEB18F-28FA-D880-3CBF-D922369DDA09}"/>
          </ac:picMkLst>
        </pc:picChg>
        <pc:picChg chg="add mod">
          <ac:chgData name="Preston, Keegan Lu" userId="ee7f52cf-db15-40e9-833d-1e7558d39234" providerId="ADAL" clId="{082D54B9-BEA4-4FDD-8C30-ACF59CE24748}" dt="2023-09-18T22:21:27.125" v="397" actId="1076"/>
          <ac:picMkLst>
            <pc:docMk/>
            <pc:sldMk cId="3222863957" sldId="259"/>
            <ac:picMk id="7" creationId="{2B1F73A3-FF7A-7062-906F-E192C787A6DD}"/>
          </ac:picMkLst>
        </pc:picChg>
      </pc:sldChg>
      <pc:sldChg chg="addSp delSp modSp new mod ord">
        <pc:chgData name="Preston, Keegan Lu" userId="ee7f52cf-db15-40e9-833d-1e7558d39234" providerId="ADAL" clId="{082D54B9-BEA4-4FDD-8C30-ACF59CE24748}" dt="2023-09-18T22:41:33.331" v="1204"/>
        <pc:sldMkLst>
          <pc:docMk/>
          <pc:sldMk cId="2659729821" sldId="260"/>
        </pc:sldMkLst>
        <pc:spChg chg="mod">
          <ac:chgData name="Preston, Keegan Lu" userId="ee7f52cf-db15-40e9-833d-1e7558d39234" providerId="ADAL" clId="{082D54B9-BEA4-4FDD-8C30-ACF59CE24748}" dt="2023-09-18T22:21:43.126" v="417" actId="20577"/>
          <ac:spMkLst>
            <pc:docMk/>
            <pc:sldMk cId="2659729821" sldId="260"/>
            <ac:spMk id="2" creationId="{A6DC1F26-0354-8EAD-A097-45C983F40B38}"/>
          </ac:spMkLst>
        </pc:spChg>
        <pc:spChg chg="del">
          <ac:chgData name="Preston, Keegan Lu" userId="ee7f52cf-db15-40e9-833d-1e7558d39234" providerId="ADAL" clId="{082D54B9-BEA4-4FDD-8C30-ACF59CE24748}" dt="2023-09-18T22:21:54.561" v="418" actId="931"/>
          <ac:spMkLst>
            <pc:docMk/>
            <pc:sldMk cId="2659729821" sldId="260"/>
            <ac:spMk id="3" creationId="{20656FA5-7C05-DE23-78D4-E268AC257576}"/>
          </ac:spMkLst>
        </pc:spChg>
        <pc:picChg chg="add mod">
          <ac:chgData name="Preston, Keegan Lu" userId="ee7f52cf-db15-40e9-833d-1e7558d39234" providerId="ADAL" clId="{082D54B9-BEA4-4FDD-8C30-ACF59CE24748}" dt="2023-09-18T22:22:08.993" v="420" actId="1076"/>
          <ac:picMkLst>
            <pc:docMk/>
            <pc:sldMk cId="2659729821" sldId="260"/>
            <ac:picMk id="5" creationId="{D251DC4D-1268-BB60-FF04-039C3943A281}"/>
          </ac:picMkLst>
        </pc:picChg>
        <pc:picChg chg="add mod">
          <ac:chgData name="Preston, Keegan Lu" userId="ee7f52cf-db15-40e9-833d-1e7558d39234" providerId="ADAL" clId="{082D54B9-BEA4-4FDD-8C30-ACF59CE24748}" dt="2023-09-18T22:22:31.300" v="423" actId="1076"/>
          <ac:picMkLst>
            <pc:docMk/>
            <pc:sldMk cId="2659729821" sldId="260"/>
            <ac:picMk id="7" creationId="{46E56993-319B-61D4-C0C3-E509C3BC16D6}"/>
          </ac:picMkLst>
        </pc:picChg>
        <pc:picChg chg="add mod">
          <ac:chgData name="Preston, Keegan Lu" userId="ee7f52cf-db15-40e9-833d-1e7558d39234" providerId="ADAL" clId="{082D54B9-BEA4-4FDD-8C30-ACF59CE24748}" dt="2023-09-18T22:22:51.471" v="426" actId="1076"/>
          <ac:picMkLst>
            <pc:docMk/>
            <pc:sldMk cId="2659729821" sldId="260"/>
            <ac:picMk id="9" creationId="{FD37829C-7730-012C-5FC2-7210FB21A10D}"/>
          </ac:picMkLst>
        </pc:picChg>
      </pc:sldChg>
      <pc:sldChg chg="addSp delSp modSp new mod ord">
        <pc:chgData name="Preston, Keegan Lu" userId="ee7f52cf-db15-40e9-833d-1e7558d39234" providerId="ADAL" clId="{082D54B9-BEA4-4FDD-8C30-ACF59CE24748}" dt="2023-09-18T22:41:33.331" v="1204"/>
        <pc:sldMkLst>
          <pc:docMk/>
          <pc:sldMk cId="4196920149" sldId="261"/>
        </pc:sldMkLst>
        <pc:spChg chg="mod">
          <ac:chgData name="Preston, Keegan Lu" userId="ee7f52cf-db15-40e9-833d-1e7558d39234" providerId="ADAL" clId="{082D54B9-BEA4-4FDD-8C30-ACF59CE24748}" dt="2023-09-18T22:23:04.558" v="446" actId="20577"/>
          <ac:spMkLst>
            <pc:docMk/>
            <pc:sldMk cId="4196920149" sldId="261"/>
            <ac:spMk id="2" creationId="{31978A9C-8155-6A2C-6290-1FC1F3D6F707}"/>
          </ac:spMkLst>
        </pc:spChg>
        <pc:spChg chg="del">
          <ac:chgData name="Preston, Keegan Lu" userId="ee7f52cf-db15-40e9-833d-1e7558d39234" providerId="ADAL" clId="{082D54B9-BEA4-4FDD-8C30-ACF59CE24748}" dt="2023-09-18T22:23:23.233" v="447" actId="931"/>
          <ac:spMkLst>
            <pc:docMk/>
            <pc:sldMk cId="4196920149" sldId="261"/>
            <ac:spMk id="3" creationId="{260C45E2-885E-029D-5D32-B4B0F8A4853B}"/>
          </ac:spMkLst>
        </pc:spChg>
        <pc:picChg chg="add mod">
          <ac:chgData name="Preston, Keegan Lu" userId="ee7f52cf-db15-40e9-833d-1e7558d39234" providerId="ADAL" clId="{082D54B9-BEA4-4FDD-8C30-ACF59CE24748}" dt="2023-09-18T22:23:30.087" v="449" actId="14100"/>
          <ac:picMkLst>
            <pc:docMk/>
            <pc:sldMk cId="4196920149" sldId="261"/>
            <ac:picMk id="5" creationId="{715FE87E-9FFC-1C86-AA95-0EC4DAA99A6A}"/>
          </ac:picMkLst>
        </pc:picChg>
        <pc:picChg chg="add mod">
          <ac:chgData name="Preston, Keegan Lu" userId="ee7f52cf-db15-40e9-833d-1e7558d39234" providerId="ADAL" clId="{082D54B9-BEA4-4FDD-8C30-ACF59CE24748}" dt="2023-09-18T22:23:47.370" v="452" actId="1076"/>
          <ac:picMkLst>
            <pc:docMk/>
            <pc:sldMk cId="4196920149" sldId="261"/>
            <ac:picMk id="7" creationId="{F1F7FA2F-4186-65F5-CD83-84D74C5CC0FF}"/>
          </ac:picMkLst>
        </pc:picChg>
      </pc:sldChg>
      <pc:sldChg chg="addSp modSp new mod setBg">
        <pc:chgData name="Preston, Keegan Lu" userId="ee7f52cf-db15-40e9-833d-1e7558d39234" providerId="ADAL" clId="{082D54B9-BEA4-4FDD-8C30-ACF59CE24748}" dt="2023-09-18T23:21:34.909" v="2216" actId="1076"/>
        <pc:sldMkLst>
          <pc:docMk/>
          <pc:sldMk cId="2235938484" sldId="262"/>
        </pc:sldMkLst>
        <pc:spChg chg="mod">
          <ac:chgData name="Preston, Keegan Lu" userId="ee7f52cf-db15-40e9-833d-1e7558d39234" providerId="ADAL" clId="{082D54B9-BEA4-4FDD-8C30-ACF59CE24748}" dt="2023-09-18T22:31:48.224" v="618" actId="26606"/>
          <ac:spMkLst>
            <pc:docMk/>
            <pc:sldMk cId="2235938484" sldId="262"/>
            <ac:spMk id="2" creationId="{1ACABFCC-F90C-B779-2E83-F4DAD438F7A2}"/>
          </ac:spMkLst>
        </pc:spChg>
        <pc:spChg chg="mod">
          <ac:chgData name="Preston, Keegan Lu" userId="ee7f52cf-db15-40e9-833d-1e7558d39234" providerId="ADAL" clId="{082D54B9-BEA4-4FDD-8C30-ACF59CE24748}" dt="2023-09-18T23:21:28.709" v="2215" actId="20577"/>
          <ac:spMkLst>
            <pc:docMk/>
            <pc:sldMk cId="2235938484" sldId="262"/>
            <ac:spMk id="3" creationId="{86D0A674-B36B-960E-25F6-DD5C3EC1DC2D}"/>
          </ac:spMkLst>
        </pc:spChg>
        <pc:picChg chg="add mod">
          <ac:chgData name="Preston, Keegan Lu" userId="ee7f52cf-db15-40e9-833d-1e7558d39234" providerId="ADAL" clId="{082D54B9-BEA4-4FDD-8C30-ACF59CE24748}" dt="2023-09-18T23:21:34.909" v="2216" actId="1076"/>
          <ac:picMkLst>
            <pc:docMk/>
            <pc:sldMk cId="2235938484" sldId="262"/>
            <ac:picMk id="2050" creationId="{264027E2-842A-FA38-062F-EA42B1654846}"/>
          </ac:picMkLst>
        </pc:picChg>
        <pc:picChg chg="add">
          <ac:chgData name="Preston, Keegan Lu" userId="ee7f52cf-db15-40e9-833d-1e7558d39234" providerId="ADAL" clId="{082D54B9-BEA4-4FDD-8C30-ACF59CE24748}" dt="2023-09-18T22:31:48.224" v="618" actId="26606"/>
          <ac:picMkLst>
            <pc:docMk/>
            <pc:sldMk cId="2235938484" sldId="262"/>
            <ac:picMk id="2055" creationId="{7AEE9CAC-347C-43C2-AE87-6BC5566E6068}"/>
          </ac:picMkLst>
        </pc:picChg>
      </pc:sldChg>
      <pc:sldChg chg="addSp modSp new mod setBg">
        <pc:chgData name="Preston, Keegan Lu" userId="ee7f52cf-db15-40e9-833d-1e7558d39234" providerId="ADAL" clId="{082D54B9-BEA4-4FDD-8C30-ACF59CE24748}" dt="2023-09-18T22:35:43.672" v="792" actId="255"/>
        <pc:sldMkLst>
          <pc:docMk/>
          <pc:sldMk cId="912749879" sldId="263"/>
        </pc:sldMkLst>
        <pc:spChg chg="mod">
          <ac:chgData name="Preston, Keegan Lu" userId="ee7f52cf-db15-40e9-833d-1e7558d39234" providerId="ADAL" clId="{082D54B9-BEA4-4FDD-8C30-ACF59CE24748}" dt="2023-09-18T22:35:28.183" v="791" actId="26606"/>
          <ac:spMkLst>
            <pc:docMk/>
            <pc:sldMk cId="912749879" sldId="263"/>
            <ac:spMk id="2" creationId="{A3461041-FCED-A334-6201-FBE9B677738D}"/>
          </ac:spMkLst>
        </pc:spChg>
        <pc:spChg chg="mod">
          <ac:chgData name="Preston, Keegan Lu" userId="ee7f52cf-db15-40e9-833d-1e7558d39234" providerId="ADAL" clId="{082D54B9-BEA4-4FDD-8C30-ACF59CE24748}" dt="2023-09-18T22:35:43.672" v="792" actId="255"/>
          <ac:spMkLst>
            <pc:docMk/>
            <pc:sldMk cId="912749879" sldId="263"/>
            <ac:spMk id="3" creationId="{81C9AEEA-40C2-F8A6-DBD2-4CC90D5492D7}"/>
          </ac:spMkLst>
        </pc:spChg>
        <pc:picChg chg="add">
          <ac:chgData name="Preston, Keegan Lu" userId="ee7f52cf-db15-40e9-833d-1e7558d39234" providerId="ADAL" clId="{082D54B9-BEA4-4FDD-8C30-ACF59CE24748}" dt="2023-09-18T22:35:28.183" v="791" actId="26606"/>
          <ac:picMkLst>
            <pc:docMk/>
            <pc:sldMk cId="912749879" sldId="263"/>
            <ac:picMk id="7" creationId="{915C5FD3-1A97-A465-B7DF-69327FC62354}"/>
          </ac:picMkLst>
        </pc:picChg>
        <pc:picChg chg="add">
          <ac:chgData name="Preston, Keegan Lu" userId="ee7f52cf-db15-40e9-833d-1e7558d39234" providerId="ADAL" clId="{082D54B9-BEA4-4FDD-8C30-ACF59CE24748}" dt="2023-09-18T22:35:28.183" v="791" actId="26606"/>
          <ac:picMkLst>
            <pc:docMk/>
            <pc:sldMk cId="912749879" sldId="263"/>
            <ac:picMk id="10" creationId="{7AEE9CAC-347C-43C2-AE87-6BC5566E6068}"/>
          </ac:picMkLst>
        </pc:picChg>
      </pc:sldChg>
      <pc:sldChg chg="addSp delSp modSp add mod">
        <pc:chgData name="Preston, Keegan Lu" userId="ee7f52cf-db15-40e9-833d-1e7558d39234" providerId="ADAL" clId="{082D54B9-BEA4-4FDD-8C30-ACF59CE24748}" dt="2023-09-18T22:38:56.674" v="1059" actId="255"/>
        <pc:sldMkLst>
          <pc:docMk/>
          <pc:sldMk cId="1318787426" sldId="264"/>
        </pc:sldMkLst>
        <pc:spChg chg="mod">
          <ac:chgData name="Preston, Keegan Lu" userId="ee7f52cf-db15-40e9-833d-1e7558d39234" providerId="ADAL" clId="{082D54B9-BEA4-4FDD-8C30-ACF59CE24748}" dt="2023-09-18T22:38:50.497" v="1058" actId="255"/>
          <ac:spMkLst>
            <pc:docMk/>
            <pc:sldMk cId="1318787426" sldId="264"/>
            <ac:spMk id="2" creationId="{A3461041-FCED-A334-6201-FBE9B677738D}"/>
          </ac:spMkLst>
        </pc:spChg>
        <pc:spChg chg="mod ord">
          <ac:chgData name="Preston, Keegan Lu" userId="ee7f52cf-db15-40e9-833d-1e7558d39234" providerId="ADAL" clId="{082D54B9-BEA4-4FDD-8C30-ACF59CE24748}" dt="2023-09-18T22:38:56.674" v="1059" actId="255"/>
          <ac:spMkLst>
            <pc:docMk/>
            <pc:sldMk cId="1318787426" sldId="264"/>
            <ac:spMk id="3" creationId="{81C9AEEA-40C2-F8A6-DBD2-4CC90D5492D7}"/>
          </ac:spMkLst>
        </pc:spChg>
        <pc:picChg chg="mod">
          <ac:chgData name="Preston, Keegan Lu" userId="ee7f52cf-db15-40e9-833d-1e7558d39234" providerId="ADAL" clId="{082D54B9-BEA4-4FDD-8C30-ACF59CE24748}" dt="2023-09-18T22:38:29.746" v="1057" actId="26606"/>
          <ac:picMkLst>
            <pc:docMk/>
            <pc:sldMk cId="1318787426" sldId="264"/>
            <ac:picMk id="7" creationId="{915C5FD3-1A97-A465-B7DF-69327FC62354}"/>
          </ac:picMkLst>
        </pc:picChg>
        <pc:picChg chg="del">
          <ac:chgData name="Preston, Keegan Lu" userId="ee7f52cf-db15-40e9-833d-1e7558d39234" providerId="ADAL" clId="{082D54B9-BEA4-4FDD-8C30-ACF59CE24748}" dt="2023-09-18T22:38:29.746" v="1057" actId="26606"/>
          <ac:picMkLst>
            <pc:docMk/>
            <pc:sldMk cId="1318787426" sldId="264"/>
            <ac:picMk id="10" creationId="{7AEE9CAC-347C-43C2-AE87-6BC5566E6068}"/>
          </ac:picMkLst>
        </pc:picChg>
        <pc:picChg chg="add">
          <ac:chgData name="Preston, Keegan Lu" userId="ee7f52cf-db15-40e9-833d-1e7558d39234" providerId="ADAL" clId="{082D54B9-BEA4-4FDD-8C30-ACF59CE24748}" dt="2023-09-18T22:38:29.746" v="1057" actId="26606"/>
          <ac:picMkLst>
            <pc:docMk/>
            <pc:sldMk cId="1318787426" sldId="264"/>
            <ac:picMk id="15" creationId="{5405F23C-C82E-4181-95EA-321F3D891A40}"/>
          </ac:picMkLst>
        </pc:picChg>
      </pc:sldChg>
      <pc:sldChg chg="modSp add mod">
        <pc:chgData name="Preston, Keegan Lu" userId="ee7f52cf-db15-40e9-833d-1e7558d39234" providerId="ADAL" clId="{082D54B9-BEA4-4FDD-8C30-ACF59CE24748}" dt="2023-09-18T22:40:43.650" v="1202" actId="20577"/>
        <pc:sldMkLst>
          <pc:docMk/>
          <pc:sldMk cId="479627815" sldId="265"/>
        </pc:sldMkLst>
        <pc:spChg chg="mod">
          <ac:chgData name="Preston, Keegan Lu" userId="ee7f52cf-db15-40e9-833d-1e7558d39234" providerId="ADAL" clId="{082D54B9-BEA4-4FDD-8C30-ACF59CE24748}" dt="2023-09-18T22:39:14.297" v="1077" actId="20577"/>
          <ac:spMkLst>
            <pc:docMk/>
            <pc:sldMk cId="479627815" sldId="265"/>
            <ac:spMk id="2" creationId="{A3461041-FCED-A334-6201-FBE9B677738D}"/>
          </ac:spMkLst>
        </pc:spChg>
        <pc:spChg chg="mod">
          <ac:chgData name="Preston, Keegan Lu" userId="ee7f52cf-db15-40e9-833d-1e7558d39234" providerId="ADAL" clId="{082D54B9-BEA4-4FDD-8C30-ACF59CE24748}" dt="2023-09-18T22:40:43.650" v="1202" actId="20577"/>
          <ac:spMkLst>
            <pc:docMk/>
            <pc:sldMk cId="479627815" sldId="265"/>
            <ac:spMk id="3" creationId="{81C9AEEA-40C2-F8A6-DBD2-4CC90D5492D7}"/>
          </ac:spMkLst>
        </pc:spChg>
      </pc:sldChg>
      <pc:sldChg chg="addSp delSp modSp new mod setBg">
        <pc:chgData name="Preston, Keegan Lu" userId="ee7f52cf-db15-40e9-833d-1e7558d39234" providerId="ADAL" clId="{082D54B9-BEA4-4FDD-8C30-ACF59CE24748}" dt="2023-09-18T22:47:57.873" v="1430" actId="255"/>
        <pc:sldMkLst>
          <pc:docMk/>
          <pc:sldMk cId="2336457287" sldId="266"/>
        </pc:sldMkLst>
        <pc:spChg chg="mod">
          <ac:chgData name="Preston, Keegan Lu" userId="ee7f52cf-db15-40e9-833d-1e7558d39234" providerId="ADAL" clId="{082D54B9-BEA4-4FDD-8C30-ACF59CE24748}" dt="2023-09-18T22:46:16.064" v="1417" actId="26606"/>
          <ac:spMkLst>
            <pc:docMk/>
            <pc:sldMk cId="2336457287" sldId="266"/>
            <ac:spMk id="2" creationId="{D8E53DBF-4AFA-E362-8846-C8DACBA8E971}"/>
          </ac:spMkLst>
        </pc:spChg>
        <pc:spChg chg="del mod">
          <ac:chgData name="Preston, Keegan Lu" userId="ee7f52cf-db15-40e9-833d-1e7558d39234" providerId="ADAL" clId="{082D54B9-BEA4-4FDD-8C30-ACF59CE24748}" dt="2023-09-18T22:46:16.064" v="1417" actId="26606"/>
          <ac:spMkLst>
            <pc:docMk/>
            <pc:sldMk cId="2336457287" sldId="266"/>
            <ac:spMk id="3" creationId="{A2829FA1-AA27-0BFC-E9B6-85F26F057962}"/>
          </ac:spMkLst>
        </pc:spChg>
        <pc:graphicFrameChg chg="add mod">
          <ac:chgData name="Preston, Keegan Lu" userId="ee7f52cf-db15-40e9-833d-1e7558d39234" providerId="ADAL" clId="{082D54B9-BEA4-4FDD-8C30-ACF59CE24748}" dt="2023-09-18T22:47:57.873" v="1430" actId="255"/>
          <ac:graphicFrameMkLst>
            <pc:docMk/>
            <pc:sldMk cId="2336457287" sldId="266"/>
            <ac:graphicFrameMk id="5" creationId="{C0F7D08F-1ECF-6A64-F5D7-D7C8E86D5A19}"/>
          </ac:graphicFrameMkLst>
        </pc:graphicFrameChg>
        <pc:picChg chg="add">
          <ac:chgData name="Preston, Keegan Lu" userId="ee7f52cf-db15-40e9-833d-1e7558d39234" providerId="ADAL" clId="{082D54B9-BEA4-4FDD-8C30-ACF59CE24748}" dt="2023-09-18T22:46:16.064" v="1417" actId="26606"/>
          <ac:picMkLst>
            <pc:docMk/>
            <pc:sldMk cId="2336457287" sldId="266"/>
            <ac:picMk id="9" creationId="{A8D526D7-C782-4F65-A21F-A6B40D869B47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2:57:06.989" v="1649" actId="1076"/>
        <pc:sldMkLst>
          <pc:docMk/>
          <pc:sldMk cId="567500053" sldId="267"/>
        </pc:sldMkLst>
        <pc:spChg chg="mod">
          <ac:chgData name="Preston, Keegan Lu" userId="ee7f52cf-db15-40e9-833d-1e7558d39234" providerId="ADAL" clId="{082D54B9-BEA4-4FDD-8C30-ACF59CE24748}" dt="2023-09-18T22:52:45.800" v="1445" actId="20577"/>
          <ac:spMkLst>
            <pc:docMk/>
            <pc:sldMk cId="567500053" sldId="267"/>
            <ac:spMk id="2" creationId="{B6E03352-F6DB-E38F-7873-290A5D6B6D7F}"/>
          </ac:spMkLst>
        </pc:spChg>
        <pc:spChg chg="mod">
          <ac:chgData name="Preston, Keegan Lu" userId="ee7f52cf-db15-40e9-833d-1e7558d39234" providerId="ADAL" clId="{082D54B9-BEA4-4FDD-8C30-ACF59CE24748}" dt="2023-09-18T22:55:25.937" v="1642" actId="255"/>
          <ac:spMkLst>
            <pc:docMk/>
            <pc:sldMk cId="567500053" sldId="267"/>
            <ac:spMk id="3" creationId="{181F75A2-63BD-D7F7-4507-4CD5515BE30B}"/>
          </ac:spMkLst>
        </pc:spChg>
        <pc:picChg chg="add del">
          <ac:chgData name="Preston, Keegan Lu" userId="ee7f52cf-db15-40e9-833d-1e7558d39234" providerId="ADAL" clId="{082D54B9-BEA4-4FDD-8C30-ACF59CE24748}" dt="2023-09-18T22:56:13.047" v="1644" actId="21"/>
          <ac:picMkLst>
            <pc:docMk/>
            <pc:sldMk cId="567500053" sldId="267"/>
            <ac:picMk id="3074" creationId="{A3D185A6-A5AB-242B-82C8-70597D0FAC6D}"/>
          </ac:picMkLst>
        </pc:picChg>
        <pc:picChg chg="add mod">
          <ac:chgData name="Preston, Keegan Lu" userId="ee7f52cf-db15-40e9-833d-1e7558d39234" providerId="ADAL" clId="{082D54B9-BEA4-4FDD-8C30-ACF59CE24748}" dt="2023-09-18T22:57:06.989" v="1649" actId="1076"/>
          <ac:picMkLst>
            <pc:docMk/>
            <pc:sldMk cId="567500053" sldId="267"/>
            <ac:picMk id="3076" creationId="{B6F924C5-6577-EC02-232D-962CFD7B05B6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00:08.411" v="1668" actId="1076"/>
        <pc:sldMkLst>
          <pc:docMk/>
          <pc:sldMk cId="1692122409" sldId="268"/>
        </pc:sldMkLst>
        <pc:spChg chg="mod">
          <ac:chgData name="Preston, Keegan Lu" userId="ee7f52cf-db15-40e9-833d-1e7558d39234" providerId="ADAL" clId="{082D54B9-BEA4-4FDD-8C30-ACF59CE24748}" dt="2023-09-18T22:59:28.485" v="1662" actId="20577"/>
          <ac:spMkLst>
            <pc:docMk/>
            <pc:sldMk cId="1692122409" sldId="268"/>
            <ac:spMk id="2" creationId="{EE937ED5-76A5-462F-2343-9F57DDE9B210}"/>
          </ac:spMkLst>
        </pc:spChg>
        <pc:spChg chg="del">
          <ac:chgData name="Preston, Keegan Lu" userId="ee7f52cf-db15-40e9-833d-1e7558d39234" providerId="ADAL" clId="{082D54B9-BEA4-4FDD-8C30-ACF59CE24748}" dt="2023-09-18T22:59:42.591" v="1663" actId="931"/>
          <ac:spMkLst>
            <pc:docMk/>
            <pc:sldMk cId="1692122409" sldId="268"/>
            <ac:spMk id="3" creationId="{5B91BA4D-682E-CE71-A813-A9FF19B2B119}"/>
          </ac:spMkLst>
        </pc:spChg>
        <pc:picChg chg="add mod">
          <ac:chgData name="Preston, Keegan Lu" userId="ee7f52cf-db15-40e9-833d-1e7558d39234" providerId="ADAL" clId="{082D54B9-BEA4-4FDD-8C30-ACF59CE24748}" dt="2023-09-18T22:59:54.763" v="1665" actId="1076"/>
          <ac:picMkLst>
            <pc:docMk/>
            <pc:sldMk cId="1692122409" sldId="268"/>
            <ac:picMk id="5" creationId="{DC2A7CE0-D730-89E5-7D47-9F5AC2C3CBC6}"/>
          </ac:picMkLst>
        </pc:picChg>
        <pc:picChg chg="add mod">
          <ac:chgData name="Preston, Keegan Lu" userId="ee7f52cf-db15-40e9-833d-1e7558d39234" providerId="ADAL" clId="{082D54B9-BEA4-4FDD-8C30-ACF59CE24748}" dt="2023-09-18T23:00:08.411" v="1668" actId="1076"/>
          <ac:picMkLst>
            <pc:docMk/>
            <pc:sldMk cId="1692122409" sldId="268"/>
            <ac:picMk id="7" creationId="{A52B58FC-CF63-ED85-2B3F-CE4B99255D97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01:59.082" v="1689" actId="1076"/>
        <pc:sldMkLst>
          <pc:docMk/>
          <pc:sldMk cId="3169489114" sldId="269"/>
        </pc:sldMkLst>
        <pc:spChg chg="mod">
          <ac:chgData name="Preston, Keegan Lu" userId="ee7f52cf-db15-40e9-833d-1e7558d39234" providerId="ADAL" clId="{082D54B9-BEA4-4FDD-8C30-ACF59CE24748}" dt="2023-09-18T23:00:30.291" v="1681" actId="20577"/>
          <ac:spMkLst>
            <pc:docMk/>
            <pc:sldMk cId="3169489114" sldId="269"/>
            <ac:spMk id="2" creationId="{47A18CE6-35C2-4301-9713-9AD9EF3CA338}"/>
          </ac:spMkLst>
        </pc:spChg>
        <pc:spChg chg="del">
          <ac:chgData name="Preston, Keegan Lu" userId="ee7f52cf-db15-40e9-833d-1e7558d39234" providerId="ADAL" clId="{082D54B9-BEA4-4FDD-8C30-ACF59CE24748}" dt="2023-09-18T23:01:13.192" v="1682" actId="931"/>
          <ac:spMkLst>
            <pc:docMk/>
            <pc:sldMk cId="3169489114" sldId="269"/>
            <ac:spMk id="3" creationId="{865DD119-118B-296B-9FC1-2DB1583A2F9E}"/>
          </ac:spMkLst>
        </pc:spChg>
        <pc:picChg chg="add mod">
          <ac:chgData name="Preston, Keegan Lu" userId="ee7f52cf-db15-40e9-833d-1e7558d39234" providerId="ADAL" clId="{082D54B9-BEA4-4FDD-8C30-ACF59CE24748}" dt="2023-09-18T23:01:59.082" v="1689" actId="1076"/>
          <ac:picMkLst>
            <pc:docMk/>
            <pc:sldMk cId="3169489114" sldId="269"/>
            <ac:picMk id="5" creationId="{3689A38B-8E76-B3FA-47F5-6DAAC6944C83}"/>
          </ac:picMkLst>
        </pc:picChg>
        <pc:picChg chg="add mod">
          <ac:chgData name="Preston, Keegan Lu" userId="ee7f52cf-db15-40e9-833d-1e7558d39234" providerId="ADAL" clId="{082D54B9-BEA4-4FDD-8C30-ACF59CE24748}" dt="2023-09-18T23:01:39.746" v="1687" actId="1076"/>
          <ac:picMkLst>
            <pc:docMk/>
            <pc:sldMk cId="3169489114" sldId="269"/>
            <ac:picMk id="7" creationId="{F95DE8FD-2A51-BA95-35FC-721C5D0F1989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03:06.882" v="1711" actId="1076"/>
        <pc:sldMkLst>
          <pc:docMk/>
          <pc:sldMk cId="48137571" sldId="270"/>
        </pc:sldMkLst>
        <pc:spChg chg="mod">
          <ac:chgData name="Preston, Keegan Lu" userId="ee7f52cf-db15-40e9-833d-1e7558d39234" providerId="ADAL" clId="{082D54B9-BEA4-4FDD-8C30-ACF59CE24748}" dt="2023-09-18T23:02:14.776" v="1702" actId="20577"/>
          <ac:spMkLst>
            <pc:docMk/>
            <pc:sldMk cId="48137571" sldId="270"/>
            <ac:spMk id="2" creationId="{AB2D2504-6CFB-3F48-E6E4-0FA0CA8697BB}"/>
          </ac:spMkLst>
        </pc:spChg>
        <pc:spChg chg="del">
          <ac:chgData name="Preston, Keegan Lu" userId="ee7f52cf-db15-40e9-833d-1e7558d39234" providerId="ADAL" clId="{082D54B9-BEA4-4FDD-8C30-ACF59CE24748}" dt="2023-09-18T23:02:26.590" v="1703" actId="931"/>
          <ac:spMkLst>
            <pc:docMk/>
            <pc:sldMk cId="48137571" sldId="270"/>
            <ac:spMk id="3" creationId="{07885622-FB40-191B-DF91-6E53459E73C3}"/>
          </ac:spMkLst>
        </pc:spChg>
        <pc:picChg chg="add mod">
          <ac:chgData name="Preston, Keegan Lu" userId="ee7f52cf-db15-40e9-833d-1e7558d39234" providerId="ADAL" clId="{082D54B9-BEA4-4FDD-8C30-ACF59CE24748}" dt="2023-09-18T23:02:33.096" v="1705" actId="1076"/>
          <ac:picMkLst>
            <pc:docMk/>
            <pc:sldMk cId="48137571" sldId="270"/>
            <ac:picMk id="5" creationId="{4F5C9684-FB22-A181-5C71-7DCD60F4DE07}"/>
          </ac:picMkLst>
        </pc:picChg>
        <pc:picChg chg="add mod">
          <ac:chgData name="Preston, Keegan Lu" userId="ee7f52cf-db15-40e9-833d-1e7558d39234" providerId="ADAL" clId="{082D54B9-BEA4-4FDD-8C30-ACF59CE24748}" dt="2023-09-18T23:02:47.779" v="1708" actId="1076"/>
          <ac:picMkLst>
            <pc:docMk/>
            <pc:sldMk cId="48137571" sldId="270"/>
            <ac:picMk id="7" creationId="{7C69B192-9E5E-686F-D521-5F3E891DB48C}"/>
          </ac:picMkLst>
        </pc:picChg>
        <pc:picChg chg="add mod">
          <ac:chgData name="Preston, Keegan Lu" userId="ee7f52cf-db15-40e9-833d-1e7558d39234" providerId="ADAL" clId="{082D54B9-BEA4-4FDD-8C30-ACF59CE24748}" dt="2023-09-18T23:03:06.882" v="1711" actId="1076"/>
          <ac:picMkLst>
            <pc:docMk/>
            <pc:sldMk cId="48137571" sldId="270"/>
            <ac:picMk id="9" creationId="{02CC1DA7-275B-2D83-2490-458F41BE9721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04:15.673" v="1734" actId="1076"/>
        <pc:sldMkLst>
          <pc:docMk/>
          <pc:sldMk cId="2910034451" sldId="271"/>
        </pc:sldMkLst>
        <pc:spChg chg="mod">
          <ac:chgData name="Preston, Keegan Lu" userId="ee7f52cf-db15-40e9-833d-1e7558d39234" providerId="ADAL" clId="{082D54B9-BEA4-4FDD-8C30-ACF59CE24748}" dt="2023-09-18T23:03:30.163" v="1724" actId="20577"/>
          <ac:spMkLst>
            <pc:docMk/>
            <pc:sldMk cId="2910034451" sldId="271"/>
            <ac:spMk id="2" creationId="{3343774B-7E77-7F80-7B00-DED1C09C4C91}"/>
          </ac:spMkLst>
        </pc:spChg>
        <pc:spChg chg="del">
          <ac:chgData name="Preston, Keegan Lu" userId="ee7f52cf-db15-40e9-833d-1e7558d39234" providerId="ADAL" clId="{082D54B9-BEA4-4FDD-8C30-ACF59CE24748}" dt="2023-09-18T23:03:46.742" v="1725" actId="931"/>
          <ac:spMkLst>
            <pc:docMk/>
            <pc:sldMk cId="2910034451" sldId="271"/>
            <ac:spMk id="3" creationId="{5238CBB6-26A2-9295-AEBD-6C5522B5A3F1}"/>
          </ac:spMkLst>
        </pc:spChg>
        <pc:picChg chg="add mod">
          <ac:chgData name="Preston, Keegan Lu" userId="ee7f52cf-db15-40e9-833d-1e7558d39234" providerId="ADAL" clId="{082D54B9-BEA4-4FDD-8C30-ACF59CE24748}" dt="2023-09-18T23:04:15.673" v="1734" actId="1076"/>
          <ac:picMkLst>
            <pc:docMk/>
            <pc:sldMk cId="2910034451" sldId="271"/>
            <ac:picMk id="5" creationId="{E9D3FF23-3EF3-810A-F675-F4852A3F87BE}"/>
          </ac:picMkLst>
        </pc:picChg>
        <pc:picChg chg="add mod">
          <ac:chgData name="Preston, Keegan Lu" userId="ee7f52cf-db15-40e9-833d-1e7558d39234" providerId="ADAL" clId="{082D54B9-BEA4-4FDD-8C30-ACF59CE24748}" dt="2023-09-18T23:04:13.598" v="1733" actId="1076"/>
          <ac:picMkLst>
            <pc:docMk/>
            <pc:sldMk cId="2910034451" sldId="271"/>
            <ac:picMk id="7" creationId="{3F03FCD8-01DB-7465-CD56-AAB597B1F378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04:56.685" v="1751" actId="1076"/>
        <pc:sldMkLst>
          <pc:docMk/>
          <pc:sldMk cId="1842349150" sldId="272"/>
        </pc:sldMkLst>
        <pc:spChg chg="mod">
          <ac:chgData name="Preston, Keegan Lu" userId="ee7f52cf-db15-40e9-833d-1e7558d39234" providerId="ADAL" clId="{082D54B9-BEA4-4FDD-8C30-ACF59CE24748}" dt="2023-09-18T23:04:27.329" v="1747" actId="20577"/>
          <ac:spMkLst>
            <pc:docMk/>
            <pc:sldMk cId="1842349150" sldId="272"/>
            <ac:spMk id="2" creationId="{DF5882EA-69A0-0D60-3197-E26E49CBD287}"/>
          </ac:spMkLst>
        </pc:spChg>
        <pc:spChg chg="del">
          <ac:chgData name="Preston, Keegan Lu" userId="ee7f52cf-db15-40e9-833d-1e7558d39234" providerId="ADAL" clId="{082D54B9-BEA4-4FDD-8C30-ACF59CE24748}" dt="2023-09-18T23:04:45.103" v="1748" actId="931"/>
          <ac:spMkLst>
            <pc:docMk/>
            <pc:sldMk cId="1842349150" sldId="272"/>
            <ac:spMk id="3" creationId="{36263362-ECA8-E7A5-9DF5-0DD4871D8140}"/>
          </ac:spMkLst>
        </pc:spChg>
        <pc:picChg chg="add mod">
          <ac:chgData name="Preston, Keegan Lu" userId="ee7f52cf-db15-40e9-833d-1e7558d39234" providerId="ADAL" clId="{082D54B9-BEA4-4FDD-8C30-ACF59CE24748}" dt="2023-09-18T23:04:56.685" v="1751" actId="1076"/>
          <ac:picMkLst>
            <pc:docMk/>
            <pc:sldMk cId="1842349150" sldId="272"/>
            <ac:picMk id="5" creationId="{7A7D7C87-BCFB-A5F4-5409-29D6A5E9EF3E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06:23.177" v="1776" actId="1076"/>
        <pc:sldMkLst>
          <pc:docMk/>
          <pc:sldMk cId="3926196150" sldId="273"/>
        </pc:sldMkLst>
        <pc:spChg chg="mod">
          <ac:chgData name="Preston, Keegan Lu" userId="ee7f52cf-db15-40e9-833d-1e7558d39234" providerId="ADAL" clId="{082D54B9-BEA4-4FDD-8C30-ACF59CE24748}" dt="2023-09-18T23:05:08.223" v="1764" actId="20577"/>
          <ac:spMkLst>
            <pc:docMk/>
            <pc:sldMk cId="3926196150" sldId="273"/>
            <ac:spMk id="2" creationId="{EC4DB429-A24F-58D3-222E-CF8D200D5168}"/>
          </ac:spMkLst>
        </pc:spChg>
        <pc:spChg chg="del">
          <ac:chgData name="Preston, Keegan Lu" userId="ee7f52cf-db15-40e9-833d-1e7558d39234" providerId="ADAL" clId="{082D54B9-BEA4-4FDD-8C30-ACF59CE24748}" dt="2023-09-18T23:05:17.255" v="1765" actId="931"/>
          <ac:spMkLst>
            <pc:docMk/>
            <pc:sldMk cId="3926196150" sldId="273"/>
            <ac:spMk id="3" creationId="{164741B9-A360-1478-F69C-D210FC86DBE2}"/>
          </ac:spMkLst>
        </pc:spChg>
        <pc:picChg chg="add mod">
          <ac:chgData name="Preston, Keegan Lu" userId="ee7f52cf-db15-40e9-833d-1e7558d39234" providerId="ADAL" clId="{082D54B9-BEA4-4FDD-8C30-ACF59CE24748}" dt="2023-09-18T23:06:23.177" v="1776" actId="1076"/>
          <ac:picMkLst>
            <pc:docMk/>
            <pc:sldMk cId="3926196150" sldId="273"/>
            <ac:picMk id="5" creationId="{124138F7-78F3-2A4E-019F-CD0D49B0DE1E}"/>
          </ac:picMkLst>
        </pc:picChg>
        <pc:picChg chg="add mod">
          <ac:chgData name="Preston, Keegan Lu" userId="ee7f52cf-db15-40e9-833d-1e7558d39234" providerId="ADAL" clId="{082D54B9-BEA4-4FDD-8C30-ACF59CE24748}" dt="2023-09-18T23:06:17.251" v="1775" actId="1076"/>
          <ac:picMkLst>
            <pc:docMk/>
            <pc:sldMk cId="3926196150" sldId="273"/>
            <ac:picMk id="7" creationId="{E67B0A63-20C1-C077-1429-F276F9291233}"/>
          </ac:picMkLst>
        </pc:picChg>
        <pc:picChg chg="add mod">
          <ac:chgData name="Preston, Keegan Lu" userId="ee7f52cf-db15-40e9-833d-1e7558d39234" providerId="ADAL" clId="{082D54B9-BEA4-4FDD-8C30-ACF59CE24748}" dt="2023-09-18T23:05:52.249" v="1773" actId="1076"/>
          <ac:picMkLst>
            <pc:docMk/>
            <pc:sldMk cId="3926196150" sldId="273"/>
            <ac:picMk id="9" creationId="{DE8A05C9-B04E-8010-2D8D-E95BAD1F1FAF}"/>
          </ac:picMkLst>
        </pc:picChg>
      </pc:sldChg>
      <pc:sldChg chg="modSp new mod">
        <pc:chgData name="Preston, Keegan Lu" userId="ee7f52cf-db15-40e9-833d-1e7558d39234" providerId="ADAL" clId="{082D54B9-BEA4-4FDD-8C30-ACF59CE24748}" dt="2023-09-18T23:07:44.193" v="1790" actId="20577"/>
        <pc:sldMkLst>
          <pc:docMk/>
          <pc:sldMk cId="2810826073" sldId="274"/>
        </pc:sldMkLst>
        <pc:spChg chg="mod">
          <ac:chgData name="Preston, Keegan Lu" userId="ee7f52cf-db15-40e9-833d-1e7558d39234" providerId="ADAL" clId="{082D54B9-BEA4-4FDD-8C30-ACF59CE24748}" dt="2023-09-18T23:07:44.193" v="1790" actId="20577"/>
          <ac:spMkLst>
            <pc:docMk/>
            <pc:sldMk cId="2810826073" sldId="274"/>
            <ac:spMk id="2" creationId="{0355EA8A-71AE-BED6-52E2-CF7A4857BC00}"/>
          </ac:spMkLst>
        </pc:spChg>
      </pc:sldChg>
      <pc:sldChg chg="addSp delSp modSp new mod">
        <pc:chgData name="Preston, Keegan Lu" userId="ee7f52cf-db15-40e9-833d-1e7558d39234" providerId="ADAL" clId="{082D54B9-BEA4-4FDD-8C30-ACF59CE24748}" dt="2023-09-18T23:12:40.461" v="2022" actId="1076"/>
        <pc:sldMkLst>
          <pc:docMk/>
          <pc:sldMk cId="638036247" sldId="275"/>
        </pc:sldMkLst>
        <pc:spChg chg="mod">
          <ac:chgData name="Preston, Keegan Lu" userId="ee7f52cf-db15-40e9-833d-1e7558d39234" providerId="ADAL" clId="{082D54B9-BEA4-4FDD-8C30-ACF59CE24748}" dt="2023-09-18T23:11:47.811" v="2014" actId="20577"/>
          <ac:spMkLst>
            <pc:docMk/>
            <pc:sldMk cId="638036247" sldId="275"/>
            <ac:spMk id="2" creationId="{55562214-75D1-6A2B-456F-F2E97FD55F95}"/>
          </ac:spMkLst>
        </pc:spChg>
        <pc:spChg chg="del">
          <ac:chgData name="Preston, Keegan Lu" userId="ee7f52cf-db15-40e9-833d-1e7558d39234" providerId="ADAL" clId="{082D54B9-BEA4-4FDD-8C30-ACF59CE24748}" dt="2023-09-18T23:12:09.708" v="2015" actId="931"/>
          <ac:spMkLst>
            <pc:docMk/>
            <pc:sldMk cId="638036247" sldId="275"/>
            <ac:spMk id="3" creationId="{AFB7621D-C782-6C46-3461-9AFB98FD455E}"/>
          </ac:spMkLst>
        </pc:spChg>
        <pc:picChg chg="add mod">
          <ac:chgData name="Preston, Keegan Lu" userId="ee7f52cf-db15-40e9-833d-1e7558d39234" providerId="ADAL" clId="{082D54B9-BEA4-4FDD-8C30-ACF59CE24748}" dt="2023-09-18T23:12:37.157" v="2021" actId="1076"/>
          <ac:picMkLst>
            <pc:docMk/>
            <pc:sldMk cId="638036247" sldId="275"/>
            <ac:picMk id="5" creationId="{C5A3DD99-1010-A24F-C4B4-B283CF7C8D0D}"/>
          </ac:picMkLst>
        </pc:picChg>
        <pc:picChg chg="add mod">
          <ac:chgData name="Preston, Keegan Lu" userId="ee7f52cf-db15-40e9-833d-1e7558d39234" providerId="ADAL" clId="{082D54B9-BEA4-4FDD-8C30-ACF59CE24748}" dt="2023-09-18T23:12:40.461" v="2022" actId="1076"/>
          <ac:picMkLst>
            <pc:docMk/>
            <pc:sldMk cId="638036247" sldId="275"/>
            <ac:picMk id="7" creationId="{DB880B1B-1D48-3D37-9D57-7CC2F587F299}"/>
          </ac:picMkLst>
        </pc:picChg>
      </pc:sldChg>
      <pc:sldChg chg="modSp add mod ord">
        <pc:chgData name="Preston, Keegan Lu" userId="ee7f52cf-db15-40e9-833d-1e7558d39234" providerId="ADAL" clId="{082D54B9-BEA4-4FDD-8C30-ACF59CE24748}" dt="2023-09-18T23:10:18.966" v="1987" actId="20577"/>
        <pc:sldMkLst>
          <pc:docMk/>
          <pc:sldMk cId="3872590535" sldId="276"/>
        </pc:sldMkLst>
        <pc:spChg chg="mod">
          <ac:chgData name="Preston, Keegan Lu" userId="ee7f52cf-db15-40e9-833d-1e7558d39234" providerId="ADAL" clId="{082D54B9-BEA4-4FDD-8C30-ACF59CE24748}" dt="2023-09-18T23:08:12.357" v="1807" actId="20577"/>
          <ac:spMkLst>
            <pc:docMk/>
            <pc:sldMk cId="3872590535" sldId="276"/>
            <ac:spMk id="2" creationId="{B6E03352-F6DB-E38F-7873-290A5D6B6D7F}"/>
          </ac:spMkLst>
        </pc:spChg>
        <pc:spChg chg="mod">
          <ac:chgData name="Preston, Keegan Lu" userId="ee7f52cf-db15-40e9-833d-1e7558d39234" providerId="ADAL" clId="{082D54B9-BEA4-4FDD-8C30-ACF59CE24748}" dt="2023-09-18T23:10:18.966" v="1987" actId="20577"/>
          <ac:spMkLst>
            <pc:docMk/>
            <pc:sldMk cId="3872590535" sldId="276"/>
            <ac:spMk id="3" creationId="{181F75A2-63BD-D7F7-4507-4CD5515BE30B}"/>
          </ac:spMkLst>
        </pc:spChg>
      </pc:sldChg>
      <pc:sldChg chg="addSp delSp modSp new mod">
        <pc:chgData name="Preston, Keegan Lu" userId="ee7f52cf-db15-40e9-833d-1e7558d39234" providerId="ADAL" clId="{082D54B9-BEA4-4FDD-8C30-ACF59CE24748}" dt="2023-09-18T23:13:50.359" v="2045" actId="1076"/>
        <pc:sldMkLst>
          <pc:docMk/>
          <pc:sldMk cId="3509928635" sldId="277"/>
        </pc:sldMkLst>
        <pc:spChg chg="mod">
          <ac:chgData name="Preston, Keegan Lu" userId="ee7f52cf-db15-40e9-833d-1e7558d39234" providerId="ADAL" clId="{082D54B9-BEA4-4FDD-8C30-ACF59CE24748}" dt="2023-09-18T23:12:53.128" v="2036" actId="20577"/>
          <ac:spMkLst>
            <pc:docMk/>
            <pc:sldMk cId="3509928635" sldId="277"/>
            <ac:spMk id="2" creationId="{245DD955-D9DC-5141-6D0C-0703AEFD6D8C}"/>
          </ac:spMkLst>
        </pc:spChg>
        <pc:spChg chg="del">
          <ac:chgData name="Preston, Keegan Lu" userId="ee7f52cf-db15-40e9-833d-1e7558d39234" providerId="ADAL" clId="{082D54B9-BEA4-4FDD-8C30-ACF59CE24748}" dt="2023-09-18T23:13:16.625" v="2037" actId="931"/>
          <ac:spMkLst>
            <pc:docMk/>
            <pc:sldMk cId="3509928635" sldId="277"/>
            <ac:spMk id="3" creationId="{6C3597F2-89DC-38D7-2B63-4D1EEF1D79FF}"/>
          </ac:spMkLst>
        </pc:spChg>
        <pc:picChg chg="add mod">
          <ac:chgData name="Preston, Keegan Lu" userId="ee7f52cf-db15-40e9-833d-1e7558d39234" providerId="ADAL" clId="{082D54B9-BEA4-4FDD-8C30-ACF59CE24748}" dt="2023-09-18T23:13:24.728" v="2039" actId="1076"/>
          <ac:picMkLst>
            <pc:docMk/>
            <pc:sldMk cId="3509928635" sldId="277"/>
            <ac:picMk id="5" creationId="{08E861C6-F301-E1D7-F02F-217CCF054553}"/>
          </ac:picMkLst>
        </pc:picChg>
        <pc:picChg chg="add mod">
          <ac:chgData name="Preston, Keegan Lu" userId="ee7f52cf-db15-40e9-833d-1e7558d39234" providerId="ADAL" clId="{082D54B9-BEA4-4FDD-8C30-ACF59CE24748}" dt="2023-09-18T23:13:50.359" v="2045" actId="1076"/>
          <ac:picMkLst>
            <pc:docMk/>
            <pc:sldMk cId="3509928635" sldId="277"/>
            <ac:picMk id="7" creationId="{C43B8839-70CB-2EDC-4ACF-FF577D913433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15:02.457" v="2068" actId="1076"/>
        <pc:sldMkLst>
          <pc:docMk/>
          <pc:sldMk cId="2759699826" sldId="278"/>
        </pc:sldMkLst>
        <pc:spChg chg="mod">
          <ac:chgData name="Preston, Keegan Lu" userId="ee7f52cf-db15-40e9-833d-1e7558d39234" providerId="ADAL" clId="{082D54B9-BEA4-4FDD-8C30-ACF59CE24748}" dt="2023-09-18T23:14:11.010" v="2059" actId="20577"/>
          <ac:spMkLst>
            <pc:docMk/>
            <pc:sldMk cId="2759699826" sldId="278"/>
            <ac:spMk id="2" creationId="{8EA09E13-E02D-3C5B-69AE-CB115D197309}"/>
          </ac:spMkLst>
        </pc:spChg>
        <pc:spChg chg="del">
          <ac:chgData name="Preston, Keegan Lu" userId="ee7f52cf-db15-40e9-833d-1e7558d39234" providerId="ADAL" clId="{082D54B9-BEA4-4FDD-8C30-ACF59CE24748}" dt="2023-09-18T23:14:22.726" v="2060" actId="931"/>
          <ac:spMkLst>
            <pc:docMk/>
            <pc:sldMk cId="2759699826" sldId="278"/>
            <ac:spMk id="3" creationId="{7122FEA2-41A8-8318-41A7-CF3AC4A341F8}"/>
          </ac:spMkLst>
        </pc:spChg>
        <pc:picChg chg="add mod">
          <ac:chgData name="Preston, Keegan Lu" userId="ee7f52cf-db15-40e9-833d-1e7558d39234" providerId="ADAL" clId="{082D54B9-BEA4-4FDD-8C30-ACF59CE24748}" dt="2023-09-18T23:14:31.664" v="2062" actId="1076"/>
          <ac:picMkLst>
            <pc:docMk/>
            <pc:sldMk cId="2759699826" sldId="278"/>
            <ac:picMk id="5" creationId="{891E32C0-18E3-B414-50A8-79FE70EB1DC2}"/>
          </ac:picMkLst>
        </pc:picChg>
        <pc:picChg chg="add mod">
          <ac:chgData name="Preston, Keegan Lu" userId="ee7f52cf-db15-40e9-833d-1e7558d39234" providerId="ADAL" clId="{082D54B9-BEA4-4FDD-8C30-ACF59CE24748}" dt="2023-09-18T23:14:44.129" v="2065" actId="1076"/>
          <ac:picMkLst>
            <pc:docMk/>
            <pc:sldMk cId="2759699826" sldId="278"/>
            <ac:picMk id="7" creationId="{A0F348B0-C147-BB34-FBC3-F546978D0402}"/>
          </ac:picMkLst>
        </pc:picChg>
        <pc:picChg chg="add mod">
          <ac:chgData name="Preston, Keegan Lu" userId="ee7f52cf-db15-40e9-833d-1e7558d39234" providerId="ADAL" clId="{082D54B9-BEA4-4FDD-8C30-ACF59CE24748}" dt="2023-09-18T23:15:02.457" v="2068" actId="1076"/>
          <ac:picMkLst>
            <pc:docMk/>
            <pc:sldMk cId="2759699826" sldId="278"/>
            <ac:picMk id="9" creationId="{65FFE5C5-D27B-AEF5-D089-3B026E716EB2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16:10.059" v="2088" actId="1076"/>
        <pc:sldMkLst>
          <pc:docMk/>
          <pc:sldMk cId="4177325049" sldId="279"/>
        </pc:sldMkLst>
        <pc:spChg chg="mod">
          <ac:chgData name="Preston, Keegan Lu" userId="ee7f52cf-db15-40e9-833d-1e7558d39234" providerId="ADAL" clId="{082D54B9-BEA4-4FDD-8C30-ACF59CE24748}" dt="2023-09-18T23:15:22.007" v="2083" actId="5793"/>
          <ac:spMkLst>
            <pc:docMk/>
            <pc:sldMk cId="4177325049" sldId="279"/>
            <ac:spMk id="2" creationId="{8BEAE4FE-2973-05DF-C4DB-9FD53F2033DA}"/>
          </ac:spMkLst>
        </pc:spChg>
        <pc:spChg chg="add del">
          <ac:chgData name="Preston, Keegan Lu" userId="ee7f52cf-db15-40e9-833d-1e7558d39234" providerId="ADAL" clId="{082D54B9-BEA4-4FDD-8C30-ACF59CE24748}" dt="2023-09-18T23:15:59.314" v="2086" actId="931"/>
          <ac:spMkLst>
            <pc:docMk/>
            <pc:sldMk cId="4177325049" sldId="279"/>
            <ac:spMk id="3" creationId="{8FA64217-B8CA-0928-0FF3-892B881FFF02}"/>
          </ac:spMkLst>
        </pc:spChg>
        <pc:picChg chg="add del mod">
          <ac:chgData name="Preston, Keegan Lu" userId="ee7f52cf-db15-40e9-833d-1e7558d39234" providerId="ADAL" clId="{082D54B9-BEA4-4FDD-8C30-ACF59CE24748}" dt="2023-09-18T23:15:51.567" v="2085" actId="931"/>
          <ac:picMkLst>
            <pc:docMk/>
            <pc:sldMk cId="4177325049" sldId="279"/>
            <ac:picMk id="5" creationId="{DAE228EB-394A-C156-F1E2-00CBD0B24B27}"/>
          </ac:picMkLst>
        </pc:picChg>
        <pc:picChg chg="add mod">
          <ac:chgData name="Preston, Keegan Lu" userId="ee7f52cf-db15-40e9-833d-1e7558d39234" providerId="ADAL" clId="{082D54B9-BEA4-4FDD-8C30-ACF59CE24748}" dt="2023-09-18T23:16:10.059" v="2088" actId="1076"/>
          <ac:picMkLst>
            <pc:docMk/>
            <pc:sldMk cId="4177325049" sldId="279"/>
            <ac:picMk id="7" creationId="{01477C85-AAFB-51B4-8D79-05FF4CDB0E60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17:07.202" v="2110" actId="1076"/>
        <pc:sldMkLst>
          <pc:docMk/>
          <pc:sldMk cId="436966453" sldId="280"/>
        </pc:sldMkLst>
        <pc:spChg chg="mod">
          <ac:chgData name="Preston, Keegan Lu" userId="ee7f52cf-db15-40e9-833d-1e7558d39234" providerId="ADAL" clId="{082D54B9-BEA4-4FDD-8C30-ACF59CE24748}" dt="2023-09-18T23:16:18.048" v="2102" actId="20577"/>
          <ac:spMkLst>
            <pc:docMk/>
            <pc:sldMk cId="436966453" sldId="280"/>
            <ac:spMk id="2" creationId="{304B81B4-6C71-0C84-A73A-20782D0F78EA}"/>
          </ac:spMkLst>
        </pc:spChg>
        <pc:spChg chg="del">
          <ac:chgData name="Preston, Keegan Lu" userId="ee7f52cf-db15-40e9-833d-1e7558d39234" providerId="ADAL" clId="{082D54B9-BEA4-4FDD-8C30-ACF59CE24748}" dt="2023-09-18T23:16:27.279" v="2103" actId="931"/>
          <ac:spMkLst>
            <pc:docMk/>
            <pc:sldMk cId="436966453" sldId="280"/>
            <ac:spMk id="3" creationId="{6C2DC456-7593-CC0D-3912-937E057C52A3}"/>
          </ac:spMkLst>
        </pc:spChg>
        <pc:picChg chg="add mod">
          <ac:chgData name="Preston, Keegan Lu" userId="ee7f52cf-db15-40e9-833d-1e7558d39234" providerId="ADAL" clId="{082D54B9-BEA4-4FDD-8C30-ACF59CE24748}" dt="2023-09-18T23:17:01.803" v="2109" actId="1076"/>
          <ac:picMkLst>
            <pc:docMk/>
            <pc:sldMk cId="436966453" sldId="280"/>
            <ac:picMk id="5" creationId="{09961CBF-EA68-DA43-93AF-0569C0416AAC}"/>
          </ac:picMkLst>
        </pc:picChg>
        <pc:picChg chg="add mod">
          <ac:chgData name="Preston, Keegan Lu" userId="ee7f52cf-db15-40e9-833d-1e7558d39234" providerId="ADAL" clId="{082D54B9-BEA4-4FDD-8C30-ACF59CE24748}" dt="2023-09-18T23:17:07.202" v="2110" actId="1076"/>
          <ac:picMkLst>
            <pc:docMk/>
            <pc:sldMk cId="436966453" sldId="280"/>
            <ac:picMk id="7" creationId="{C2E45CF2-4ACA-3756-14D0-B0692C0EA75B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18:08.039" v="2131" actId="1076"/>
        <pc:sldMkLst>
          <pc:docMk/>
          <pc:sldMk cId="2775862158" sldId="281"/>
        </pc:sldMkLst>
        <pc:spChg chg="mod">
          <ac:chgData name="Preston, Keegan Lu" userId="ee7f52cf-db15-40e9-833d-1e7558d39234" providerId="ADAL" clId="{082D54B9-BEA4-4FDD-8C30-ACF59CE24748}" dt="2023-09-18T23:17:19.725" v="2124" actId="20577"/>
          <ac:spMkLst>
            <pc:docMk/>
            <pc:sldMk cId="2775862158" sldId="281"/>
            <ac:spMk id="2" creationId="{91D39342-8DD2-69AC-8E48-F578E5612318}"/>
          </ac:spMkLst>
        </pc:spChg>
        <pc:spChg chg="del">
          <ac:chgData name="Preston, Keegan Lu" userId="ee7f52cf-db15-40e9-833d-1e7558d39234" providerId="ADAL" clId="{082D54B9-BEA4-4FDD-8C30-ACF59CE24748}" dt="2023-09-18T23:17:35.849" v="2125" actId="931"/>
          <ac:spMkLst>
            <pc:docMk/>
            <pc:sldMk cId="2775862158" sldId="281"/>
            <ac:spMk id="3" creationId="{7BC65C79-BAF7-97B5-E33C-1971A9209C23}"/>
          </ac:spMkLst>
        </pc:spChg>
        <pc:picChg chg="add mod">
          <ac:chgData name="Preston, Keegan Lu" userId="ee7f52cf-db15-40e9-833d-1e7558d39234" providerId="ADAL" clId="{082D54B9-BEA4-4FDD-8C30-ACF59CE24748}" dt="2023-09-18T23:18:08.039" v="2131" actId="1076"/>
          <ac:picMkLst>
            <pc:docMk/>
            <pc:sldMk cId="2775862158" sldId="281"/>
            <ac:picMk id="5" creationId="{BF1F42E1-4C65-D8DF-7D18-C0E41535A30A}"/>
          </ac:picMkLst>
        </pc:picChg>
        <pc:picChg chg="add mod">
          <ac:chgData name="Preston, Keegan Lu" userId="ee7f52cf-db15-40e9-833d-1e7558d39234" providerId="ADAL" clId="{082D54B9-BEA4-4FDD-8C30-ACF59CE24748}" dt="2023-09-18T23:18:04.885" v="2130" actId="1076"/>
          <ac:picMkLst>
            <pc:docMk/>
            <pc:sldMk cId="2775862158" sldId="281"/>
            <ac:picMk id="7" creationId="{FD4C342D-5689-1B81-12C4-8051B19B1DD1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18:46.163" v="2150" actId="1076"/>
        <pc:sldMkLst>
          <pc:docMk/>
          <pc:sldMk cId="1220389788" sldId="282"/>
        </pc:sldMkLst>
        <pc:spChg chg="mod">
          <ac:chgData name="Preston, Keegan Lu" userId="ee7f52cf-db15-40e9-833d-1e7558d39234" providerId="ADAL" clId="{082D54B9-BEA4-4FDD-8C30-ACF59CE24748}" dt="2023-09-18T23:18:22.819" v="2147" actId="20577"/>
          <ac:spMkLst>
            <pc:docMk/>
            <pc:sldMk cId="1220389788" sldId="282"/>
            <ac:spMk id="2" creationId="{0BE5DA54-B794-8CB6-9200-BC1590F996D0}"/>
          </ac:spMkLst>
        </pc:spChg>
        <pc:spChg chg="del">
          <ac:chgData name="Preston, Keegan Lu" userId="ee7f52cf-db15-40e9-833d-1e7558d39234" providerId="ADAL" clId="{082D54B9-BEA4-4FDD-8C30-ACF59CE24748}" dt="2023-09-18T23:18:37.009" v="2148" actId="931"/>
          <ac:spMkLst>
            <pc:docMk/>
            <pc:sldMk cId="1220389788" sldId="282"/>
            <ac:spMk id="3" creationId="{E64329A6-A720-0D76-5342-26A0DDAF5B23}"/>
          </ac:spMkLst>
        </pc:spChg>
        <pc:picChg chg="add mod">
          <ac:chgData name="Preston, Keegan Lu" userId="ee7f52cf-db15-40e9-833d-1e7558d39234" providerId="ADAL" clId="{082D54B9-BEA4-4FDD-8C30-ACF59CE24748}" dt="2023-09-18T23:18:46.163" v="2150" actId="1076"/>
          <ac:picMkLst>
            <pc:docMk/>
            <pc:sldMk cId="1220389788" sldId="282"/>
            <ac:picMk id="5" creationId="{FEA4B4BC-B945-7575-D0EC-CDD576D69A88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19:53.482" v="2173" actId="1076"/>
        <pc:sldMkLst>
          <pc:docMk/>
          <pc:sldMk cId="1988128909" sldId="283"/>
        </pc:sldMkLst>
        <pc:spChg chg="mod">
          <ac:chgData name="Preston, Keegan Lu" userId="ee7f52cf-db15-40e9-833d-1e7558d39234" providerId="ADAL" clId="{082D54B9-BEA4-4FDD-8C30-ACF59CE24748}" dt="2023-09-18T23:18:56.543" v="2164" actId="20577"/>
          <ac:spMkLst>
            <pc:docMk/>
            <pc:sldMk cId="1988128909" sldId="283"/>
            <ac:spMk id="2" creationId="{EA211D56-A30D-043F-5A69-2150D3D52C9C}"/>
          </ac:spMkLst>
        </pc:spChg>
        <pc:spChg chg="del">
          <ac:chgData name="Preston, Keegan Lu" userId="ee7f52cf-db15-40e9-833d-1e7558d39234" providerId="ADAL" clId="{082D54B9-BEA4-4FDD-8C30-ACF59CE24748}" dt="2023-09-18T23:19:13.873" v="2165" actId="931"/>
          <ac:spMkLst>
            <pc:docMk/>
            <pc:sldMk cId="1988128909" sldId="283"/>
            <ac:spMk id="3" creationId="{8268EDC1-6017-04FA-E467-FC2FA914AD43}"/>
          </ac:spMkLst>
        </pc:spChg>
        <pc:picChg chg="add mod">
          <ac:chgData name="Preston, Keegan Lu" userId="ee7f52cf-db15-40e9-833d-1e7558d39234" providerId="ADAL" clId="{082D54B9-BEA4-4FDD-8C30-ACF59CE24748}" dt="2023-09-18T23:19:21.996" v="2167" actId="1076"/>
          <ac:picMkLst>
            <pc:docMk/>
            <pc:sldMk cId="1988128909" sldId="283"/>
            <ac:picMk id="5" creationId="{95A35C91-C00B-DB91-BFEF-F5DFDD32BDA3}"/>
          </ac:picMkLst>
        </pc:picChg>
        <pc:picChg chg="add mod">
          <ac:chgData name="Preston, Keegan Lu" userId="ee7f52cf-db15-40e9-833d-1e7558d39234" providerId="ADAL" clId="{082D54B9-BEA4-4FDD-8C30-ACF59CE24748}" dt="2023-09-18T23:19:37.226" v="2170" actId="1076"/>
          <ac:picMkLst>
            <pc:docMk/>
            <pc:sldMk cId="1988128909" sldId="283"/>
            <ac:picMk id="7" creationId="{4178B798-A1CC-307C-2780-F6815CC04374}"/>
          </ac:picMkLst>
        </pc:picChg>
        <pc:picChg chg="add mod">
          <ac:chgData name="Preston, Keegan Lu" userId="ee7f52cf-db15-40e9-833d-1e7558d39234" providerId="ADAL" clId="{082D54B9-BEA4-4FDD-8C30-ACF59CE24748}" dt="2023-09-18T23:19:53.482" v="2173" actId="1076"/>
          <ac:picMkLst>
            <pc:docMk/>
            <pc:sldMk cId="1988128909" sldId="283"/>
            <ac:picMk id="9" creationId="{3CA856B1-7BC5-A6D5-EFD9-C5B1D31C6109}"/>
          </ac:picMkLst>
        </pc:picChg>
      </pc:sldChg>
      <pc:sldChg chg="addSp delSp modSp new mod">
        <pc:chgData name="Preston, Keegan Lu" userId="ee7f52cf-db15-40e9-833d-1e7558d39234" providerId="ADAL" clId="{082D54B9-BEA4-4FDD-8C30-ACF59CE24748}" dt="2023-09-18T23:20:37.978" v="2194" actId="1076"/>
        <pc:sldMkLst>
          <pc:docMk/>
          <pc:sldMk cId="1249115608" sldId="284"/>
        </pc:sldMkLst>
        <pc:spChg chg="mod">
          <ac:chgData name="Preston, Keegan Lu" userId="ee7f52cf-db15-40e9-833d-1e7558d39234" providerId="ADAL" clId="{082D54B9-BEA4-4FDD-8C30-ACF59CE24748}" dt="2023-09-18T23:20:03.955" v="2187" actId="20577"/>
          <ac:spMkLst>
            <pc:docMk/>
            <pc:sldMk cId="1249115608" sldId="284"/>
            <ac:spMk id="2" creationId="{1B39A4D8-C9A6-EB23-B03C-9A47A55B7DDE}"/>
          </ac:spMkLst>
        </pc:spChg>
        <pc:spChg chg="del">
          <ac:chgData name="Preston, Keegan Lu" userId="ee7f52cf-db15-40e9-833d-1e7558d39234" providerId="ADAL" clId="{082D54B9-BEA4-4FDD-8C30-ACF59CE24748}" dt="2023-09-18T23:20:09.984" v="2188" actId="931"/>
          <ac:spMkLst>
            <pc:docMk/>
            <pc:sldMk cId="1249115608" sldId="284"/>
            <ac:spMk id="3" creationId="{F1662B04-C516-310E-A486-A8D4CD80CC9F}"/>
          </ac:spMkLst>
        </pc:spChg>
        <pc:picChg chg="add mod">
          <ac:chgData name="Preston, Keegan Lu" userId="ee7f52cf-db15-40e9-833d-1e7558d39234" providerId="ADAL" clId="{082D54B9-BEA4-4FDD-8C30-ACF59CE24748}" dt="2023-09-18T23:20:20.099" v="2191" actId="1076"/>
          <ac:picMkLst>
            <pc:docMk/>
            <pc:sldMk cId="1249115608" sldId="284"/>
            <ac:picMk id="5" creationId="{0CEA56B2-5497-00F1-9135-21A83DFDF9BF}"/>
          </ac:picMkLst>
        </pc:picChg>
        <pc:picChg chg="add mod">
          <ac:chgData name="Preston, Keegan Lu" userId="ee7f52cf-db15-40e9-833d-1e7558d39234" providerId="ADAL" clId="{082D54B9-BEA4-4FDD-8C30-ACF59CE24748}" dt="2023-09-18T23:20:37.978" v="2194" actId="1076"/>
          <ac:picMkLst>
            <pc:docMk/>
            <pc:sldMk cId="1249115608" sldId="284"/>
            <ac:picMk id="7" creationId="{F18A4A98-AB9C-830F-B455-32F2E6E5F808}"/>
          </ac:picMkLst>
        </pc:picChg>
      </pc:sldChg>
      <pc:sldChg chg="modSp new mod">
        <pc:chgData name="Preston, Keegan Lu" userId="ee7f52cf-db15-40e9-833d-1e7558d39234" providerId="ADAL" clId="{082D54B9-BEA4-4FDD-8C30-ACF59CE24748}" dt="2023-09-18T23:22:40.935" v="2235" actId="20577"/>
        <pc:sldMkLst>
          <pc:docMk/>
          <pc:sldMk cId="4053945729" sldId="285"/>
        </pc:sldMkLst>
        <pc:spChg chg="mod">
          <ac:chgData name="Preston, Keegan Lu" userId="ee7f52cf-db15-40e9-833d-1e7558d39234" providerId="ADAL" clId="{082D54B9-BEA4-4FDD-8C30-ACF59CE24748}" dt="2023-09-18T23:22:40.935" v="2235" actId="20577"/>
          <ac:spMkLst>
            <pc:docMk/>
            <pc:sldMk cId="4053945729" sldId="285"/>
            <ac:spMk id="2" creationId="{AF2E6EE1-09C7-662C-AEC2-0916B7B777A4}"/>
          </ac:spMkLst>
        </pc:spChg>
      </pc:sldChg>
      <pc:sldChg chg="modSp new mod">
        <pc:chgData name="Preston, Keegan Lu" userId="ee7f52cf-db15-40e9-833d-1e7558d39234" providerId="ADAL" clId="{082D54B9-BEA4-4FDD-8C30-ACF59CE24748}" dt="2023-09-18T23:22:55.648" v="2251" actId="20577"/>
        <pc:sldMkLst>
          <pc:docMk/>
          <pc:sldMk cId="898826062" sldId="286"/>
        </pc:sldMkLst>
        <pc:spChg chg="mod">
          <ac:chgData name="Preston, Keegan Lu" userId="ee7f52cf-db15-40e9-833d-1e7558d39234" providerId="ADAL" clId="{082D54B9-BEA4-4FDD-8C30-ACF59CE24748}" dt="2023-09-18T23:22:55.648" v="2251" actId="20577"/>
          <ac:spMkLst>
            <pc:docMk/>
            <pc:sldMk cId="898826062" sldId="286"/>
            <ac:spMk id="2" creationId="{51600BB2-5BCB-33E4-B429-BDC1A97DB6D5}"/>
          </ac:spMkLst>
        </pc:spChg>
      </pc:sldChg>
      <pc:sldChg chg="delSp modSp new mod">
        <pc:chgData name="Preston, Keegan Lu" userId="ee7f52cf-db15-40e9-833d-1e7558d39234" providerId="ADAL" clId="{082D54B9-BEA4-4FDD-8C30-ACF59CE24748}" dt="2023-09-18T23:23:37.647" v="2266" actId="1076"/>
        <pc:sldMkLst>
          <pc:docMk/>
          <pc:sldMk cId="990351972" sldId="287"/>
        </pc:sldMkLst>
        <pc:spChg chg="mod">
          <ac:chgData name="Preston, Keegan Lu" userId="ee7f52cf-db15-40e9-833d-1e7558d39234" providerId="ADAL" clId="{082D54B9-BEA4-4FDD-8C30-ACF59CE24748}" dt="2023-09-18T23:23:37.647" v="2266" actId="1076"/>
          <ac:spMkLst>
            <pc:docMk/>
            <pc:sldMk cId="990351972" sldId="287"/>
            <ac:spMk id="2" creationId="{02F002C5-6E7B-B71A-2CD3-07F4146F792E}"/>
          </ac:spMkLst>
        </pc:spChg>
        <pc:spChg chg="del">
          <ac:chgData name="Preston, Keegan Lu" userId="ee7f52cf-db15-40e9-833d-1e7558d39234" providerId="ADAL" clId="{082D54B9-BEA4-4FDD-8C30-ACF59CE24748}" dt="2023-09-18T23:23:32.933" v="2265" actId="21"/>
          <ac:spMkLst>
            <pc:docMk/>
            <pc:sldMk cId="990351972" sldId="287"/>
            <ac:spMk id="3" creationId="{EB64C506-806D-6B12-CC1C-C9A9B352E20B}"/>
          </ac:spMkLst>
        </pc:spChg>
      </pc:sldChg>
    </pc:docChg>
  </pc:docChgLst>
  <pc:docChgLst>
    <pc:chgData name="Preston, Keegan Lu" userId="ee7f52cf-db15-40e9-833d-1e7558d39234" providerId="ADAL" clId="{5319D3C9-F139-45B1-B4C6-90F8732748AB}"/>
    <pc:docChg chg="custSel modSld sldOrd">
      <pc:chgData name="Preston, Keegan Lu" userId="ee7f52cf-db15-40e9-833d-1e7558d39234" providerId="ADAL" clId="{5319D3C9-F139-45B1-B4C6-90F8732748AB}" dt="2023-09-19T11:52:31.868" v="648"/>
      <pc:docMkLst>
        <pc:docMk/>
      </pc:docMkLst>
      <pc:sldChg chg="ord">
        <pc:chgData name="Preston, Keegan Lu" userId="ee7f52cf-db15-40e9-833d-1e7558d39234" providerId="ADAL" clId="{5319D3C9-F139-45B1-B4C6-90F8732748AB}" dt="2023-09-19T11:52:31.868" v="648"/>
        <pc:sldMkLst>
          <pc:docMk/>
          <pc:sldMk cId="1999584432" sldId="256"/>
        </pc:sldMkLst>
      </pc:sldChg>
      <pc:sldChg chg="addSp modSp mod">
        <pc:chgData name="Preston, Keegan Lu" userId="ee7f52cf-db15-40e9-833d-1e7558d39234" providerId="ADAL" clId="{5319D3C9-F139-45B1-B4C6-90F8732748AB}" dt="2023-09-19T00:12:48.411" v="303" actId="1076"/>
        <pc:sldMkLst>
          <pc:docMk/>
          <pc:sldMk cId="2810826073" sldId="274"/>
        </pc:sldMkLst>
        <pc:spChg chg="mod">
          <ac:chgData name="Preston, Keegan Lu" userId="ee7f52cf-db15-40e9-833d-1e7558d39234" providerId="ADAL" clId="{5319D3C9-F139-45B1-B4C6-90F8732748AB}" dt="2023-09-19T00:11:45.558" v="300" actId="27636"/>
          <ac:spMkLst>
            <pc:docMk/>
            <pc:sldMk cId="2810826073" sldId="274"/>
            <ac:spMk id="3" creationId="{9EEE3DC7-E42B-0352-EA8D-D1714AA6C845}"/>
          </ac:spMkLst>
        </pc:spChg>
        <pc:picChg chg="add mod">
          <ac:chgData name="Preston, Keegan Lu" userId="ee7f52cf-db15-40e9-833d-1e7558d39234" providerId="ADAL" clId="{5319D3C9-F139-45B1-B4C6-90F8732748AB}" dt="2023-09-19T00:12:48.411" v="303" actId="1076"/>
          <ac:picMkLst>
            <pc:docMk/>
            <pc:sldMk cId="2810826073" sldId="274"/>
            <ac:picMk id="1026" creationId="{372431A1-2E96-D618-C35C-C615F757FFDF}"/>
          </ac:picMkLst>
        </pc:picChg>
      </pc:sldChg>
      <pc:sldChg chg="modSp mod">
        <pc:chgData name="Preston, Keegan Lu" userId="ee7f52cf-db15-40e9-833d-1e7558d39234" providerId="ADAL" clId="{5319D3C9-F139-45B1-B4C6-90F8732748AB}" dt="2023-09-19T00:27:48.583" v="646" actId="27636"/>
        <pc:sldMkLst>
          <pc:docMk/>
          <pc:sldMk cId="4053945729" sldId="285"/>
        </pc:sldMkLst>
        <pc:spChg chg="mod">
          <ac:chgData name="Preston, Keegan Lu" userId="ee7f52cf-db15-40e9-833d-1e7558d39234" providerId="ADAL" clId="{5319D3C9-F139-45B1-B4C6-90F8732748AB}" dt="2023-09-19T00:27:48.583" v="646" actId="27636"/>
          <ac:spMkLst>
            <pc:docMk/>
            <pc:sldMk cId="4053945729" sldId="285"/>
            <ac:spMk id="3" creationId="{7E3FB029-966C-7F4E-F718-17CE15E2187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E44B1-8193-48E8-BFD8-34FBFD92B5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CFAD70-4134-437E-88A6-84B813B3EE75}">
      <dgm:prSet custT="1"/>
      <dgm:spPr/>
      <dgm:t>
        <a:bodyPr/>
        <a:lstStyle/>
        <a:p>
          <a:r>
            <a:rPr lang="en-US" sz="2400" dirty="0"/>
            <a:t>Must be both mobile and desktop friendly</a:t>
          </a:r>
        </a:p>
      </dgm:t>
    </dgm:pt>
    <dgm:pt modelId="{CF706037-62E3-43D9-B34A-2F8CC7894346}" type="parTrans" cxnId="{01BCBCBB-0477-449B-ACEC-FCBC9B4EF2D3}">
      <dgm:prSet/>
      <dgm:spPr/>
      <dgm:t>
        <a:bodyPr/>
        <a:lstStyle/>
        <a:p>
          <a:endParaRPr lang="en-US"/>
        </a:p>
      </dgm:t>
    </dgm:pt>
    <dgm:pt modelId="{FCB089D0-069F-4575-B25E-65F159BB8D21}" type="sibTrans" cxnId="{01BCBCBB-0477-449B-ACEC-FCBC9B4EF2D3}">
      <dgm:prSet/>
      <dgm:spPr/>
      <dgm:t>
        <a:bodyPr/>
        <a:lstStyle/>
        <a:p>
          <a:endParaRPr lang="en-US"/>
        </a:p>
      </dgm:t>
    </dgm:pt>
    <dgm:pt modelId="{D912C262-0B5C-4A5E-B026-1F62DBD4188A}">
      <dgm:prSet custT="1"/>
      <dgm:spPr/>
      <dgm:t>
        <a:bodyPr/>
        <a:lstStyle/>
        <a:p>
          <a:r>
            <a:rPr lang="en-US" sz="2400" dirty="0"/>
            <a:t>Must use the least number of “swipes” and pages as possible</a:t>
          </a:r>
        </a:p>
      </dgm:t>
    </dgm:pt>
    <dgm:pt modelId="{514778AC-AA04-46DD-BBFB-BC7A33C3BFB3}" type="parTrans" cxnId="{08386C41-B93A-4FAE-962B-A300487C4F5D}">
      <dgm:prSet/>
      <dgm:spPr/>
      <dgm:t>
        <a:bodyPr/>
        <a:lstStyle/>
        <a:p>
          <a:endParaRPr lang="en-US"/>
        </a:p>
      </dgm:t>
    </dgm:pt>
    <dgm:pt modelId="{C7E753C7-D8B8-4FB3-AE01-DDF255D046DD}" type="sibTrans" cxnId="{08386C41-B93A-4FAE-962B-A300487C4F5D}">
      <dgm:prSet/>
      <dgm:spPr/>
      <dgm:t>
        <a:bodyPr/>
        <a:lstStyle/>
        <a:p>
          <a:endParaRPr lang="en-US"/>
        </a:p>
      </dgm:t>
    </dgm:pt>
    <dgm:pt modelId="{D6D623A2-44DF-4EC4-AA5A-6675B4E48072}">
      <dgm:prSet custT="1"/>
      <dgm:spPr/>
      <dgm:t>
        <a:bodyPr/>
        <a:lstStyle/>
        <a:p>
          <a:r>
            <a:rPr lang="en-US" sz="2400" dirty="0"/>
            <a:t>Must keep the users spot on the page</a:t>
          </a:r>
        </a:p>
      </dgm:t>
    </dgm:pt>
    <dgm:pt modelId="{C54A5302-63C6-49F7-891E-64CBB4AF8D98}" type="parTrans" cxnId="{D55DAA18-09DA-4F19-B97A-2159AF0C5C1C}">
      <dgm:prSet/>
      <dgm:spPr/>
      <dgm:t>
        <a:bodyPr/>
        <a:lstStyle/>
        <a:p>
          <a:endParaRPr lang="en-US"/>
        </a:p>
      </dgm:t>
    </dgm:pt>
    <dgm:pt modelId="{09939191-A842-49A7-9126-688E78127966}" type="sibTrans" cxnId="{D55DAA18-09DA-4F19-B97A-2159AF0C5C1C}">
      <dgm:prSet/>
      <dgm:spPr/>
      <dgm:t>
        <a:bodyPr/>
        <a:lstStyle/>
        <a:p>
          <a:endParaRPr lang="en-US"/>
        </a:p>
      </dgm:t>
    </dgm:pt>
    <dgm:pt modelId="{030E22C7-9478-4C99-91C6-2CBA4FB8BB15}" type="pres">
      <dgm:prSet presAssocID="{A56E44B1-8193-48E8-BFD8-34FBFD92B52C}" presName="root" presStyleCnt="0">
        <dgm:presLayoutVars>
          <dgm:dir/>
          <dgm:resizeHandles val="exact"/>
        </dgm:presLayoutVars>
      </dgm:prSet>
      <dgm:spPr/>
    </dgm:pt>
    <dgm:pt modelId="{6BE22B11-4A59-4CC7-8D1E-F7BF9DD3758B}" type="pres">
      <dgm:prSet presAssocID="{AACFAD70-4134-437E-88A6-84B813B3EE75}" presName="compNode" presStyleCnt="0"/>
      <dgm:spPr/>
    </dgm:pt>
    <dgm:pt modelId="{A6A09417-CBDD-4132-8EA8-B660DAE1042F}" type="pres">
      <dgm:prSet presAssocID="{AACFAD70-4134-437E-88A6-84B813B3EE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8AF30236-9699-4839-A03E-CED0EF54A183}" type="pres">
      <dgm:prSet presAssocID="{AACFAD70-4134-437E-88A6-84B813B3EE75}" presName="spaceRect" presStyleCnt="0"/>
      <dgm:spPr/>
    </dgm:pt>
    <dgm:pt modelId="{0FD32415-899B-4AB8-B568-188EA33793F1}" type="pres">
      <dgm:prSet presAssocID="{AACFAD70-4134-437E-88A6-84B813B3EE75}" presName="textRect" presStyleLbl="revTx" presStyleIdx="0" presStyleCnt="3">
        <dgm:presLayoutVars>
          <dgm:chMax val="1"/>
          <dgm:chPref val="1"/>
        </dgm:presLayoutVars>
      </dgm:prSet>
      <dgm:spPr/>
    </dgm:pt>
    <dgm:pt modelId="{41AB415B-450E-44E8-AE44-76AE938F5E4A}" type="pres">
      <dgm:prSet presAssocID="{FCB089D0-069F-4575-B25E-65F159BB8D21}" presName="sibTrans" presStyleCnt="0"/>
      <dgm:spPr/>
    </dgm:pt>
    <dgm:pt modelId="{32087569-E1E9-4716-92CE-16A71750702E}" type="pres">
      <dgm:prSet presAssocID="{D912C262-0B5C-4A5E-B026-1F62DBD4188A}" presName="compNode" presStyleCnt="0"/>
      <dgm:spPr/>
    </dgm:pt>
    <dgm:pt modelId="{6C1AF106-B981-4480-9D2C-45BFA8C78EF9}" type="pres">
      <dgm:prSet presAssocID="{D912C262-0B5C-4A5E-B026-1F62DBD418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CBCD0C1-9C97-43CB-B55C-F21F8C44615B}" type="pres">
      <dgm:prSet presAssocID="{D912C262-0B5C-4A5E-B026-1F62DBD4188A}" presName="spaceRect" presStyleCnt="0"/>
      <dgm:spPr/>
    </dgm:pt>
    <dgm:pt modelId="{EA853B33-CD94-4A92-862E-17CA1B297DCE}" type="pres">
      <dgm:prSet presAssocID="{D912C262-0B5C-4A5E-B026-1F62DBD4188A}" presName="textRect" presStyleLbl="revTx" presStyleIdx="1" presStyleCnt="3">
        <dgm:presLayoutVars>
          <dgm:chMax val="1"/>
          <dgm:chPref val="1"/>
        </dgm:presLayoutVars>
      </dgm:prSet>
      <dgm:spPr/>
    </dgm:pt>
    <dgm:pt modelId="{5D0D003C-DAB2-4EFE-AE93-C04336772AAE}" type="pres">
      <dgm:prSet presAssocID="{C7E753C7-D8B8-4FB3-AE01-DDF255D046DD}" presName="sibTrans" presStyleCnt="0"/>
      <dgm:spPr/>
    </dgm:pt>
    <dgm:pt modelId="{C6993D33-8D67-4B86-89A3-FB98DD639623}" type="pres">
      <dgm:prSet presAssocID="{D6D623A2-44DF-4EC4-AA5A-6675B4E48072}" presName="compNode" presStyleCnt="0"/>
      <dgm:spPr/>
    </dgm:pt>
    <dgm:pt modelId="{69627DCD-E86F-48B9-B727-118C07DB4DFC}" type="pres">
      <dgm:prSet presAssocID="{D6D623A2-44DF-4EC4-AA5A-6675B4E480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4C4DA41-F5E8-4600-8A80-12542A2E7BF1}" type="pres">
      <dgm:prSet presAssocID="{D6D623A2-44DF-4EC4-AA5A-6675B4E48072}" presName="spaceRect" presStyleCnt="0"/>
      <dgm:spPr/>
    </dgm:pt>
    <dgm:pt modelId="{E43A53BD-4453-4503-901D-725532089691}" type="pres">
      <dgm:prSet presAssocID="{D6D623A2-44DF-4EC4-AA5A-6675B4E480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5DAA18-09DA-4F19-B97A-2159AF0C5C1C}" srcId="{A56E44B1-8193-48E8-BFD8-34FBFD92B52C}" destId="{D6D623A2-44DF-4EC4-AA5A-6675B4E48072}" srcOrd="2" destOrd="0" parTransId="{C54A5302-63C6-49F7-891E-64CBB4AF8D98}" sibTransId="{09939191-A842-49A7-9126-688E78127966}"/>
    <dgm:cxn modelId="{35C7F720-4499-47A6-B8EF-02AAF796473E}" type="presOf" srcId="{AACFAD70-4134-437E-88A6-84B813B3EE75}" destId="{0FD32415-899B-4AB8-B568-188EA33793F1}" srcOrd="0" destOrd="0" presId="urn:microsoft.com/office/officeart/2018/2/layout/IconLabelList"/>
    <dgm:cxn modelId="{CFC7DC60-8FBA-4746-9F87-42705C79D443}" type="presOf" srcId="{D6D623A2-44DF-4EC4-AA5A-6675B4E48072}" destId="{E43A53BD-4453-4503-901D-725532089691}" srcOrd="0" destOrd="0" presId="urn:microsoft.com/office/officeart/2018/2/layout/IconLabelList"/>
    <dgm:cxn modelId="{08386C41-B93A-4FAE-962B-A300487C4F5D}" srcId="{A56E44B1-8193-48E8-BFD8-34FBFD92B52C}" destId="{D912C262-0B5C-4A5E-B026-1F62DBD4188A}" srcOrd="1" destOrd="0" parTransId="{514778AC-AA04-46DD-BBFB-BC7A33C3BFB3}" sibTransId="{C7E753C7-D8B8-4FB3-AE01-DDF255D046DD}"/>
    <dgm:cxn modelId="{01BCBCBB-0477-449B-ACEC-FCBC9B4EF2D3}" srcId="{A56E44B1-8193-48E8-BFD8-34FBFD92B52C}" destId="{AACFAD70-4134-437E-88A6-84B813B3EE75}" srcOrd="0" destOrd="0" parTransId="{CF706037-62E3-43D9-B34A-2F8CC7894346}" sibTransId="{FCB089D0-069F-4575-B25E-65F159BB8D21}"/>
    <dgm:cxn modelId="{34B51BE9-9529-4885-8DD7-7135148C2F6A}" type="presOf" srcId="{A56E44B1-8193-48E8-BFD8-34FBFD92B52C}" destId="{030E22C7-9478-4C99-91C6-2CBA4FB8BB15}" srcOrd="0" destOrd="0" presId="urn:microsoft.com/office/officeart/2018/2/layout/IconLabelList"/>
    <dgm:cxn modelId="{4196B4EC-6396-4199-B9FE-19DD7AE8933F}" type="presOf" srcId="{D912C262-0B5C-4A5E-B026-1F62DBD4188A}" destId="{EA853B33-CD94-4A92-862E-17CA1B297DCE}" srcOrd="0" destOrd="0" presId="urn:microsoft.com/office/officeart/2018/2/layout/IconLabelList"/>
    <dgm:cxn modelId="{0ABCACFA-D6BD-4505-9E16-29FFB733E551}" type="presParOf" srcId="{030E22C7-9478-4C99-91C6-2CBA4FB8BB15}" destId="{6BE22B11-4A59-4CC7-8D1E-F7BF9DD3758B}" srcOrd="0" destOrd="0" presId="urn:microsoft.com/office/officeart/2018/2/layout/IconLabelList"/>
    <dgm:cxn modelId="{53E3EDF6-2DC1-4334-A777-25949FC7927E}" type="presParOf" srcId="{6BE22B11-4A59-4CC7-8D1E-F7BF9DD3758B}" destId="{A6A09417-CBDD-4132-8EA8-B660DAE1042F}" srcOrd="0" destOrd="0" presId="urn:microsoft.com/office/officeart/2018/2/layout/IconLabelList"/>
    <dgm:cxn modelId="{014870C3-00CD-4AA2-958F-E19B741F45A4}" type="presParOf" srcId="{6BE22B11-4A59-4CC7-8D1E-F7BF9DD3758B}" destId="{8AF30236-9699-4839-A03E-CED0EF54A183}" srcOrd="1" destOrd="0" presId="urn:microsoft.com/office/officeart/2018/2/layout/IconLabelList"/>
    <dgm:cxn modelId="{66974EE6-D05B-4AC1-BB04-BD6117EEE537}" type="presParOf" srcId="{6BE22B11-4A59-4CC7-8D1E-F7BF9DD3758B}" destId="{0FD32415-899B-4AB8-B568-188EA33793F1}" srcOrd="2" destOrd="0" presId="urn:microsoft.com/office/officeart/2018/2/layout/IconLabelList"/>
    <dgm:cxn modelId="{3ADE5CFF-0540-464F-B4D7-4AA158693F73}" type="presParOf" srcId="{030E22C7-9478-4C99-91C6-2CBA4FB8BB15}" destId="{41AB415B-450E-44E8-AE44-76AE938F5E4A}" srcOrd="1" destOrd="0" presId="urn:microsoft.com/office/officeart/2018/2/layout/IconLabelList"/>
    <dgm:cxn modelId="{532E896C-30A9-4543-B93E-3E0E4A53ED45}" type="presParOf" srcId="{030E22C7-9478-4C99-91C6-2CBA4FB8BB15}" destId="{32087569-E1E9-4716-92CE-16A71750702E}" srcOrd="2" destOrd="0" presId="urn:microsoft.com/office/officeart/2018/2/layout/IconLabelList"/>
    <dgm:cxn modelId="{9558D994-36DB-4478-B9F8-F29F714B8C8A}" type="presParOf" srcId="{32087569-E1E9-4716-92CE-16A71750702E}" destId="{6C1AF106-B981-4480-9D2C-45BFA8C78EF9}" srcOrd="0" destOrd="0" presId="urn:microsoft.com/office/officeart/2018/2/layout/IconLabelList"/>
    <dgm:cxn modelId="{85038CCC-4AD4-49A4-A9CA-11CD76CF2179}" type="presParOf" srcId="{32087569-E1E9-4716-92CE-16A71750702E}" destId="{ECBCD0C1-9C97-43CB-B55C-F21F8C44615B}" srcOrd="1" destOrd="0" presId="urn:microsoft.com/office/officeart/2018/2/layout/IconLabelList"/>
    <dgm:cxn modelId="{CD440177-5559-4431-B2F2-97F28528B17A}" type="presParOf" srcId="{32087569-E1E9-4716-92CE-16A71750702E}" destId="{EA853B33-CD94-4A92-862E-17CA1B297DCE}" srcOrd="2" destOrd="0" presId="urn:microsoft.com/office/officeart/2018/2/layout/IconLabelList"/>
    <dgm:cxn modelId="{53C85D07-8571-40D9-BB21-39FB46F2C901}" type="presParOf" srcId="{030E22C7-9478-4C99-91C6-2CBA4FB8BB15}" destId="{5D0D003C-DAB2-4EFE-AE93-C04336772AAE}" srcOrd="3" destOrd="0" presId="urn:microsoft.com/office/officeart/2018/2/layout/IconLabelList"/>
    <dgm:cxn modelId="{6B9B3E34-1966-479E-866F-9BC00FE6249F}" type="presParOf" srcId="{030E22C7-9478-4C99-91C6-2CBA4FB8BB15}" destId="{C6993D33-8D67-4B86-89A3-FB98DD639623}" srcOrd="4" destOrd="0" presId="urn:microsoft.com/office/officeart/2018/2/layout/IconLabelList"/>
    <dgm:cxn modelId="{A139FD69-61BD-4BDB-A6B1-AAB99F42D6B0}" type="presParOf" srcId="{C6993D33-8D67-4B86-89A3-FB98DD639623}" destId="{69627DCD-E86F-48B9-B727-118C07DB4DFC}" srcOrd="0" destOrd="0" presId="urn:microsoft.com/office/officeart/2018/2/layout/IconLabelList"/>
    <dgm:cxn modelId="{8A0FEA8F-F9D9-4FDF-9BE1-0179A6B1E0C9}" type="presParOf" srcId="{C6993D33-8D67-4B86-89A3-FB98DD639623}" destId="{A4C4DA41-F5E8-4600-8A80-12542A2E7BF1}" srcOrd="1" destOrd="0" presId="urn:microsoft.com/office/officeart/2018/2/layout/IconLabelList"/>
    <dgm:cxn modelId="{C10A410A-6453-4980-AB96-5DF35C62CC4C}" type="presParOf" srcId="{C6993D33-8D67-4B86-89A3-FB98DD639623}" destId="{E43A53BD-4453-4503-901D-7255320896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09417-CBDD-4132-8EA8-B660DAE1042F}">
      <dsp:nvSpPr>
        <dsp:cNvPr id="0" name=""/>
        <dsp:cNvSpPr/>
      </dsp:nvSpPr>
      <dsp:spPr>
        <a:xfrm>
          <a:off x="1159944" y="620324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32415-899B-4AB8-B568-188EA33793F1}">
      <dsp:nvSpPr>
        <dsp:cNvPr id="0" name=""/>
        <dsp:cNvSpPr/>
      </dsp:nvSpPr>
      <dsp:spPr>
        <a:xfrm>
          <a:off x="370911" y="2310544"/>
          <a:ext cx="2869209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Must be both mobile and desktop friendly</a:t>
          </a:r>
        </a:p>
      </dsp:txBody>
      <dsp:txXfrm>
        <a:off x="370911" y="2310544"/>
        <a:ext cx="2869209" cy="967500"/>
      </dsp:txXfrm>
    </dsp:sp>
    <dsp:sp modelId="{6C1AF106-B981-4480-9D2C-45BFA8C78EF9}">
      <dsp:nvSpPr>
        <dsp:cNvPr id="0" name=""/>
        <dsp:cNvSpPr/>
      </dsp:nvSpPr>
      <dsp:spPr>
        <a:xfrm>
          <a:off x="4531265" y="620324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53B33-CD94-4A92-862E-17CA1B297DCE}">
      <dsp:nvSpPr>
        <dsp:cNvPr id="0" name=""/>
        <dsp:cNvSpPr/>
      </dsp:nvSpPr>
      <dsp:spPr>
        <a:xfrm>
          <a:off x="3742232" y="2310544"/>
          <a:ext cx="2869209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Must use the least number of “swipes” and pages as possible</a:t>
          </a:r>
        </a:p>
      </dsp:txBody>
      <dsp:txXfrm>
        <a:off x="3742232" y="2310544"/>
        <a:ext cx="2869209" cy="967500"/>
      </dsp:txXfrm>
    </dsp:sp>
    <dsp:sp modelId="{69627DCD-E86F-48B9-B727-118C07DB4DFC}">
      <dsp:nvSpPr>
        <dsp:cNvPr id="0" name=""/>
        <dsp:cNvSpPr/>
      </dsp:nvSpPr>
      <dsp:spPr>
        <a:xfrm>
          <a:off x="7902586" y="620324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A53BD-4453-4503-901D-725532089691}">
      <dsp:nvSpPr>
        <dsp:cNvPr id="0" name=""/>
        <dsp:cNvSpPr/>
      </dsp:nvSpPr>
      <dsp:spPr>
        <a:xfrm>
          <a:off x="7113553" y="2310544"/>
          <a:ext cx="2869209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Must keep the users spot on the page</a:t>
          </a:r>
        </a:p>
      </dsp:txBody>
      <dsp:txXfrm>
        <a:off x="7113553" y="2310544"/>
        <a:ext cx="2869209" cy="96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80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77CE77-3E12-41D1-A11C-A480F5A224A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F11D3A-6B23-47FA-A079-B33CBA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2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EB88-862F-28AE-31B3-061F91EAD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BasicTies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E9146-FDA7-9A1D-5AFE-7FBEBF04C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Keegan Preston and Daniel Knight</a:t>
            </a:r>
          </a:p>
        </p:txBody>
      </p:sp>
    </p:spTree>
    <p:extLst>
      <p:ext uri="{BB962C8B-B14F-4D97-AF65-F5344CB8AC3E}">
        <p14:creationId xmlns:p14="http://schemas.microsoft.com/office/powerpoint/2010/main" val="199958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8A9C-8155-6A2C-6290-1FC1F3D6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Prototype: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715FE87E-9FFC-1C86-AA95-0EC4DAA9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37" y="1693052"/>
            <a:ext cx="2571749" cy="45720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1F7FA2F-4186-65F5-CD83-84D74C5CC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16" y="169305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2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3352-F6DB-E38F-7873-290A5D6B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75A2-63BD-D7F7-4507-4CD5515B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Feedback Given:</a:t>
            </a:r>
          </a:p>
          <a:p>
            <a:r>
              <a:rPr lang="en-US" sz="2800" dirty="0"/>
              <a:t>“Should bring you to the main feed after logging in.”</a:t>
            </a:r>
          </a:p>
          <a:p>
            <a:r>
              <a:rPr lang="en-US" sz="2800" dirty="0"/>
              <a:t>“Add a re-enter password field when signing up.”</a:t>
            </a:r>
          </a:p>
          <a:p>
            <a:r>
              <a:rPr lang="en-US" sz="2800" dirty="0"/>
              <a:t>“Combine search fields on the search page.”</a:t>
            </a:r>
          </a:p>
        </p:txBody>
      </p:sp>
      <p:pic>
        <p:nvPicPr>
          <p:cNvPr id="3076" name="Picture 4" descr="Feedback Those icons Lineal icon">
            <a:extLst>
              <a:ext uri="{FF2B5EF4-FFF2-40B4-BE49-F238E27FC236}">
                <a16:creationId xmlns:a16="http://schemas.microsoft.com/office/drawing/2014/main" id="{B6F924C5-6577-EC02-232D-962CFD7B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60" y="1732449"/>
            <a:ext cx="3923489" cy="39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0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7ED5-76A5-462F-2343-9F57DDE9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2:</a:t>
            </a:r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DC2A7CE0-D730-89E5-7D47-9F5AC2C3C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77" y="1580050"/>
            <a:ext cx="3143250" cy="4572000"/>
          </a:xfrm>
        </p:spPr>
      </p:pic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A52B58FC-CF63-ED85-2B3F-CE4B99255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568" y="1580050"/>
            <a:ext cx="314545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2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8CE6-35C2-4301-9713-9AD9EF3C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2:</a:t>
            </a:r>
          </a:p>
        </p:txBody>
      </p:sp>
      <p:pic>
        <p:nvPicPr>
          <p:cNvPr id="5" name="Content Placeholder 4" descr="Screens screenshot of a phone&#10;&#10;Description automatically generated">
            <a:extLst>
              <a:ext uri="{FF2B5EF4-FFF2-40B4-BE49-F238E27FC236}">
                <a16:creationId xmlns:a16="http://schemas.microsoft.com/office/drawing/2014/main" id="{3689A38B-8E76-B3FA-47F5-6DAAC694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62" y="1580050"/>
            <a:ext cx="3061427" cy="45720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5DE8FD-2A51-BA95-35FC-721C5D0F1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44" y="1580050"/>
            <a:ext cx="30698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2504-6CFB-3F48-E6E4-0FA0CA86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2: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4F5C9684-FB22-A181-5C71-7DCD60F4D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22" y="1676400"/>
            <a:ext cx="3041307" cy="4572000"/>
          </a:xfrm>
        </p:spPr>
      </p:pic>
      <p:pic>
        <p:nvPicPr>
          <p:cNvPr id="7" name="Picture 6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7C69B192-9E5E-686F-D521-5F3E891DB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21" y="1676400"/>
            <a:ext cx="3069843" cy="4572000"/>
          </a:xfrm>
          <a:prstGeom prst="rect">
            <a:avLst/>
          </a:prstGeom>
        </p:spPr>
      </p:pic>
      <p:pic>
        <p:nvPicPr>
          <p:cNvPr id="9" name="Picture 8" descr="A screenshot of a website&#10;&#10;Description automatically generated">
            <a:extLst>
              <a:ext uri="{FF2B5EF4-FFF2-40B4-BE49-F238E27FC236}">
                <a16:creationId xmlns:a16="http://schemas.microsoft.com/office/drawing/2014/main" id="{02CC1DA7-275B-2D83-2490-458F41BE9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994" y="1676400"/>
            <a:ext cx="30665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774B-7E77-7F80-7B00-DED1C09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2: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E9D3FF23-3EF3-810A-F675-F4852A3F8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72" y="1580050"/>
            <a:ext cx="3029639" cy="4572000"/>
          </a:xfrm>
        </p:spPr>
      </p:pic>
      <p:pic>
        <p:nvPicPr>
          <p:cNvPr id="7" name="Picture 6" descr="Screens screenshot of a phone&#10;&#10;Description automatically generated">
            <a:extLst>
              <a:ext uri="{FF2B5EF4-FFF2-40B4-BE49-F238E27FC236}">
                <a16:creationId xmlns:a16="http://schemas.microsoft.com/office/drawing/2014/main" id="{3F03FCD8-01DB-7465-CD56-AAB597B1F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90" y="1580050"/>
            <a:ext cx="3042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3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82EA-69A0-0D60-3197-E26E49CB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2:</a:t>
            </a:r>
          </a:p>
        </p:txBody>
      </p:sp>
      <p:pic>
        <p:nvPicPr>
          <p:cNvPr id="5" name="Content Placeholder 4" descr="A screenshot of a profile&#10;&#10;Description automatically generated">
            <a:extLst>
              <a:ext uri="{FF2B5EF4-FFF2-40B4-BE49-F238E27FC236}">
                <a16:creationId xmlns:a16="http://schemas.microsoft.com/office/drawing/2014/main" id="{7A7D7C87-BCFB-A5F4-5409-29D6A5E9E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95" y="1676400"/>
            <a:ext cx="3059761" cy="4572000"/>
          </a:xfrm>
        </p:spPr>
      </p:pic>
    </p:spTree>
    <p:extLst>
      <p:ext uri="{BB962C8B-B14F-4D97-AF65-F5344CB8AC3E}">
        <p14:creationId xmlns:p14="http://schemas.microsoft.com/office/powerpoint/2010/main" val="184234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429-A24F-58D3-222E-CF8D200D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4138F7-78F3-2A4E-019F-CD0D49B0D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9" y="1751418"/>
            <a:ext cx="3162131" cy="4572000"/>
          </a:xfrm>
        </p:spPr>
      </p:pic>
      <p:pic>
        <p:nvPicPr>
          <p:cNvPr id="7" name="Picture 6" descr="A screenshot of a search box&#10;&#10;Description automatically generated">
            <a:extLst>
              <a:ext uri="{FF2B5EF4-FFF2-40B4-BE49-F238E27FC236}">
                <a16:creationId xmlns:a16="http://schemas.microsoft.com/office/drawing/2014/main" id="{E67B0A63-20C1-C077-1429-F276F9291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15" y="1751418"/>
            <a:ext cx="3054721" cy="45720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DE8A05C9-B04E-8010-2D8D-E95BAD1F1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51" y="1751418"/>
            <a:ext cx="31621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9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EA8A-71AE-BED6-52E2-CF7A4857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3DC7-E42B-0352-EA8D-D1714AA6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Removed a separate log in page and just put the log in on the opening page</a:t>
            </a:r>
          </a:p>
          <a:p>
            <a:r>
              <a:rPr lang="en-US" sz="2400" dirty="0"/>
              <a:t>Combined search fields into one input</a:t>
            </a:r>
          </a:p>
          <a:p>
            <a:r>
              <a:rPr lang="en-US" sz="2400" dirty="0"/>
              <a:t>Moved add post button to the top of the page</a:t>
            </a:r>
          </a:p>
          <a:p>
            <a:r>
              <a:rPr lang="en-US" sz="2400" dirty="0"/>
              <a:t>Added likes</a:t>
            </a:r>
          </a:p>
          <a:p>
            <a:r>
              <a:rPr lang="en-US" sz="2400" dirty="0"/>
              <a:t>Added other user pages</a:t>
            </a:r>
          </a:p>
          <a:p>
            <a:r>
              <a:rPr lang="en-US" sz="2400" dirty="0"/>
              <a:t>Changed the header design</a:t>
            </a:r>
          </a:p>
          <a:p>
            <a:r>
              <a:rPr lang="en-US" sz="2400" dirty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ight bulb icon line transparent background 18874633 PNG">
            <a:extLst>
              <a:ext uri="{FF2B5EF4-FFF2-40B4-BE49-F238E27FC236}">
                <a16:creationId xmlns:a16="http://schemas.microsoft.com/office/drawing/2014/main" id="{372431A1-2E96-D618-C35C-C615F757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90" y="1402866"/>
            <a:ext cx="4717915" cy="47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82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3352-F6DB-E38F-7873-290A5D6B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75A2-63BD-D7F7-4507-4CD5515B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Feedback Given:</a:t>
            </a:r>
          </a:p>
          <a:p>
            <a:r>
              <a:rPr lang="en-US" sz="2800" dirty="0"/>
              <a:t>“Search bar up top for all pages.”</a:t>
            </a:r>
          </a:p>
          <a:p>
            <a:r>
              <a:rPr lang="en-US" sz="2800" dirty="0"/>
              <a:t>“Clean up profile page.”</a:t>
            </a:r>
          </a:p>
          <a:p>
            <a:r>
              <a:rPr lang="en-US" sz="2800" dirty="0"/>
              <a:t>“Clean design for likes.”</a:t>
            </a:r>
          </a:p>
          <a:p>
            <a:r>
              <a:rPr lang="en-US" sz="2800" dirty="0"/>
              <a:t>“Add design for comments.”</a:t>
            </a:r>
          </a:p>
        </p:txBody>
      </p:sp>
      <p:pic>
        <p:nvPicPr>
          <p:cNvPr id="3076" name="Picture 4" descr="Feedback Those icons Lineal icon">
            <a:extLst>
              <a:ext uri="{FF2B5EF4-FFF2-40B4-BE49-F238E27FC236}">
                <a16:creationId xmlns:a16="http://schemas.microsoft.com/office/drawing/2014/main" id="{B6F924C5-6577-EC02-232D-962CFD7B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60" y="1732449"/>
            <a:ext cx="3923489" cy="39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59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104A-3152-07D3-BC74-E144BD27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0321"/>
            <a:ext cx="10353762" cy="970450"/>
          </a:xfrm>
        </p:spPr>
        <p:txBody>
          <a:bodyPr/>
          <a:lstStyle/>
          <a:p>
            <a:r>
              <a:rPr lang="en-US" dirty="0"/>
              <a:t>The Original Idea: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110-A16A-2284-1FB2-9A9C7148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08928"/>
            <a:ext cx="527961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Create a basic social media website for mobile that prioritizes user information security and freedom from advertisements.</a:t>
            </a:r>
          </a:p>
        </p:txBody>
      </p:sp>
      <p:pic>
        <p:nvPicPr>
          <p:cNvPr id="1026" name="Picture 2" descr="How to Use Facebook's New Home Page | Time">
            <a:extLst>
              <a:ext uri="{FF2B5EF4-FFF2-40B4-BE49-F238E27FC236}">
                <a16:creationId xmlns:a16="http://schemas.microsoft.com/office/drawing/2014/main" id="{B01C9A23-F87A-EF3E-55E2-FD474124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33" y="1460771"/>
            <a:ext cx="2518653" cy="503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itter Alerts: New countries and features">
            <a:extLst>
              <a:ext uri="{FF2B5EF4-FFF2-40B4-BE49-F238E27FC236}">
                <a16:creationId xmlns:a16="http://schemas.microsoft.com/office/drawing/2014/main" id="{B6D831F0-8525-5E03-B1B3-D2852802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86" y="1264596"/>
            <a:ext cx="2995927" cy="54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4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214-75D1-6A2B-456F-F2E97FD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C5A3DD99-1010-A24F-C4B4-B283CF7C8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38" y="1676400"/>
            <a:ext cx="3319325" cy="4572000"/>
          </a:xfrm>
        </p:spPr>
      </p:pic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DB880B1B-1D48-3D37-9D57-7CC2F587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39" y="1676400"/>
            <a:ext cx="33294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3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D955-D9DC-5141-6D0C-0703AEFD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A white rectangular object with a black stripe&#10;&#10;Description automatically generated">
            <a:extLst>
              <a:ext uri="{FF2B5EF4-FFF2-40B4-BE49-F238E27FC236}">
                <a16:creationId xmlns:a16="http://schemas.microsoft.com/office/drawing/2014/main" id="{08E861C6-F301-E1D7-F02F-217CCF054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78" y="1869266"/>
            <a:ext cx="4793395" cy="98306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3B8839-70CB-2EDC-4ACF-FF577D913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77" y="3024814"/>
            <a:ext cx="4793394" cy="26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9E13-E02D-3C5B-69AE-CB115D19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Screens screenshot of a social media post&#10;&#10;Description automatically generated">
            <a:extLst>
              <a:ext uri="{FF2B5EF4-FFF2-40B4-BE49-F238E27FC236}">
                <a16:creationId xmlns:a16="http://schemas.microsoft.com/office/drawing/2014/main" id="{891E32C0-18E3-B414-50A8-79FE70EB1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8" y="1580050"/>
            <a:ext cx="3329435" cy="4572000"/>
          </a:xfrm>
        </p:spPr>
      </p:pic>
      <p:pic>
        <p:nvPicPr>
          <p:cNvPr id="7" name="Picture 6" descr="Screens screenshot of a social media post&#10;&#10;Description automatically generated">
            <a:extLst>
              <a:ext uri="{FF2B5EF4-FFF2-40B4-BE49-F238E27FC236}">
                <a16:creationId xmlns:a16="http://schemas.microsoft.com/office/drawing/2014/main" id="{A0F348B0-C147-BB34-FBC3-F546978D0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580050"/>
            <a:ext cx="3248246" cy="4572000"/>
          </a:xfrm>
          <a:prstGeom prst="rect">
            <a:avLst/>
          </a:prstGeom>
        </p:spPr>
      </p:pic>
      <p:pic>
        <p:nvPicPr>
          <p:cNvPr id="9" name="Picture 8" descr="Screens screenshot of a social media post&#10;&#10;Description automatically generated">
            <a:extLst>
              <a:ext uri="{FF2B5EF4-FFF2-40B4-BE49-F238E27FC236}">
                <a16:creationId xmlns:a16="http://schemas.microsoft.com/office/drawing/2014/main" id="{65FFE5C5-D27B-AEF5-D089-3B026E716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662" y="1580050"/>
            <a:ext cx="32279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9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3762-709D-0778-51B0-9451CF4F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5D3382-2C25-3C68-52A8-108E83659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1" y="1731963"/>
            <a:ext cx="6108513" cy="4059237"/>
          </a:xfrm>
        </p:spPr>
      </p:pic>
    </p:spTree>
    <p:extLst>
      <p:ext uri="{BB962C8B-B14F-4D97-AF65-F5344CB8AC3E}">
        <p14:creationId xmlns:p14="http://schemas.microsoft.com/office/powerpoint/2010/main" val="364729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E4FE-2973-05DF-C4DB-9FD53F20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1477C85-AAFB-51B4-8D79-05FF4CDB0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55" y="1676400"/>
            <a:ext cx="3212041" cy="4572000"/>
          </a:xfrm>
        </p:spPr>
      </p:pic>
    </p:spTree>
    <p:extLst>
      <p:ext uri="{BB962C8B-B14F-4D97-AF65-F5344CB8AC3E}">
        <p14:creationId xmlns:p14="http://schemas.microsoft.com/office/powerpoint/2010/main" val="417732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81B4-6C71-0C84-A73A-20782D0F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09961CBF-EA68-DA43-93AF-0569C041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75" y="1676400"/>
            <a:ext cx="3325573" cy="4572000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E45CF2-4ACA-3756-14D0-B0692C0E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4" y="1676400"/>
            <a:ext cx="331642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6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342-8DD2-69AC-8E48-F578E561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1F42E1-4C65-D8DF-7D18-C0E41535A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10" y="1580050"/>
            <a:ext cx="3333306" cy="45720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4C342D-5689-1B81-12C4-8051B19B1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85" y="1580050"/>
            <a:ext cx="33270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6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DA54-B794-8CB6-9200-BC1590F9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A screenshot of a profile&#10;&#10;Description automatically generated">
            <a:extLst>
              <a:ext uri="{FF2B5EF4-FFF2-40B4-BE49-F238E27FC236}">
                <a16:creationId xmlns:a16="http://schemas.microsoft.com/office/drawing/2014/main" id="{FEA4B4BC-B945-7575-D0EC-CDD576D69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65" y="1676400"/>
            <a:ext cx="3316421" cy="4572000"/>
          </a:xfrm>
        </p:spPr>
      </p:pic>
    </p:spTree>
    <p:extLst>
      <p:ext uri="{BB962C8B-B14F-4D97-AF65-F5344CB8AC3E}">
        <p14:creationId xmlns:p14="http://schemas.microsoft.com/office/powerpoint/2010/main" val="122038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1D56-A30D-043F-5A69-2150D3D5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A35C91-C00B-DB91-BFEF-F5DFDD32B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86" y="1676400"/>
            <a:ext cx="3336180" cy="45720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178B798-A1CC-307C-2780-F6815CC04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9" y="1676400"/>
            <a:ext cx="3321719" cy="4572000"/>
          </a:xfrm>
          <a:prstGeom prst="rect">
            <a:avLst/>
          </a:prstGeom>
        </p:spPr>
      </p:pic>
      <p:pic>
        <p:nvPicPr>
          <p:cNvPr id="9" name="Picture 8" descr="A screenshot of a search box&#10;&#10;Description automatically generated">
            <a:extLst>
              <a:ext uri="{FF2B5EF4-FFF2-40B4-BE49-F238E27FC236}">
                <a16:creationId xmlns:a16="http://schemas.microsoft.com/office/drawing/2014/main" id="{3CA856B1-7BC5-A6D5-EFD9-C5B1D31C6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84" y="1676400"/>
            <a:ext cx="33246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8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A4D8-C9A6-EB23-B03C-9A47A55B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EA56B2-5497-00F1-9135-21A83DFD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47" y="1580050"/>
            <a:ext cx="3323166" cy="45720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18A4A98-AB9C-830F-B455-32F2E6E5F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89" y="1580050"/>
            <a:ext cx="33308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1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BFCC-F90C-B779-2E83-F4DAD438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Our Original Feature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A674-B36B-960E-25F6-DD5C3EC1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User Profiles</a:t>
            </a:r>
          </a:p>
          <a:p>
            <a:r>
              <a:rPr lang="en-US" sz="2800" dirty="0"/>
              <a:t>Public Feed</a:t>
            </a:r>
          </a:p>
          <a:p>
            <a:r>
              <a:rPr lang="en-US" sz="2800" dirty="0"/>
              <a:t>Friend Discovery</a:t>
            </a:r>
          </a:p>
          <a:p>
            <a:r>
              <a:rPr lang="en-US" sz="2800" dirty="0"/>
              <a:t>Likes and Comments</a:t>
            </a:r>
          </a:p>
          <a:p>
            <a:r>
              <a:rPr lang="en-US" sz="2800" dirty="0"/>
              <a:t>Content Management</a:t>
            </a:r>
          </a:p>
        </p:txBody>
      </p: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2050" name="Picture 2" descr="Features Icons - Free SVG &amp; PNG Features Images - Noun Project">
            <a:extLst>
              <a:ext uri="{FF2B5EF4-FFF2-40B4-BE49-F238E27FC236}">
                <a16:creationId xmlns:a16="http://schemas.microsoft.com/office/drawing/2014/main" id="{264027E2-842A-FA38-062F-EA42B165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652" y="1913439"/>
            <a:ext cx="3995592" cy="399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38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6EE1-09C7-662C-AEC2-0916B7B7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B029-966C-7F4E-F718-17CE15E2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Documenting everything correctly can be just as time consuming, if not more so, than the coding of a project.</a:t>
            </a:r>
          </a:p>
          <a:p>
            <a:r>
              <a:rPr lang="en-US" sz="2800" dirty="0"/>
              <a:t>Planning things out ahead of time and sticking to an original design can be difficult.</a:t>
            </a:r>
          </a:p>
          <a:p>
            <a:r>
              <a:rPr lang="en-US" sz="2800" dirty="0"/>
              <a:t>That good UX is when a product or service performs as expected.</a:t>
            </a:r>
          </a:p>
          <a:p>
            <a:r>
              <a:rPr lang="en-US" sz="2800" dirty="0"/>
              <a:t>Creating a prototype is very important and makes the programming aspect so much easier.</a:t>
            </a:r>
          </a:p>
          <a:p>
            <a:r>
              <a:rPr lang="en-US" sz="2800" dirty="0"/>
              <a:t>Making up user stories can help you narrow down what you need and what you don’t.</a:t>
            </a:r>
          </a:p>
          <a:p>
            <a:r>
              <a:rPr lang="en-US" sz="2800" dirty="0"/>
              <a:t>Critiques can help you realize what can be improved in your project and can help you out of a narrow point of view.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45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2C5-6E7B-B71A-2CD3-07F4146F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72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9035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3DBF-4AFA-E362-8846-C8DACBA8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Our Limitations: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F7D08F-1ECF-6A64-F5D7-D7C8E86D5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463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64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1041-FCED-A334-6201-FBE9B677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User Profiles - The New User: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EEA-40C2-F8A6-DBD2-4CC90D549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Wants to sign up for an account.</a:t>
            </a:r>
          </a:p>
          <a:p>
            <a:r>
              <a:rPr lang="en-US" sz="2800" dirty="0"/>
              <a:t>Looking for friends and family.</a:t>
            </a:r>
          </a:p>
          <a:p>
            <a:r>
              <a:rPr lang="en-US" sz="2800" dirty="0"/>
              <a:t>Not skilled with the internet.</a:t>
            </a:r>
          </a:p>
          <a:p>
            <a:r>
              <a:rPr lang="en-US" sz="2800" dirty="0"/>
              <a:t>Hates advertisements on websites.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915C5FD3-1A97-A465-B7DF-69327FC62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1041-FCED-A334-6201-FBE9B677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User Profiles - The Experienced User: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EEA-40C2-F8A6-DBD2-4CC90D549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Uses the website everyday.</a:t>
            </a:r>
          </a:p>
          <a:p>
            <a:r>
              <a:rPr lang="en-US" sz="2800" dirty="0"/>
              <a:t>Frequently uses the internet.</a:t>
            </a:r>
          </a:p>
          <a:p>
            <a:r>
              <a:rPr lang="en-US" sz="2800" dirty="0"/>
              <a:t>Makes multiple posts per day.</a:t>
            </a:r>
          </a:p>
          <a:p>
            <a:r>
              <a:rPr lang="en-US" sz="2800" dirty="0"/>
              <a:t>Likes quick movements between pages.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915C5FD3-1A97-A465-B7DF-69327FC62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2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FE27-566C-82C7-3F81-3C95EBCE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Prototype:</a:t>
            </a:r>
          </a:p>
        </p:txBody>
      </p:sp>
      <p:pic>
        <p:nvPicPr>
          <p:cNvPr id="5" name="Content Placeholder 4" descr="A screenshot of a sign up&#10;&#10;Description automatically generated">
            <a:extLst>
              <a:ext uri="{FF2B5EF4-FFF2-40B4-BE49-F238E27FC236}">
                <a16:creationId xmlns:a16="http://schemas.microsoft.com/office/drawing/2014/main" id="{D29A1072-D8A5-EC30-A24E-1D95F9916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1751417"/>
            <a:ext cx="2571749" cy="4572000"/>
          </a:xfrm>
        </p:spPr>
      </p:pic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1044BAC3-730D-307F-0F1B-D712BFA7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01" y="1751417"/>
            <a:ext cx="2571750" cy="4572000"/>
          </a:xfrm>
          <a:prstGeom prst="rect">
            <a:avLst/>
          </a:prstGeom>
        </p:spPr>
      </p:pic>
      <p:pic>
        <p:nvPicPr>
          <p:cNvPr id="9" name="Picture 8" descr="A screenshot of a login form&#10;&#10;Description automatically generated">
            <a:extLst>
              <a:ext uri="{FF2B5EF4-FFF2-40B4-BE49-F238E27FC236}">
                <a16:creationId xmlns:a16="http://schemas.microsoft.com/office/drawing/2014/main" id="{A572CBFE-6A89-9FC2-033F-0D22E5584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15" y="1751417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35BB-C907-C00C-FC8B-B3AF2219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Prototype:</a:t>
            </a:r>
          </a:p>
        </p:txBody>
      </p:sp>
      <p:pic>
        <p:nvPicPr>
          <p:cNvPr id="5" name="Content Placeholder 4" descr="A screenshot of a text box&#10;&#10;Description automatically generated">
            <a:extLst>
              <a:ext uri="{FF2B5EF4-FFF2-40B4-BE49-F238E27FC236}">
                <a16:creationId xmlns:a16="http://schemas.microsoft.com/office/drawing/2014/main" id="{A3EEB18F-28FA-D880-3CBF-D922369DD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74" y="1676400"/>
            <a:ext cx="2571749" cy="4572000"/>
          </a:xfrm>
        </p:spPr>
      </p:pic>
      <p:pic>
        <p:nvPicPr>
          <p:cNvPr id="7" name="Picture 6" descr="A screenshot of a message&#10;&#10;Description automatically generated">
            <a:extLst>
              <a:ext uri="{FF2B5EF4-FFF2-40B4-BE49-F238E27FC236}">
                <a16:creationId xmlns:a16="http://schemas.microsoft.com/office/drawing/2014/main" id="{2B1F73A3-FF7A-7062-906F-E192C787A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79" y="1676400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6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1F26-0354-8EAD-A097-45C983F4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Prototype: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251DC4D-1268-BB60-FF04-039C3943A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01" y="1676400"/>
            <a:ext cx="2571749" cy="4572000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6E56993-319B-61D4-C0C3-E509C3BC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4" y="1676400"/>
            <a:ext cx="2571750" cy="45720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FD37829C-7730-012C-5FC2-7210FB21A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1676400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2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292</TotalTime>
  <Words>424</Words>
  <Application>Microsoft Office PowerPoint</Application>
  <PresentationFormat>Widescreen</PresentationFormat>
  <Paragraphs>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Calisto MT</vt:lpstr>
      <vt:lpstr>Wingdings 2</vt:lpstr>
      <vt:lpstr>Slate</vt:lpstr>
      <vt:lpstr>BasicTies</vt:lpstr>
      <vt:lpstr>The Original Idea:</vt:lpstr>
      <vt:lpstr>Our Original Feature List:</vt:lpstr>
      <vt:lpstr>Our Limitations:</vt:lpstr>
      <vt:lpstr>User Profiles - The New User:</vt:lpstr>
      <vt:lpstr>User Profiles - The Experienced User:</vt:lpstr>
      <vt:lpstr>Original Prototype:</vt:lpstr>
      <vt:lpstr>Original Prototype:</vt:lpstr>
      <vt:lpstr>Original Prototype:</vt:lpstr>
      <vt:lpstr>Original Prototype:</vt:lpstr>
      <vt:lpstr>First Critique</vt:lpstr>
      <vt:lpstr>Prototype 2:</vt:lpstr>
      <vt:lpstr>Prototype 2:</vt:lpstr>
      <vt:lpstr>Prototype 2:</vt:lpstr>
      <vt:lpstr>Prototype 2:</vt:lpstr>
      <vt:lpstr>Prototype 2:</vt:lpstr>
      <vt:lpstr>Prototype 2:</vt:lpstr>
      <vt:lpstr>What Changed?</vt:lpstr>
      <vt:lpstr>Second Critique</vt:lpstr>
      <vt:lpstr>Final Design:</vt:lpstr>
      <vt:lpstr>Final Design:</vt:lpstr>
      <vt:lpstr>Final Design:</vt:lpstr>
      <vt:lpstr>Final Design:</vt:lpstr>
      <vt:lpstr>Final Design:</vt:lpstr>
      <vt:lpstr>Final Design:</vt:lpstr>
      <vt:lpstr>Final Design:</vt:lpstr>
      <vt:lpstr>Final Design:</vt:lpstr>
      <vt:lpstr>Final Design:</vt:lpstr>
      <vt:lpstr>Final Design:</vt:lpstr>
      <vt:lpstr>Our Lessons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BasicTies</dc:title>
  <dc:creator>Preston, Keegan Lu</dc:creator>
  <cp:lastModifiedBy>Preston, Keegan Lu</cp:lastModifiedBy>
  <cp:revision>6</cp:revision>
  <dcterms:created xsi:type="dcterms:W3CDTF">2023-09-18T19:28:03Z</dcterms:created>
  <dcterms:modified xsi:type="dcterms:W3CDTF">2023-09-19T11:52:42Z</dcterms:modified>
</cp:coreProperties>
</file>