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69" r:id="rId8"/>
    <p:sldId id="270" r:id="rId9"/>
    <p:sldId id="265" r:id="rId10"/>
    <p:sldId id="267" r:id="rId11"/>
    <p:sldId id="266" r:id="rId12"/>
    <p:sldId id="273" r:id="rId13"/>
    <p:sldId id="261" r:id="rId14"/>
    <p:sldId id="272" r:id="rId15"/>
    <p:sldId id="271" r:id="rId16"/>
    <p:sldId id="26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AC0C4-0211-4C28-9A6A-80E69971EA4D}" v="1" dt="2022-05-03T02:03:45.101"/>
    <p1510:client id="{A97B26A1-82A2-9589-F4F6-72D92E01AA07}" v="34" dt="2022-05-03T04:57:12.919"/>
    <p1510:client id="{BA0C83A4-930B-E580-471E-F42057B992E4}" v="1382" dt="2022-05-03T05:11:37.904"/>
    <p1510:client id="{F52264B6-0D1C-CDBE-B71D-D476EEA95DDE}" v="570" dt="2022-05-03T04:51:06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CCDAE-66AF-453A-BBFB-F66DA69F89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5C4003-93B7-43E6-86B1-BF3F5206F6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Converting from .</a:t>
          </a:r>
          <a:r>
            <a:rPr lang="en-US" err="1"/>
            <a:t>arff</a:t>
          </a:r>
          <a:r>
            <a:rPr lang="en-US"/>
            <a:t> file</a:t>
          </a:r>
        </a:p>
      </dgm:t>
    </dgm:pt>
    <dgm:pt modelId="{D419D574-3400-47CD-AA33-636C527C4D5E}" type="parTrans" cxnId="{C0B7FE69-D89B-40CD-9B55-1A3D8A2DD153}">
      <dgm:prSet/>
      <dgm:spPr/>
      <dgm:t>
        <a:bodyPr/>
        <a:lstStyle/>
        <a:p>
          <a:endParaRPr lang="en-US"/>
        </a:p>
      </dgm:t>
    </dgm:pt>
    <dgm:pt modelId="{93362FE5-7B36-4087-A9F3-2A949249EFA3}" type="sibTrans" cxnId="{C0B7FE69-D89B-40CD-9B55-1A3D8A2DD153}">
      <dgm:prSet/>
      <dgm:spPr/>
      <dgm:t>
        <a:bodyPr/>
        <a:lstStyle/>
        <a:p>
          <a:endParaRPr lang="en-US"/>
        </a:p>
      </dgm:t>
    </dgm:pt>
    <dgm:pt modelId="{C30CC9FB-DAAD-44A3-988B-1432E63CF4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Replacing NA's</a:t>
          </a:r>
        </a:p>
      </dgm:t>
    </dgm:pt>
    <dgm:pt modelId="{BCB36790-6C19-4B7E-B1A0-84002B52B7CC}" type="parTrans" cxnId="{A1D31DDF-9055-44A5-A9C3-9649515BC187}">
      <dgm:prSet/>
      <dgm:spPr/>
      <dgm:t>
        <a:bodyPr/>
        <a:lstStyle/>
        <a:p>
          <a:endParaRPr lang="en-US"/>
        </a:p>
      </dgm:t>
    </dgm:pt>
    <dgm:pt modelId="{00175496-C4A7-4536-8C91-BB30F42AA88F}" type="sibTrans" cxnId="{A1D31DDF-9055-44A5-A9C3-9649515BC187}">
      <dgm:prSet/>
      <dgm:spPr/>
      <dgm:t>
        <a:bodyPr/>
        <a:lstStyle/>
        <a:p>
          <a:endParaRPr lang="en-US"/>
        </a:p>
      </dgm:t>
    </dgm:pt>
    <dgm:pt modelId="{61251142-E341-457F-9263-B039E6F214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/>
            </a:rPr>
            <a:t>Complications: </a:t>
          </a:r>
          <a:r>
            <a:rPr lang="en-US"/>
            <a:t>Bankrupt Column </a:t>
          </a:r>
          <a:endParaRPr lang="en-US">
            <a:latin typeface="Arial" panose="020B0604020202020204"/>
          </a:endParaRPr>
        </a:p>
      </dgm:t>
    </dgm:pt>
    <dgm:pt modelId="{87E4B95E-BF95-48E5-B147-44AA8728E54F}" type="parTrans" cxnId="{0F75F558-C582-462F-9808-B2DCD20049FB}">
      <dgm:prSet/>
      <dgm:spPr/>
      <dgm:t>
        <a:bodyPr/>
        <a:lstStyle/>
        <a:p>
          <a:endParaRPr lang="en-US"/>
        </a:p>
      </dgm:t>
    </dgm:pt>
    <dgm:pt modelId="{11F07A52-0ED0-40AE-BA04-EC29CDF5EEED}" type="sibTrans" cxnId="{0F75F558-C582-462F-9808-B2DCD20049FB}">
      <dgm:prSet/>
      <dgm:spPr/>
      <dgm:t>
        <a:bodyPr/>
        <a:lstStyle/>
        <a:p>
          <a:endParaRPr lang="en-US"/>
        </a:p>
      </dgm:t>
    </dgm:pt>
    <dgm:pt modelId="{6DA77C1E-1585-4198-93E8-16969B9D00CC}" type="pres">
      <dgm:prSet presAssocID="{413CCDAE-66AF-453A-BBFB-F66DA69F8920}" presName="root" presStyleCnt="0">
        <dgm:presLayoutVars>
          <dgm:dir/>
          <dgm:resizeHandles val="exact"/>
        </dgm:presLayoutVars>
      </dgm:prSet>
      <dgm:spPr/>
    </dgm:pt>
    <dgm:pt modelId="{62D71A93-8E22-47DF-BAD5-E4B762CAAF39}" type="pres">
      <dgm:prSet presAssocID="{5F5C4003-93B7-43E6-86B1-BF3F5206F6DA}" presName="compNode" presStyleCnt="0"/>
      <dgm:spPr/>
    </dgm:pt>
    <dgm:pt modelId="{BA4E0E71-8FA5-45CF-92A2-F03296DD4335}" type="pres">
      <dgm:prSet presAssocID="{5F5C4003-93B7-43E6-86B1-BF3F5206F6DA}" presName="bgRect" presStyleLbl="bgShp" presStyleIdx="0" presStyleCnt="3"/>
      <dgm:spPr/>
    </dgm:pt>
    <dgm:pt modelId="{3B74529C-ECAD-4807-B593-29EDD684E2AF}" type="pres">
      <dgm:prSet presAssocID="{5F5C4003-93B7-43E6-86B1-BF3F5206F6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52A0DDFB-F1C2-4793-AFC9-D866351CDEA4}" type="pres">
      <dgm:prSet presAssocID="{5F5C4003-93B7-43E6-86B1-BF3F5206F6DA}" presName="spaceRect" presStyleCnt="0"/>
      <dgm:spPr/>
    </dgm:pt>
    <dgm:pt modelId="{32682334-6517-42FB-9150-EC7BEDAE6128}" type="pres">
      <dgm:prSet presAssocID="{5F5C4003-93B7-43E6-86B1-BF3F5206F6DA}" presName="parTx" presStyleLbl="revTx" presStyleIdx="0" presStyleCnt="3">
        <dgm:presLayoutVars>
          <dgm:chMax val="0"/>
          <dgm:chPref val="0"/>
        </dgm:presLayoutVars>
      </dgm:prSet>
      <dgm:spPr/>
    </dgm:pt>
    <dgm:pt modelId="{3D6A15A6-66BB-475E-8507-AB97F128C823}" type="pres">
      <dgm:prSet presAssocID="{93362FE5-7B36-4087-A9F3-2A949249EFA3}" presName="sibTrans" presStyleCnt="0"/>
      <dgm:spPr/>
    </dgm:pt>
    <dgm:pt modelId="{D11F2D20-46FD-4C60-8E61-C250B6304A93}" type="pres">
      <dgm:prSet presAssocID="{C30CC9FB-DAAD-44A3-988B-1432E63CF43D}" presName="compNode" presStyleCnt="0"/>
      <dgm:spPr/>
    </dgm:pt>
    <dgm:pt modelId="{C46D56F8-DC00-47A0-BF6B-58739827EB20}" type="pres">
      <dgm:prSet presAssocID="{C30CC9FB-DAAD-44A3-988B-1432E63CF43D}" presName="bgRect" presStyleLbl="bgShp" presStyleIdx="1" presStyleCnt="3"/>
      <dgm:spPr/>
    </dgm:pt>
    <dgm:pt modelId="{7F9D72A2-374E-4FB7-BC0D-5E0F82D041B0}" type="pres">
      <dgm:prSet presAssocID="{C30CC9FB-DAAD-44A3-988B-1432E63CF4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8D2936-6C8B-40B6-8AF5-45B692468E32}" type="pres">
      <dgm:prSet presAssocID="{C30CC9FB-DAAD-44A3-988B-1432E63CF43D}" presName="spaceRect" presStyleCnt="0"/>
      <dgm:spPr/>
    </dgm:pt>
    <dgm:pt modelId="{A1881678-9D21-4E1B-9999-BC7A7F084787}" type="pres">
      <dgm:prSet presAssocID="{C30CC9FB-DAAD-44A3-988B-1432E63CF43D}" presName="parTx" presStyleLbl="revTx" presStyleIdx="1" presStyleCnt="3">
        <dgm:presLayoutVars>
          <dgm:chMax val="0"/>
          <dgm:chPref val="0"/>
        </dgm:presLayoutVars>
      </dgm:prSet>
      <dgm:spPr/>
    </dgm:pt>
    <dgm:pt modelId="{038CAB8F-B218-4BB7-9EE5-43E83DE2B8E3}" type="pres">
      <dgm:prSet presAssocID="{00175496-C4A7-4536-8C91-BB30F42AA88F}" presName="sibTrans" presStyleCnt="0"/>
      <dgm:spPr/>
    </dgm:pt>
    <dgm:pt modelId="{6DD9F4FB-2721-4CAD-ABA2-E69EC6D756AA}" type="pres">
      <dgm:prSet presAssocID="{61251142-E341-457F-9263-B039E6F2147E}" presName="compNode" presStyleCnt="0"/>
      <dgm:spPr/>
    </dgm:pt>
    <dgm:pt modelId="{029DDD9F-C839-4214-8B79-4C94BCF5B059}" type="pres">
      <dgm:prSet presAssocID="{61251142-E341-457F-9263-B039E6F2147E}" presName="bgRect" presStyleLbl="bgShp" presStyleIdx="2" presStyleCnt="3"/>
      <dgm:spPr/>
    </dgm:pt>
    <dgm:pt modelId="{E9B9F2D2-B4FE-4990-A1E3-EFF2EC4465C2}" type="pres">
      <dgm:prSet presAssocID="{61251142-E341-457F-9263-B039E6F214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0673DA9A-C13C-4807-B2D1-F669A766D795}" type="pres">
      <dgm:prSet presAssocID="{61251142-E341-457F-9263-B039E6F2147E}" presName="spaceRect" presStyleCnt="0"/>
      <dgm:spPr/>
    </dgm:pt>
    <dgm:pt modelId="{CB6DFF5D-35EA-4A49-96E6-2F27B53C76C1}" type="pres">
      <dgm:prSet presAssocID="{61251142-E341-457F-9263-B039E6F214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B7FE69-D89B-40CD-9B55-1A3D8A2DD153}" srcId="{413CCDAE-66AF-453A-BBFB-F66DA69F8920}" destId="{5F5C4003-93B7-43E6-86B1-BF3F5206F6DA}" srcOrd="0" destOrd="0" parTransId="{D419D574-3400-47CD-AA33-636C527C4D5E}" sibTransId="{93362FE5-7B36-4087-A9F3-2A949249EFA3}"/>
    <dgm:cxn modelId="{0F75F558-C582-462F-9808-B2DCD20049FB}" srcId="{413CCDAE-66AF-453A-BBFB-F66DA69F8920}" destId="{61251142-E341-457F-9263-B039E6F2147E}" srcOrd="2" destOrd="0" parTransId="{87E4B95E-BF95-48E5-B147-44AA8728E54F}" sibTransId="{11F07A52-0ED0-40AE-BA04-EC29CDF5EEED}"/>
    <dgm:cxn modelId="{0D5B1A7A-D594-48B9-BB63-C8378883C741}" type="presOf" srcId="{61251142-E341-457F-9263-B039E6F2147E}" destId="{CB6DFF5D-35EA-4A49-96E6-2F27B53C76C1}" srcOrd="0" destOrd="0" presId="urn:microsoft.com/office/officeart/2018/2/layout/IconVerticalSolidList"/>
    <dgm:cxn modelId="{39074A7E-30AE-4EAA-9B5A-01B31E86492B}" type="presOf" srcId="{413CCDAE-66AF-453A-BBFB-F66DA69F8920}" destId="{6DA77C1E-1585-4198-93E8-16969B9D00CC}" srcOrd="0" destOrd="0" presId="urn:microsoft.com/office/officeart/2018/2/layout/IconVerticalSolidList"/>
    <dgm:cxn modelId="{7B2C6886-266F-4FB3-B1E1-BD5302DCA8A1}" type="presOf" srcId="{5F5C4003-93B7-43E6-86B1-BF3F5206F6DA}" destId="{32682334-6517-42FB-9150-EC7BEDAE6128}" srcOrd="0" destOrd="0" presId="urn:microsoft.com/office/officeart/2018/2/layout/IconVerticalSolidList"/>
    <dgm:cxn modelId="{0866E996-473C-4DB0-8943-79B5941CBF9E}" type="presOf" srcId="{C30CC9FB-DAAD-44A3-988B-1432E63CF43D}" destId="{A1881678-9D21-4E1B-9999-BC7A7F084787}" srcOrd="0" destOrd="0" presId="urn:microsoft.com/office/officeart/2018/2/layout/IconVerticalSolidList"/>
    <dgm:cxn modelId="{A1D31DDF-9055-44A5-A9C3-9649515BC187}" srcId="{413CCDAE-66AF-453A-BBFB-F66DA69F8920}" destId="{C30CC9FB-DAAD-44A3-988B-1432E63CF43D}" srcOrd="1" destOrd="0" parTransId="{BCB36790-6C19-4B7E-B1A0-84002B52B7CC}" sibTransId="{00175496-C4A7-4536-8C91-BB30F42AA88F}"/>
    <dgm:cxn modelId="{7EEA4011-4C8D-4B2E-9BC2-2922C53EF0C8}" type="presParOf" srcId="{6DA77C1E-1585-4198-93E8-16969B9D00CC}" destId="{62D71A93-8E22-47DF-BAD5-E4B762CAAF39}" srcOrd="0" destOrd="0" presId="urn:microsoft.com/office/officeart/2018/2/layout/IconVerticalSolidList"/>
    <dgm:cxn modelId="{D36E17BF-957B-47E1-9D19-327CDC748409}" type="presParOf" srcId="{62D71A93-8E22-47DF-BAD5-E4B762CAAF39}" destId="{BA4E0E71-8FA5-45CF-92A2-F03296DD4335}" srcOrd="0" destOrd="0" presId="urn:microsoft.com/office/officeart/2018/2/layout/IconVerticalSolidList"/>
    <dgm:cxn modelId="{6FC315E8-8D36-4B61-B9DC-2C6BC959BA91}" type="presParOf" srcId="{62D71A93-8E22-47DF-BAD5-E4B762CAAF39}" destId="{3B74529C-ECAD-4807-B593-29EDD684E2AF}" srcOrd="1" destOrd="0" presId="urn:microsoft.com/office/officeart/2018/2/layout/IconVerticalSolidList"/>
    <dgm:cxn modelId="{371FBA9F-A1C6-45A3-89E1-8244BE9B33B9}" type="presParOf" srcId="{62D71A93-8E22-47DF-BAD5-E4B762CAAF39}" destId="{52A0DDFB-F1C2-4793-AFC9-D866351CDEA4}" srcOrd="2" destOrd="0" presId="urn:microsoft.com/office/officeart/2018/2/layout/IconVerticalSolidList"/>
    <dgm:cxn modelId="{6C61157A-5831-4509-BD31-470A41703F5A}" type="presParOf" srcId="{62D71A93-8E22-47DF-BAD5-E4B762CAAF39}" destId="{32682334-6517-42FB-9150-EC7BEDAE6128}" srcOrd="3" destOrd="0" presId="urn:microsoft.com/office/officeart/2018/2/layout/IconVerticalSolidList"/>
    <dgm:cxn modelId="{1DE898CD-3D93-4AF0-A69D-3D2140CCC35C}" type="presParOf" srcId="{6DA77C1E-1585-4198-93E8-16969B9D00CC}" destId="{3D6A15A6-66BB-475E-8507-AB97F128C823}" srcOrd="1" destOrd="0" presId="urn:microsoft.com/office/officeart/2018/2/layout/IconVerticalSolidList"/>
    <dgm:cxn modelId="{34BAF7D5-4A54-4B51-8D03-BEE4D6566C41}" type="presParOf" srcId="{6DA77C1E-1585-4198-93E8-16969B9D00CC}" destId="{D11F2D20-46FD-4C60-8E61-C250B6304A93}" srcOrd="2" destOrd="0" presId="urn:microsoft.com/office/officeart/2018/2/layout/IconVerticalSolidList"/>
    <dgm:cxn modelId="{ED9E0A30-E0E5-4082-87D3-AEC541E7099D}" type="presParOf" srcId="{D11F2D20-46FD-4C60-8E61-C250B6304A93}" destId="{C46D56F8-DC00-47A0-BF6B-58739827EB20}" srcOrd="0" destOrd="0" presId="urn:microsoft.com/office/officeart/2018/2/layout/IconVerticalSolidList"/>
    <dgm:cxn modelId="{65D25EA4-8171-421E-930C-AA342B8D15ED}" type="presParOf" srcId="{D11F2D20-46FD-4C60-8E61-C250B6304A93}" destId="{7F9D72A2-374E-4FB7-BC0D-5E0F82D041B0}" srcOrd="1" destOrd="0" presId="urn:microsoft.com/office/officeart/2018/2/layout/IconVerticalSolidList"/>
    <dgm:cxn modelId="{9F67974F-C81B-40BD-8F76-138AB8A6182C}" type="presParOf" srcId="{D11F2D20-46FD-4C60-8E61-C250B6304A93}" destId="{6E8D2936-6C8B-40B6-8AF5-45B692468E32}" srcOrd="2" destOrd="0" presId="urn:microsoft.com/office/officeart/2018/2/layout/IconVerticalSolidList"/>
    <dgm:cxn modelId="{C72B3CA4-5728-47B5-AC71-AB8EAFE2495B}" type="presParOf" srcId="{D11F2D20-46FD-4C60-8E61-C250B6304A93}" destId="{A1881678-9D21-4E1B-9999-BC7A7F084787}" srcOrd="3" destOrd="0" presId="urn:microsoft.com/office/officeart/2018/2/layout/IconVerticalSolidList"/>
    <dgm:cxn modelId="{1352A2EC-37F8-4A5A-9B69-998EC5F956D4}" type="presParOf" srcId="{6DA77C1E-1585-4198-93E8-16969B9D00CC}" destId="{038CAB8F-B218-4BB7-9EE5-43E83DE2B8E3}" srcOrd="3" destOrd="0" presId="urn:microsoft.com/office/officeart/2018/2/layout/IconVerticalSolidList"/>
    <dgm:cxn modelId="{C9F68BF9-5F4F-4952-B7BC-382480A31129}" type="presParOf" srcId="{6DA77C1E-1585-4198-93E8-16969B9D00CC}" destId="{6DD9F4FB-2721-4CAD-ABA2-E69EC6D756AA}" srcOrd="4" destOrd="0" presId="urn:microsoft.com/office/officeart/2018/2/layout/IconVerticalSolidList"/>
    <dgm:cxn modelId="{324841E5-CD3C-4158-B078-5F44AAFFE6F6}" type="presParOf" srcId="{6DD9F4FB-2721-4CAD-ABA2-E69EC6D756AA}" destId="{029DDD9F-C839-4214-8B79-4C94BCF5B059}" srcOrd="0" destOrd="0" presId="urn:microsoft.com/office/officeart/2018/2/layout/IconVerticalSolidList"/>
    <dgm:cxn modelId="{7E67A9AF-175A-4BA2-8289-1C79F98C5932}" type="presParOf" srcId="{6DD9F4FB-2721-4CAD-ABA2-E69EC6D756AA}" destId="{E9B9F2D2-B4FE-4990-A1E3-EFF2EC4465C2}" srcOrd="1" destOrd="0" presId="urn:microsoft.com/office/officeart/2018/2/layout/IconVerticalSolidList"/>
    <dgm:cxn modelId="{A7B086D9-02DA-4842-890F-681CAF29B926}" type="presParOf" srcId="{6DD9F4FB-2721-4CAD-ABA2-E69EC6D756AA}" destId="{0673DA9A-C13C-4807-B2D1-F669A766D795}" srcOrd="2" destOrd="0" presId="urn:microsoft.com/office/officeart/2018/2/layout/IconVerticalSolidList"/>
    <dgm:cxn modelId="{30BF9930-CAE0-4F10-AD05-C366617F31DD}" type="presParOf" srcId="{6DD9F4FB-2721-4CAD-ABA2-E69EC6D756AA}" destId="{CB6DFF5D-35EA-4A49-96E6-2F27B53C76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D6FC24-5E2E-49BE-AD9D-78F560552F53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E2975-B213-4F0F-941B-22011218AF8A}">
      <dgm:prSet/>
      <dgm:spPr/>
      <dgm:t>
        <a:bodyPr/>
        <a:lstStyle/>
        <a:p>
          <a:r>
            <a:rPr lang="en-US"/>
            <a:t>Combining Data Frames</a:t>
          </a:r>
        </a:p>
      </dgm:t>
    </dgm:pt>
    <dgm:pt modelId="{A12C90BD-8F63-4C12-BB2C-D2DB3C1B98F0}" type="parTrans" cxnId="{D41E2856-71D5-41DA-B433-933DA3ACC17E}">
      <dgm:prSet/>
      <dgm:spPr/>
      <dgm:t>
        <a:bodyPr/>
        <a:lstStyle/>
        <a:p>
          <a:endParaRPr lang="en-US"/>
        </a:p>
      </dgm:t>
    </dgm:pt>
    <dgm:pt modelId="{C5A303E8-C2B3-476D-8CB9-EFA6FCE8123F}" type="sibTrans" cxnId="{D41E2856-71D5-41DA-B433-933DA3ACC17E}">
      <dgm:prSet/>
      <dgm:spPr/>
      <dgm:t>
        <a:bodyPr/>
        <a:lstStyle/>
        <a:p>
          <a:endParaRPr lang="en-US"/>
        </a:p>
      </dgm:t>
    </dgm:pt>
    <dgm:pt modelId="{E29398EA-224A-4D82-B109-C445A785D4B9}">
      <dgm:prSet/>
      <dgm:spPr/>
      <dgm:t>
        <a:bodyPr/>
        <a:lstStyle/>
        <a:p>
          <a:r>
            <a:rPr lang="en-US"/>
            <a:t>Correctly Naming Columns</a:t>
          </a:r>
        </a:p>
      </dgm:t>
    </dgm:pt>
    <dgm:pt modelId="{A5788290-2C78-4E97-9502-2F4E1910BF2C}" type="parTrans" cxnId="{7B5674C4-B5DF-4A87-9ED4-AD4ACA47C6FA}">
      <dgm:prSet/>
      <dgm:spPr/>
      <dgm:t>
        <a:bodyPr/>
        <a:lstStyle/>
        <a:p>
          <a:endParaRPr lang="en-US"/>
        </a:p>
      </dgm:t>
    </dgm:pt>
    <dgm:pt modelId="{ADFA5B6E-604B-48D7-9BEF-C0B1AD922C1B}" type="sibTrans" cxnId="{7B5674C4-B5DF-4A87-9ED4-AD4ACA47C6FA}">
      <dgm:prSet/>
      <dgm:spPr/>
      <dgm:t>
        <a:bodyPr/>
        <a:lstStyle/>
        <a:p>
          <a:endParaRPr lang="en-US"/>
        </a:p>
      </dgm:t>
    </dgm:pt>
    <dgm:pt modelId="{AD8F1CDA-C3C2-4EAC-BF7A-2506AE6D4D55}">
      <dgm:prSet/>
      <dgm:spPr/>
      <dgm:t>
        <a:bodyPr/>
        <a:lstStyle/>
        <a:p>
          <a:pPr rtl="0"/>
          <a:r>
            <a:rPr lang="en-US">
              <a:latin typeface="Arial" panose="020B0604020202020204"/>
            </a:rPr>
            <a:t>Complications:</a:t>
          </a:r>
        </a:p>
      </dgm:t>
    </dgm:pt>
    <dgm:pt modelId="{75A5B5F5-B0F3-48FB-B728-4CE1EEA7A0FB}" type="parTrans" cxnId="{E13A5C23-E7AC-4745-87FA-A8D4AF76B236}">
      <dgm:prSet/>
      <dgm:spPr/>
      <dgm:t>
        <a:bodyPr/>
        <a:lstStyle/>
        <a:p>
          <a:endParaRPr lang="en-US"/>
        </a:p>
      </dgm:t>
    </dgm:pt>
    <dgm:pt modelId="{28D181F0-2078-4A49-800B-914D810353FE}" type="sibTrans" cxnId="{E13A5C23-E7AC-4745-87FA-A8D4AF76B236}">
      <dgm:prSet/>
      <dgm:spPr/>
      <dgm:t>
        <a:bodyPr/>
        <a:lstStyle/>
        <a:p>
          <a:endParaRPr lang="en-US"/>
        </a:p>
      </dgm:t>
    </dgm:pt>
    <dgm:pt modelId="{89B7EBBF-E6E8-4B4D-BAF8-9BB9B33141CC}">
      <dgm:prSet/>
      <dgm:spPr/>
      <dgm:t>
        <a:bodyPr/>
        <a:lstStyle/>
        <a:p>
          <a:r>
            <a:rPr lang="en-US">
              <a:latin typeface="Arial" panose="020B0604020202020204"/>
            </a:rPr>
            <a:t>Determining</a:t>
          </a:r>
          <a:r>
            <a:rPr lang="en-US"/>
            <a:t> cut-off for significance</a:t>
          </a:r>
        </a:p>
      </dgm:t>
    </dgm:pt>
    <dgm:pt modelId="{6FCAA752-F28A-4AE5-BEEF-AAB54D15B1BA}" type="parTrans" cxnId="{C3FD662C-1128-4BB1-91DF-97C2E48472C1}">
      <dgm:prSet/>
      <dgm:spPr/>
      <dgm:t>
        <a:bodyPr/>
        <a:lstStyle/>
        <a:p>
          <a:endParaRPr lang="en-US"/>
        </a:p>
      </dgm:t>
    </dgm:pt>
    <dgm:pt modelId="{98D48B6E-0CAF-4B61-BDA6-0082CFE55F40}" type="sibTrans" cxnId="{C3FD662C-1128-4BB1-91DF-97C2E48472C1}">
      <dgm:prSet/>
      <dgm:spPr/>
      <dgm:t>
        <a:bodyPr/>
        <a:lstStyle/>
        <a:p>
          <a:endParaRPr lang="en-US"/>
        </a:p>
      </dgm:t>
    </dgm:pt>
    <dgm:pt modelId="{ED74A84F-C17B-4923-8499-A307B90AD936}">
      <dgm:prSet phldr="0"/>
      <dgm:spPr/>
      <dgm:t>
        <a:bodyPr/>
        <a:lstStyle/>
        <a:p>
          <a:r>
            <a:rPr lang="en-US">
              <a:latin typeface="Arial" panose="020B0604020202020204"/>
            </a:rPr>
            <a:t>Conceptually</a:t>
          </a:r>
          <a:r>
            <a:rPr lang="en-US"/>
            <a:t> what to look for</a:t>
          </a:r>
        </a:p>
      </dgm:t>
    </dgm:pt>
    <dgm:pt modelId="{0EF6715A-FBAB-4EC2-AC3C-658DADED08FC}" type="parTrans" cxnId="{D54DA80A-6FF8-45A6-AF75-9AE6DF701322}">
      <dgm:prSet/>
      <dgm:spPr/>
    </dgm:pt>
    <dgm:pt modelId="{3E14CD58-15FA-4EA6-94CC-F255B5C55731}" type="sibTrans" cxnId="{D54DA80A-6FF8-45A6-AF75-9AE6DF701322}">
      <dgm:prSet/>
      <dgm:spPr/>
      <dgm:t>
        <a:bodyPr/>
        <a:lstStyle/>
        <a:p>
          <a:endParaRPr lang="en-US"/>
        </a:p>
      </dgm:t>
    </dgm:pt>
    <dgm:pt modelId="{F4713D1E-8B9B-42BF-A236-52EAC9D07215}">
      <dgm:prSet phldr="0"/>
      <dgm:spPr/>
      <dgm:t>
        <a:bodyPr/>
        <a:lstStyle/>
        <a:p>
          <a:endParaRPr lang="en-US">
            <a:latin typeface="Arial" panose="020B0604020202020204"/>
          </a:endParaRPr>
        </a:p>
      </dgm:t>
    </dgm:pt>
    <dgm:pt modelId="{EAE6C938-190B-4BA0-BA97-19B6420166F8}" type="parTrans" cxnId="{15704EEC-87AD-46F2-88D9-C1F9A6C67388}">
      <dgm:prSet/>
      <dgm:spPr/>
    </dgm:pt>
    <dgm:pt modelId="{167ECB56-82AA-4EBD-8ECF-994F7F8E0F5A}" type="sibTrans" cxnId="{15704EEC-87AD-46F2-88D9-C1F9A6C67388}">
      <dgm:prSet/>
      <dgm:spPr/>
    </dgm:pt>
    <dgm:pt modelId="{566783A7-88C2-4895-9018-C2302A737B29}" type="pres">
      <dgm:prSet presAssocID="{FBD6FC24-5E2E-49BE-AD9D-78F560552F53}" presName="linear" presStyleCnt="0">
        <dgm:presLayoutVars>
          <dgm:animLvl val="lvl"/>
          <dgm:resizeHandles val="exact"/>
        </dgm:presLayoutVars>
      </dgm:prSet>
      <dgm:spPr/>
    </dgm:pt>
    <dgm:pt modelId="{D4044322-D7C7-4F53-81CF-5D5818D9C381}" type="pres">
      <dgm:prSet presAssocID="{A31E2975-B213-4F0F-941B-22011218AF8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CBCD2C6-532E-44E6-9F8D-345397726907}" type="pres">
      <dgm:prSet presAssocID="{C5A303E8-C2B3-476D-8CB9-EFA6FCE8123F}" presName="spacer" presStyleCnt="0"/>
      <dgm:spPr/>
    </dgm:pt>
    <dgm:pt modelId="{6931FB9F-1EF6-4729-B750-7890F51874F9}" type="pres">
      <dgm:prSet presAssocID="{E29398EA-224A-4D82-B109-C445A785D4B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FE92CC6-AE46-4FD2-AB50-3569D3115E28}" type="pres">
      <dgm:prSet presAssocID="{ADFA5B6E-604B-48D7-9BEF-C0B1AD922C1B}" presName="spacer" presStyleCnt="0"/>
      <dgm:spPr/>
    </dgm:pt>
    <dgm:pt modelId="{3107E497-DB7A-4369-A566-503EAFEE8E13}" type="pres">
      <dgm:prSet presAssocID="{F4713D1E-8B9B-42BF-A236-52EAC9D0721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F4A0756-A50F-47C4-A6E1-257CAD7EEBAA}" type="pres">
      <dgm:prSet presAssocID="{167ECB56-82AA-4EBD-8ECF-994F7F8E0F5A}" presName="spacer" presStyleCnt="0"/>
      <dgm:spPr/>
    </dgm:pt>
    <dgm:pt modelId="{78778954-06D5-4E65-BA31-174E8FC675CD}" type="pres">
      <dgm:prSet presAssocID="{AD8F1CDA-C3C2-4EAC-BF7A-2506AE6D4D5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E28A697-F43F-4AED-88BB-3122FD8C96A9}" type="pres">
      <dgm:prSet presAssocID="{28D181F0-2078-4A49-800B-914D810353FE}" presName="spacer" presStyleCnt="0"/>
      <dgm:spPr/>
    </dgm:pt>
    <dgm:pt modelId="{C1C02D8A-6E7E-4EB3-A0FC-1E330109A7FE}" type="pres">
      <dgm:prSet presAssocID="{ED74A84F-C17B-4923-8499-A307B90AD9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E4E604E-7D8F-4D38-B934-CC42E7F3D37C}" type="pres">
      <dgm:prSet presAssocID="{3E14CD58-15FA-4EA6-94CC-F255B5C55731}" presName="spacer" presStyleCnt="0"/>
      <dgm:spPr/>
    </dgm:pt>
    <dgm:pt modelId="{F1D264CF-3A4C-48BE-8A39-0B7C4B200B14}" type="pres">
      <dgm:prSet presAssocID="{89B7EBBF-E6E8-4B4D-BAF8-9BB9B33141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CD90D01-1C04-40D6-9891-F9EDB28DB8F9}" type="presOf" srcId="{AD8F1CDA-C3C2-4EAC-BF7A-2506AE6D4D55}" destId="{78778954-06D5-4E65-BA31-174E8FC675CD}" srcOrd="0" destOrd="0" presId="urn:microsoft.com/office/officeart/2005/8/layout/vList2"/>
    <dgm:cxn modelId="{D54DA80A-6FF8-45A6-AF75-9AE6DF701322}" srcId="{FBD6FC24-5E2E-49BE-AD9D-78F560552F53}" destId="{ED74A84F-C17B-4923-8499-A307B90AD936}" srcOrd="4" destOrd="0" parTransId="{0EF6715A-FBAB-4EC2-AC3C-658DADED08FC}" sibTransId="{3E14CD58-15FA-4EA6-94CC-F255B5C55731}"/>
    <dgm:cxn modelId="{8C08C60F-4226-4144-A4A1-450744574864}" type="presOf" srcId="{A31E2975-B213-4F0F-941B-22011218AF8A}" destId="{D4044322-D7C7-4F53-81CF-5D5818D9C381}" srcOrd="0" destOrd="0" presId="urn:microsoft.com/office/officeart/2005/8/layout/vList2"/>
    <dgm:cxn modelId="{E13A5C23-E7AC-4745-87FA-A8D4AF76B236}" srcId="{FBD6FC24-5E2E-49BE-AD9D-78F560552F53}" destId="{AD8F1CDA-C3C2-4EAC-BF7A-2506AE6D4D55}" srcOrd="3" destOrd="0" parTransId="{75A5B5F5-B0F3-48FB-B728-4CE1EEA7A0FB}" sibTransId="{28D181F0-2078-4A49-800B-914D810353FE}"/>
    <dgm:cxn modelId="{374C182C-77F7-4AF4-83D0-EA4D3AA93C2C}" type="presOf" srcId="{E29398EA-224A-4D82-B109-C445A785D4B9}" destId="{6931FB9F-1EF6-4729-B750-7890F51874F9}" srcOrd="0" destOrd="0" presId="urn:microsoft.com/office/officeart/2005/8/layout/vList2"/>
    <dgm:cxn modelId="{C3FD662C-1128-4BB1-91DF-97C2E48472C1}" srcId="{FBD6FC24-5E2E-49BE-AD9D-78F560552F53}" destId="{89B7EBBF-E6E8-4B4D-BAF8-9BB9B33141CC}" srcOrd="5" destOrd="0" parTransId="{6FCAA752-F28A-4AE5-BEEF-AAB54D15B1BA}" sibTransId="{98D48B6E-0CAF-4B61-BDA6-0082CFE55F40}"/>
    <dgm:cxn modelId="{DFCB5350-B365-401A-8CF0-BDD0198E2A3D}" type="presOf" srcId="{ED74A84F-C17B-4923-8499-A307B90AD936}" destId="{C1C02D8A-6E7E-4EB3-A0FC-1E330109A7FE}" srcOrd="0" destOrd="0" presId="urn:microsoft.com/office/officeart/2005/8/layout/vList2"/>
    <dgm:cxn modelId="{D41E2856-71D5-41DA-B433-933DA3ACC17E}" srcId="{FBD6FC24-5E2E-49BE-AD9D-78F560552F53}" destId="{A31E2975-B213-4F0F-941B-22011218AF8A}" srcOrd="0" destOrd="0" parTransId="{A12C90BD-8F63-4C12-BB2C-D2DB3C1B98F0}" sibTransId="{C5A303E8-C2B3-476D-8CB9-EFA6FCE8123F}"/>
    <dgm:cxn modelId="{C2386F58-2AAB-4B4F-B435-575C33EB5020}" type="presOf" srcId="{89B7EBBF-E6E8-4B4D-BAF8-9BB9B33141CC}" destId="{F1D264CF-3A4C-48BE-8A39-0B7C4B200B14}" srcOrd="0" destOrd="0" presId="urn:microsoft.com/office/officeart/2005/8/layout/vList2"/>
    <dgm:cxn modelId="{776669AE-3B44-4134-BABC-26FA2EE646D5}" type="presOf" srcId="{FBD6FC24-5E2E-49BE-AD9D-78F560552F53}" destId="{566783A7-88C2-4895-9018-C2302A737B29}" srcOrd="0" destOrd="0" presId="urn:microsoft.com/office/officeart/2005/8/layout/vList2"/>
    <dgm:cxn modelId="{7B5674C4-B5DF-4A87-9ED4-AD4ACA47C6FA}" srcId="{FBD6FC24-5E2E-49BE-AD9D-78F560552F53}" destId="{E29398EA-224A-4D82-B109-C445A785D4B9}" srcOrd="1" destOrd="0" parTransId="{A5788290-2C78-4E97-9502-2F4E1910BF2C}" sibTransId="{ADFA5B6E-604B-48D7-9BEF-C0B1AD922C1B}"/>
    <dgm:cxn modelId="{15704EEC-87AD-46F2-88D9-C1F9A6C67388}" srcId="{FBD6FC24-5E2E-49BE-AD9D-78F560552F53}" destId="{F4713D1E-8B9B-42BF-A236-52EAC9D07215}" srcOrd="2" destOrd="0" parTransId="{EAE6C938-190B-4BA0-BA97-19B6420166F8}" sibTransId="{167ECB56-82AA-4EBD-8ECF-994F7F8E0F5A}"/>
    <dgm:cxn modelId="{54D01CF9-EF7E-45A7-8F59-D9923C18947F}" type="presOf" srcId="{F4713D1E-8B9B-42BF-A236-52EAC9D07215}" destId="{3107E497-DB7A-4369-A566-503EAFEE8E13}" srcOrd="0" destOrd="0" presId="urn:microsoft.com/office/officeart/2005/8/layout/vList2"/>
    <dgm:cxn modelId="{C9EBFF0E-30C9-4776-9785-E48B094C8F5F}" type="presParOf" srcId="{566783A7-88C2-4895-9018-C2302A737B29}" destId="{D4044322-D7C7-4F53-81CF-5D5818D9C381}" srcOrd="0" destOrd="0" presId="urn:microsoft.com/office/officeart/2005/8/layout/vList2"/>
    <dgm:cxn modelId="{9CB4FCF5-CF5E-4C97-AC2D-6846A5C3E19E}" type="presParOf" srcId="{566783A7-88C2-4895-9018-C2302A737B29}" destId="{ECBCD2C6-532E-44E6-9F8D-345397726907}" srcOrd="1" destOrd="0" presId="urn:microsoft.com/office/officeart/2005/8/layout/vList2"/>
    <dgm:cxn modelId="{60005378-3DF0-4EAD-8FA3-3A918E4C52CB}" type="presParOf" srcId="{566783A7-88C2-4895-9018-C2302A737B29}" destId="{6931FB9F-1EF6-4729-B750-7890F51874F9}" srcOrd="2" destOrd="0" presId="urn:microsoft.com/office/officeart/2005/8/layout/vList2"/>
    <dgm:cxn modelId="{D98CB7E0-3DDB-4BCB-81F1-E58C0814FC19}" type="presParOf" srcId="{566783A7-88C2-4895-9018-C2302A737B29}" destId="{FFE92CC6-AE46-4FD2-AB50-3569D3115E28}" srcOrd="3" destOrd="0" presId="urn:microsoft.com/office/officeart/2005/8/layout/vList2"/>
    <dgm:cxn modelId="{2AFB45AC-D9E9-4DCD-AA9C-2C13CF94BAAF}" type="presParOf" srcId="{566783A7-88C2-4895-9018-C2302A737B29}" destId="{3107E497-DB7A-4369-A566-503EAFEE8E13}" srcOrd="4" destOrd="0" presId="urn:microsoft.com/office/officeart/2005/8/layout/vList2"/>
    <dgm:cxn modelId="{716B0E87-86B7-4CFB-8C19-580B8DE8D5A8}" type="presParOf" srcId="{566783A7-88C2-4895-9018-C2302A737B29}" destId="{5F4A0756-A50F-47C4-A6E1-257CAD7EEBAA}" srcOrd="5" destOrd="0" presId="urn:microsoft.com/office/officeart/2005/8/layout/vList2"/>
    <dgm:cxn modelId="{5CF99B9E-E7A0-4BAD-8EFC-5C6784071A90}" type="presParOf" srcId="{566783A7-88C2-4895-9018-C2302A737B29}" destId="{78778954-06D5-4E65-BA31-174E8FC675CD}" srcOrd="6" destOrd="0" presId="urn:microsoft.com/office/officeart/2005/8/layout/vList2"/>
    <dgm:cxn modelId="{8C46671F-5C25-447B-BB86-4B38A1E51FD4}" type="presParOf" srcId="{566783A7-88C2-4895-9018-C2302A737B29}" destId="{DE28A697-F43F-4AED-88BB-3122FD8C96A9}" srcOrd="7" destOrd="0" presId="urn:microsoft.com/office/officeart/2005/8/layout/vList2"/>
    <dgm:cxn modelId="{8D71F9C4-5B08-4781-82F7-D88C3AEAA493}" type="presParOf" srcId="{566783A7-88C2-4895-9018-C2302A737B29}" destId="{C1C02D8A-6E7E-4EB3-A0FC-1E330109A7FE}" srcOrd="8" destOrd="0" presId="urn:microsoft.com/office/officeart/2005/8/layout/vList2"/>
    <dgm:cxn modelId="{9C9B0ED0-4BEF-420B-94CD-1556E1811400}" type="presParOf" srcId="{566783A7-88C2-4895-9018-C2302A737B29}" destId="{BE4E604E-7D8F-4D38-B934-CC42E7F3D37C}" srcOrd="9" destOrd="0" presId="urn:microsoft.com/office/officeart/2005/8/layout/vList2"/>
    <dgm:cxn modelId="{0C5CEEEF-B031-4590-BDDC-FA3FDCB53C20}" type="presParOf" srcId="{566783A7-88C2-4895-9018-C2302A737B29}" destId="{F1D264CF-3A4C-48BE-8A39-0B7C4B200B1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E0E71-8FA5-45CF-92A2-F03296DD433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4529C-ECAD-4807-B593-29EDD684E2A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82334-6517-42FB-9150-EC7BEDAE612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Converting from .</a:t>
          </a:r>
          <a:r>
            <a:rPr lang="en-US" sz="2500" kern="1200" err="1"/>
            <a:t>arff</a:t>
          </a:r>
          <a:r>
            <a:rPr lang="en-US" sz="2500" kern="1200"/>
            <a:t> file</a:t>
          </a:r>
        </a:p>
      </dsp:txBody>
      <dsp:txXfrm>
        <a:off x="1435590" y="531"/>
        <a:ext cx="9080009" cy="1242935"/>
      </dsp:txXfrm>
    </dsp:sp>
    <dsp:sp modelId="{C46D56F8-DC00-47A0-BF6B-58739827EB2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D72A2-374E-4FB7-BC0D-5E0F82D041B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81678-9D21-4E1B-9999-BC7A7F08478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Replacing NA's</a:t>
          </a:r>
        </a:p>
      </dsp:txBody>
      <dsp:txXfrm>
        <a:off x="1435590" y="1554201"/>
        <a:ext cx="9080009" cy="1242935"/>
      </dsp:txXfrm>
    </dsp:sp>
    <dsp:sp modelId="{029DDD9F-C839-4214-8B79-4C94BCF5B05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9F2D2-B4FE-4990-A1E3-EFF2EC4465C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DFF5D-35EA-4A49-96E6-2F27B53C76C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/>
            </a:rPr>
            <a:t>Complications: </a:t>
          </a:r>
          <a:r>
            <a:rPr lang="en-US" sz="2500" kern="1200"/>
            <a:t>Bankrupt Column </a:t>
          </a:r>
          <a:endParaRPr lang="en-US" sz="2500" kern="1200">
            <a:latin typeface="Arial" panose="020B0604020202020204"/>
          </a:endParaRP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44322-D7C7-4F53-81CF-5D5818D9C381}">
      <dsp:nvSpPr>
        <dsp:cNvPr id="0" name=""/>
        <dsp:cNvSpPr/>
      </dsp:nvSpPr>
      <dsp:spPr>
        <a:xfrm>
          <a:off x="0" y="114812"/>
          <a:ext cx="6172199" cy="702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Combining Data Frames</a:t>
          </a:r>
        </a:p>
      </dsp:txBody>
      <dsp:txXfrm>
        <a:off x="34269" y="149081"/>
        <a:ext cx="6103661" cy="633462"/>
      </dsp:txXfrm>
    </dsp:sp>
    <dsp:sp modelId="{6931FB9F-1EF6-4729-B750-7890F51874F9}">
      <dsp:nvSpPr>
        <dsp:cNvPr id="0" name=""/>
        <dsp:cNvSpPr/>
      </dsp:nvSpPr>
      <dsp:spPr>
        <a:xfrm>
          <a:off x="0" y="903212"/>
          <a:ext cx="6172199" cy="702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Correctly Naming Columns</a:t>
          </a:r>
        </a:p>
      </dsp:txBody>
      <dsp:txXfrm>
        <a:off x="34269" y="937481"/>
        <a:ext cx="6103661" cy="633462"/>
      </dsp:txXfrm>
    </dsp:sp>
    <dsp:sp modelId="{3107E497-DB7A-4369-A566-503EAFEE8E13}">
      <dsp:nvSpPr>
        <dsp:cNvPr id="0" name=""/>
        <dsp:cNvSpPr/>
      </dsp:nvSpPr>
      <dsp:spPr>
        <a:xfrm>
          <a:off x="0" y="1691612"/>
          <a:ext cx="6172199" cy="702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Arial" panose="020B0604020202020204"/>
          </a:endParaRPr>
        </a:p>
      </dsp:txBody>
      <dsp:txXfrm>
        <a:off x="34269" y="1725881"/>
        <a:ext cx="6103661" cy="633462"/>
      </dsp:txXfrm>
    </dsp:sp>
    <dsp:sp modelId="{78778954-06D5-4E65-BA31-174E8FC675CD}">
      <dsp:nvSpPr>
        <dsp:cNvPr id="0" name=""/>
        <dsp:cNvSpPr/>
      </dsp:nvSpPr>
      <dsp:spPr>
        <a:xfrm>
          <a:off x="0" y="2480012"/>
          <a:ext cx="6172199" cy="702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rial" panose="020B0604020202020204"/>
            </a:rPr>
            <a:t>Complications:</a:t>
          </a:r>
        </a:p>
      </dsp:txBody>
      <dsp:txXfrm>
        <a:off x="34269" y="2514281"/>
        <a:ext cx="6103661" cy="633462"/>
      </dsp:txXfrm>
    </dsp:sp>
    <dsp:sp modelId="{C1C02D8A-6E7E-4EB3-A0FC-1E330109A7FE}">
      <dsp:nvSpPr>
        <dsp:cNvPr id="0" name=""/>
        <dsp:cNvSpPr/>
      </dsp:nvSpPr>
      <dsp:spPr>
        <a:xfrm>
          <a:off x="0" y="3268412"/>
          <a:ext cx="6172199" cy="702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rial" panose="020B0604020202020204"/>
            </a:rPr>
            <a:t>Conceptually</a:t>
          </a:r>
          <a:r>
            <a:rPr lang="en-US" sz="3000" kern="1200"/>
            <a:t> what to look for</a:t>
          </a:r>
        </a:p>
      </dsp:txBody>
      <dsp:txXfrm>
        <a:off x="34269" y="3302681"/>
        <a:ext cx="6103661" cy="633462"/>
      </dsp:txXfrm>
    </dsp:sp>
    <dsp:sp modelId="{F1D264CF-3A4C-48BE-8A39-0B7C4B200B14}">
      <dsp:nvSpPr>
        <dsp:cNvPr id="0" name=""/>
        <dsp:cNvSpPr/>
      </dsp:nvSpPr>
      <dsp:spPr>
        <a:xfrm>
          <a:off x="0" y="4056812"/>
          <a:ext cx="6172199" cy="702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rial" panose="020B0604020202020204"/>
            </a:rPr>
            <a:t>Determining</a:t>
          </a:r>
          <a:r>
            <a:rPr lang="en-US" sz="3000" kern="1200"/>
            <a:t> cut-off for significance</a:t>
          </a:r>
        </a:p>
      </dsp:txBody>
      <dsp:txXfrm>
        <a:off x="34269" y="4091081"/>
        <a:ext cx="6103661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15281 3466 16383 0 0,'0'5'0'0'0,"0"24"0"0"0,0 33 0 0 0,-5 55 0 0 0,-8 45 0 0 0,0 22 0 0 0,-5 0 0 0 0,1-3 0 0 0,4 5 0 0 0,4-13 0 0 0,3-20 0 0 0,3-20 0 0 0,2-16 0 0 0,1-23 0 0 0,1-17 0 0 0,0-15 0 0 0,-1-14 0 0 0,1-9 0 0 0,-1-6 0 0 0,1-4 0 0 0,-1 0 0 0 0,0-1 0 0 0,0 1 0 0 0,0 6 0 0 0,0 2 0 0 0,0 6 0 0 0,0 1 0 0 0,0 4 0 0 0,0 4 0 0 0,0-1 0 0 0,0 1 0 0 0,0-2 0 0 0,0-5 0 0 0,0 1 0 0 0,0-2 0 0 0,0-3 0 0 0,0-4 0 0 0,0-2 0 0 0,0-1 0 0 0,0-2 0 0 0,0-1 0 0 0,0 0 0 0 0,0 0 0 0 0,0 0 0 0 0,0 6 0 0 0,0 1 0 0 0,0 11 0 0 0,0 8 0 0 0,0-1 0 0 0,0 1 0 0 0,0 2 0 0 0,0 1 0 0 0,0 1 0 0 0,0-3 0 0 0,0-8 0 0 0,0-6 0 0 0,0-5 0 0 0,0-5 0 0 0,0-1 0 0 0,0-2 0 0 0,0-1 0 0 0,0 6 0 0 0,0 7 0 0 0,0 1 0 0 0,0 5 0 0 0,0-1 0 0 0,0-4 0 0 0,0 3 0 0 0,0-3 0 0 0,0 3 0 0 0,0-2 0 0 0,0-2 0 0 0,0-4 0 0 0,0-3 0 0 0,0-3 0 0 0,0 0 0 0 0,0-2 0 0 0,0 0 0 0 0,0 6 0 0 0,0 1 0 0 0,0 5 0 0 0,0 1 0 0 0,0 3 0 0 0,0 5 0 0 0,0 4 0 0 0,0-2 0 0 0,0 1 0 0 0,0-4 0 0 0,0-6 0 0 0,0-4 0 0 0,0 1 0 0 0,0-1 0 0 0,0-2 0 0 0,0-2 0 0 0,0 3 0 0 0,0 0 0 0 0,0 4 0 0 0,0 6 0 0 0,0 4 0 0 0,0 4 0 0 0,0 9 0 0 0,0 3 0 0 0,0 6 0 0 0,0 1 0 0 0,0-8 0 0 0,0-4 0 0 0,0-8 0 0 0,0-8 0 0 0,0-3 0 0 0,0-2 0 0 0,0 1 0 0 0,0 9 0 0 0,0 7 0 0 0,0 14 0 0 0,0 4 0 0 0,0 12 0 0 0,0 5 0 0 0,0-2 0 0 0,0-7 0 0 0,0-12 0 0 0,0-9 0 0 0,0-10 0 0 0,0-4 0 0 0,0 1 0 0 0,0-5 0 0 0,0 2 0 0 0,-6 7 0 0 0,-1 6 0 0 0,0 2 0 0 0,2 1 0 0 0,1 0 0 0 0,1 0 0 0 0,2-7 0 0 0,1-7 0 0 0,0-8 0 0 0,0-5 0 0 0,0 1 0 0 0,0-1 0 0 0,1-2 0 0 0,-1-1 0 0 0,-5-7 0 0 0,-2 2 0 0 0,0 1 0 0 0,-4 1 0 0 0,0 5 0 0 0,2 2 0 0 0,-4-1 0 0 0,2 4 0 0 0,2 11 0 0 0,2 1 0 0 0,3-3 0 0 0,2-5 0 0 0,1-5 0 0 0,1-5 0 0 0,0-2 0 0 0,1-3 0 0 0,-1-1 0 0 0,1 11 0 0 0,-1 2 0 0 0,0 6 0 0 0,0 5 0 0 0,0-3 0 0 0,0 8 0 0 0,0-3 0 0 0,0 1 0 0 0,0 1 0 0 0,0 1 0 0 0,0-4 0 0 0,0-6 0 0 0,0-7 0 0 0,0-5 0 0 0,0-3 0 0 0,0 3 0 0 0,0 0 0 0 0,0-1 0 0 0,0-1 0 0 0,0 4 0 0 0,0 0 0 0 0,0 5 0 0 0,0 10 0 0 0,0 1 0 0 0,0 3 0 0 0,0 6 0 0 0,0 3 0 0 0,0-4 0 0 0,0-8 0 0 0,0-8 0 0 0,0-7 0 0 0,0-4 0 0 0,0-5 0 0 0,0-1 0 0 0,0 0 0 0 0,0-1 0 0 0,0 0 0 0 0,0 0 0 0 0,0 1 0 0 0,0 0 0 0 0,-5 1 0 0 0,-2-1 0 0 0,0 1 0 0 0,1-1 0 0 0,2 1 0 0 0,2 0 0 0 0,1-1 0 0 0,0 1 0 0 0,-4-6 0 0 0,-2-1 0 0 0,0-1 0 0 0,2 3 0 0 0,2 0 0 0 0,0 2 0 0 0,2 2 0 0 0,1 0 0 0 0,5-5 0 0 0,8-7 0 0 0,6-6 0 0 0,7-6 0 0 0,-3 1 0 0 0,-4 6 0 0 0,0-1 0 0 0,1-2 0 0 0,4-3 0 0 0,2-3 0 0 0,3-2 0 0 0,1-2 0 0 0,2-1 0 0 0,0 0 0 0 0,0-1 0 0 0,0-5 0 0 0,0-1 0 0 0,-6-6 0 0 0,-6-5 0 0 0,-8-5 0 0 0,-5-5 0 0 0,-4-2 0 0 0,-3-1 0 0 0,-6 4 0 0 0,-2 1 0 0 0,-6 0 0 0 0,0-1 0 0 0,3-1 0 0 0,2-1 0 0 0,4-2 0 0 0,-4 5 0 0 0,1 2 0 0 0,1-1 0 0 0,1-2 0 0 0,3 0 0 0 0,1-3 0 0 0,-4 5 0 0 0,-6 6 0 0 0,-2 2 0 0 0,2-3 0 0 0,3-2 0 0 0,3-4 0 0 0,2-2 0 0 0,3-2 0 0 0,0-1 0 0 0,1-1 0 0 0,1 0 0 0 0,0 0 0 0 0,-1 0 0 0 0,1 0 0 0 0,-1 0 0 0 0,-5 5 0 0 0,-2 3 0 0 0,0-1 0 0 0,1-1 0 0 0,2-2 0 0 0,2-1 0 0 0,1-1 0 0 0,0-1 0 0 0,1-1 0 0 0,0 0 0 0 0,1 1 0 0 0,-1-1 0 0 0,0 0 0 0 0,0 0 0 0 0,0 0 0 0 0,0 1 0 0 0,0-1 0 0 0,0 1 0 0 0,0-1 0 0 0,0 0 0 0 0,0 1 0 0 0,0-1 0 0 0,0 1 0 0 0,0-1 0 0 0,0 0 0 0 0,0 1 0 0 0,0-1 0 0 0,0 1 0 0 0,0-1 0 0 0,0 0 0 0 0,6 6 0 0 0,1 2 0 0 0,0-1 0 0 0,4 4 0 0 0,0 1 0 0 0,-2-3 0 0 0,-2-1 0 0 0,-3-4 0 0 0,-2-1 0 0 0,0-1 0 0 0,-2-2 0 0 0,-1 0 0 0 0,1 0 0 0 0,0 0 0 0 0,-1 0 0 0 0,1 0 0 0 0,0 1 0 0 0,-1-1 0 0 0,1 0 0 0 0,0 1 0 0 0,0-1 0 0 0,0 1 0 0 0,0 4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14912 4330 16383 0 0,'0'-5'0'0'0,"0"-8"0"0"0,0-6 0 0 0,0-6 0 0 0,0-4 0 0 0,0-2 0 0 0,0-1 0 0 0,0-1 0 0 0,0 0 0 0 0,-5 0 0 0 0,-2 1 0 0 0,0 0 0 0 0,1 0 0 0 0,2 0 0 0 0,2 0 0 0 0,-5 1 0 0 0,0-1 0 0 0,0 1 0 0 0,2-1 0 0 0,1 1 0 0 0,2-1 0 0 0,1 0 0 0 0,0 1 0 0 0,7 5 0 0 0,1 1 0 0 0,0 0 0 0 0,5 5 0 0 0,-1-1 0 0 0,-2-1 0 0 0,4-3 0 0 0,4 3 0 0 0,4 6 0 0 0,0-1 0 0 0,1 3 0 0 0,-4-1 0 0 0,2 1 0 0 0,1 4 0 0 0,4 3 0 0 0,2 3 0 0 0,3 2 0 0 0,0 1 0 0 0,2 2 0 0 0,0-1 0 0 0,0 1 0 0 0,-5 5 0 0 0,-2 1 0 0 0,0 1 0 0 0,1-3 0 0 0,2-1 0 0 0,1-1 0 0 0,1-2 0 0 0,1-1 0 0 0,1 0 0 0 0,0-5 0 0 0,-6 3 0 0 0,-6 7 0 0 0,-8 9 0 0 0,-5 6 0 0 0,1 1 0 0 0,5 2 0 0 0,0 2 0 0 0,4-3 0 0 0,3-5 0 0 0,5-6 0 0 0,3-4 0 0 0,-4 1 0 0 0,-5 6 0 0 0,-12-1 0 0 0,-6 4 0 0 0,-4 4 0 0 0,-2 4 0 0 0,1 2 0 0 0,1 3 0 0 0,-5-4 0 0 0,-1-1 0 0 0,-4 1 0 0 0,0 1 0 0 0,2 1 0 0 0,-2 2 0 0 0,-5-5 0 0 0,2-1 0 0 0,2 1 0 0 0,5 1 0 0 0,3 2 0 0 0,3 2 0 0 0,1 0 0 0 0,2 1 0 0 0,-4-4 0 0 0,-3-3 0 0 0,-4-4 0 0 0,-7-6 0 0 0,-5-5 0 0 0,-4-10 0 0 0,3-10 0 0 0,5-8 0 0 0,0-7 0 0 0,4-4 0 0 0,5-2 0 0 0,-3-2 0 0 0,-3-4 0 0 0,1-3 0 0 0,2-4 0 0 0,4 0 0 0 0,4 2 0 0 0,-3 3 0 0 0,-1 3 0 0 0,3-3 0 0 0,1 0 0 0 0,1 2 0 0 0,3 1 0 0 0,0 2 0 0 0,-5 7 0 0 0,-1 14 0 0 0,-4 8 0 0 0,-2 12 0 0 0,-2 9 0 0 0,0 9 0 0 0,3 4 0 0 0,-2-2 0 0 0,2 0 0 0 0,2 1 0 0 0,4 1 0 0 0,2 7 0 0 0,-3 2 0 0 0,-7 1 0 0 0,1-1 0 0 0,1-1 0 0 0,-2-2 0 0 0,1-1 0 0 0,3 0 0 0 0,3-2 0 0 0,2 1 0 0 0,3-1 0 0 0,7 0 0 0 0,7-5 0 0 0,3-1 0 0 0,-2-1 0 0 0,2 2 0 0 0,4-3 0 0 0,-1 4 0 0 0,2 9 0 0 0,-3 4 0 0 0,-4 0 0 0 0,-4-2 0 0 0,1 5 0 0 0,0 4 0 0 0,3 12 0 0 0,-1 5 0 0 0,-2 9 0 0 0,2 2 0 0 0,0-6 0 0 0,3-9 0 0 0,-2-5 0 0 0,-2-5 0 0 0,-4-7 0 0 0,-2-5 0 0 0,-3-3 0 0 0,-1-3 0 0 0,-1-1 0 0 0,0-1 0 0 0,-1 1 0 0 0,1-1 0 0 0,-1 1 0 0 0,1 0 0 0 0,0 0 0 0 0,-1 1 0 0 0,-4-6 0 0 0,-2-1 0 0 0,0-1 0 0 0,-4 3 0 0 0,0 0 0 0 0,2 2 0 0 0,2 2 0 0 0,3 0 0 0 0,1-10 0 0 0,2-14 0 0 0,1-14 0 0 0,0-16 0 0 0,-4-10 0 0 0,-3-4 0 0 0,0-13 0 0 0,2-13 0 0 0,2-2 0 0 0,0 0 0 0 0,2 0 0 0 0,1-5 0 0 0,-1-7 0 0 0,2 5 0 0 0,-1 8 0 0 0,0 11 0 0 0,0 8 0 0 0,1 7 0 0 0,-1 4 0 0 0,0 3 0 0 0,0 12 0 0 0,0 14 0 0 0,0 14 0 0 0,0 11 0 0 0,0 6 0 0 0,5 0 0 0 0,2 1 0 0 0,0 0 0 0 0,-1 2 0 0 0,3 7 0 0 0,0 2 0 0 0,0 0 0 0 0,-3-1 0 0 0,-3-2 0 0 0,0 0 0 0 0,-2-2 0 0 0,-1-1 0 0 0,0 0 0 0 0,-1-1 0 0 0,1 1 0 0 0,5-6 0 0 0,2-2 0 0 0,-1 0 0 0 0,0 2 0 0 0,-2 2 0 0 0,-2 1 0 0 0,-1 1 0 0 0,5 1 0 0 0,1 1 0 0 0,0 0 0 0 0,-2 5 0 0 0,-1 2 0 0 0,-2 5 0 0 0,-1 6 0 0 0,0 0 0 0 0,-1-4 0 0 0,-1-4 0 0 0,1-3 0 0 0,0-9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15494 4546 16383 0 0,'0'10'0'0'0,"0"21"0"0"0,0 9 0 0 0,0 15 0 0 0,0 13 0 0 0,0 2 0 0 0,0-2 0 0 0,0-6 0 0 0,0-3 0 0 0,0-1 0 0 0,0-5 0 0 0,0 0 0 0 0,0 1 0 0 0,-5 2 0 0 0,-2 8 0 0 0,-6 3 0 0 0,1 7 0 0 0,1 2 0 0 0,3-2 0 0 0,3 3 0 0 0,2-7 0 0 0,-4-3 0 0 0,0-9 0 0 0,0-9 0 0 0,-3-1 0 0 0,-1-4 0 0 0,3-4 0 0 0,1-4 0 0 0,-2-2 0 0 0,-1-1 0 0 0,2-2 0 0 0,3 0 0 0 0,1 0 0 0 0,2 0 0 0 0,1 0 0 0 0,1 0 0 0 0,0 0 0 0 0,1 6 0 0 0,-1 7 0 0 0,1 2 0 0 0,-1-2 0 0 0,0-3 0 0 0,0-3 0 0 0,0 2 0 0 0,0 1 0 0 0,0-2 0 0 0,0-2 0 0 0,0-2 0 0 0,0-2 0 0 0,0 0 0 0 0,0-2 0 0 0,0 6 0 0 0,0 7 0 0 0,0 12 0 0 0,0 1 0 0 0,0 3 0 0 0,0-4 0 0 0,0-1 0 0 0,0-4 0 0 0,0-5 0 0 0,0-6 0 0 0,0-4 0 0 0,0-2 0 0 0,0-3 0 0 0,0 0 0 0 0,0 0 0 0 0,0-1 0 0 0,0 1 0 0 0,0 0 0 0 0,0 0 0 0 0,0 1 0 0 0,0-1 0 0 0,0 1 0 0 0,0-1 0 0 0,0 1 0 0 0,0 0 0 0 0,0-1 0 0 0,0 6 0 0 0,0 2 0 0 0,0 5 0 0 0,0 0 0 0 0,0-2 0 0 0,0-2 0 0 0,0-3 0 0 0,0-3 0 0 0,0-1 0 0 0,0-1 0 0 0,0-1 0 0 0,5 0 0 0 0,3 6 0 0 0,-2 6 0 0 0,0 8 0 0 0,-2 0 0 0 0,4-4 0 0 0,0-3 0 0 0,-1-5 0 0 0,-1 2 0 0 0,-2 0 0 0 0,-2-3 0 0 0,-1-1 0 0 0,-1-2 0 0 0,0-2 0 0 0,-1-1 0 0 0,1 0 0 0 0,0-1 0 0 0,0 0 0 0 0,-1 0 0 0 0,1-10 0 0 0,0-15 0 0 0,0-13 0 0 0,0-11 0 0 0,0-8 0 0 0,0-5 0 0 0,0-2 0 0 0,0-1 0 0 0,0-1 0 0 0,0 2 0 0 0,0-1 0 0 0,0 2 0 0 0,0-1 0 0 0,0 2 0 0 0,0-1 0 0 0,6 0 0 0 0,1 1 0 0 0,0-1 0 0 0,-2 1 0 0 0,-1-1 0 0 0,-2 1 0 0 0,0-1 0 0 0,-2 1 0 0 0,0-1 0 0 0,0 1 0 0 0,0-1 0 0 0,-1 0 0 0 0,1 1 0 0 0,0-1 0 0 0,0 1 0 0 0,0-1 0 0 0,-6 6 0 0 0,-1 1 0 0 0,0 1 0 0 0,2-3 0 0 0,1 0 0 0 0,2-2 0 0 0,0-2 0 0 0,2 0 0 0 0,0 0 0 0 0,0-1 0 0 0,0 0 0 0 0,1 0 0 0 0,-1 0 0 0 0,0 0 0 0 0,0 1 0 0 0,0-1 0 0 0,0 0 0 0 0,0 1 0 0 0,0-1 0 0 0,0 1 0 0 0,0-1 0 0 0,0 1 0 0 0,0-1 0 0 0,0 0 0 0 0,0 1 0 0 0,0-1 0 0 0,0 1 0 0 0,0-1 0 0 0,0 0 0 0 0,0 1 0 0 0,0-1 0 0 0,-5 1 0 0 0,-2-1 0 0 0,-5 6 0 0 0,-1 1 0 0 0,2 1 0 0 0,3-3 0 0 0,3 0 0 0 0,2-2 0 0 0,2-2 0 0 0,1 0 0 0 0,0 0 0 0 0,0-1 0 0 0,1 0 0 0 0,-1 0 0 0 0,1 11 0 0 0,-1 9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15303 7996 16383 0 0,'0'10'0'0'0,"0"15"0"0"0,0 20 0 0 0,-5 22 0 0 0,-2 6 0 0 0,0 1 0 0 0,1-1 0 0 0,-3-7 0 0 0,-1-5 0 0 0,2 3 0 0 0,-3 3 0 0 0,0 10 0 0 0,2 3 0 0 0,2 10 0 0 0,3 0 0 0 0,2 6 0 0 0,-4 3 0 0 0,-1 1 0 0 0,-5-1 0 0 0,0-6 0 0 0,1-13 0 0 0,4-5 0 0 0,2-10 0 0 0,2-10 0 0 0,2-3 0 0 0,-5-12 0 0 0,-1-1 0 0 0,1 4 0 0 0,-4-1 0 0 0,-1 4 0 0 0,2-1 0 0 0,3 3 0 0 0,2-2 0 0 0,1-3 0 0 0,2-3 0 0 0,1-4 0 0 0,0-2 0 0 0,1-6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15229 9513 16383 0 0,'0'-5'0'0'0,"0"-8"0"0"0,0-6 0 0 0,0-6 0 0 0,0-4 0 0 0,6-2 0 0 0,1-7 0 0 0,5-2 0 0 0,1-5 0 0 0,3 0 0 0 0,-1 1 0 0 0,-3 4 0 0 0,-4 3 0 0 0,-2 3 0 0 0,-4 1 0 0 0,-1 1 0 0 0,-1 1 0 0 0,0 0 0 0 0,-1 0 0 0 0,0-1 0 0 0,1 1 0 0 0,-1 0 0 0 0,1-1 0 0 0,0 1 0 0 0,0-1 0 0 0,0 1 0 0 0,0-1 0 0 0,0 1 0 0 0,6 4 0 0 0,6 3 0 0 0,2-1 0 0 0,-2-1 0 0 0,-2-2 0 0 0,-4-1 0 0 0,-2 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15335 8762 16383 0 0,'0'-11'0'0'0,"0"-8"0"0"0,0-8 0 0 0,0-3 0 0 0,0-3 0 0 0,0 0 0 0 0,0-6 0 0 0,0-2 0 0 0,0 1 0 0 0,0 2 0 0 0,0-3 0 0 0,0 0 0 0 0,0 1 0 0 0,0 2 0 0 0,0 3 0 0 0,0 1 0 0 0,0 2 0 0 0,0 0 0 0 0,0 1 0 0 0,0-1 0 0 0,0 1 0 0 0,0 0 0 0 0,0 0 0 0 0,0-1 0 0 0,0 1 0 0 0,0-1 0 0 0,0 1 0 0 0,0-1 0 0 0,0 0 0 0 0,0 1 0 0 0,0-1 0 0 0,0 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15440 8159 16383 0 0,'0'-6'0'0'0,"0"-6"0"0"0,0-7 0 0 0,-5-6 0 0 0,-2-4 0 0 0,0-2 0 0 0,2-2 0 0 0,1 0 0 0 0,1 0 0 0 0,2 1 0 0 0,1-1 0 0 0,0 1 0 0 0,0 0 0 0 0,0 1 0 0 0,0-1 0 0 0,1 0 0 0 0,-1 1 0 0 0,0-1 0 0 0,0 1 0 0 0,0-1 0 0 0,-5 1 0 0 0,-8-6 0 0 0,-6-18 0 0 0,-6-5 0 0 0,-4-3 0 0 0,-2-1 0 0 0,4 4 0 0 0,1 7 0 0 0,5 8 0 0 0,1 11 0 0 0,4 6 0 0 0,-1 2 0 0 0,2 1 0 0 0,4-1 0 0 0,4-2 0 0 0,3-1 0 0 0,3-1 0 0 0,6 4 0 0 0,7 7 0 0 0,8 7 0 0 0,6 5 0 0 0,3 4 0 0 0,3 2 0 0 0,1 2 0 0 0,0 0 0 0 0,-5-5 0 0 0,-8-8 0 0 0,-7-6 0 0 0,-6 4 0 0 0,2 6 0 0 0,-2 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15544 8049 16383 0 0,'0'-6'0'0'0,"0"-6"0"0"0,0-13 0 0 0,5-7 0 0 0,2-9 0 0 0,0-2 0 0 0,-1-1 0 0 0,-2 3 0 0 0,-2 3 0 0 0,-1-3 0 0 0,0 0 0 0 0,-1 2 0 0 0,0 2 0 0 0,-1 2 0 0 0,1 1 0 0 0,0 2 0 0 0,0 0 0 0 0,-1 1 0 0 0,1 0 0 0 0,0 0 0 0 0,0-1 0 0 0,6 6 0 0 0,6 8 0 0 0,2 0 0 0 0,-1-1 0 0 0,-4-14 0 0 0,-3-23 0 0 0,-7-28 0 0 0,-5-17 0 0 0,0-1 0 0 0,0 5 0 0 0,-3 15 0 0 0,-2 15 0 0 0,3 14 0 0 0,-4 10 0 0 0,1 8 0 0 0,1 4 0 0 0,4 2 0 0 0,-4 5 0 0 0,1 3 0 0 0,1-2 0 0 0,3-1 0 0 0,1-3 0 0 0,2-2 0 0 0,2-12 0 0 0,-6-4 0 0 0,-6-11 0 0 0,-2-7 0 0 0,2-3 0 0 0,-2 5 0 0 0,1 1 0 0 0,2 5 0 0 0,4 8 0 0 0,-3 11 0 0 0,1 6 0 0 0,1 4 0 0 0,3 0 0 0 0,-4 4 0 0 0,0 2 0 0 0,2-3 0 0 0,1-1 0 0 0,3-9 0 0 0,6-8 0 0 0,3-14 0 0 0,1-3 0 0 0,-1 3 0 0 0,-2 6 0 0 0,-1 0 0 0 0,-2 3 0 0 0,0 4 0 0 0,-1 4 0 0 0,0 3 0 0 0,0 2 0 0 0,0 1 0 0 0,-1 1 0 0 0,1 0 0 0 0,0-5 0 0 0,0-7 0 0 0,0-19 0 0 0,0-13 0 0 0,0-6 0 0 0,0 6 0 0 0,0 4 0 0 0,0 10 0 0 0,0 10 0 0 0,0 7 0 0 0,0 7 0 0 0,0 4 0 0 0,-5 7 0 0 0,-8 8 0 0 0,-6 8 0 0 0,-6 5 0 0 0,-4 3 0 0 0,-2-2 0 0 0,-1-2 0 0 0,-1 1 0 0 0,0-5 0 0 0,0 0 0 0 0,0 2 0 0 0,1 1 0 0 0,6-2 0 0 0,1-1 0 0 0,0 3 0 0 0,-1 1 0 0 0,4 7 0 0 0,6 10 0 0 0,5 7 0 0 0,4 7 0 0 0,5 4 0 0 0,1 3 0 0 0,1 0 0 0 0,1 2 0 0 0,1-1 0 0 0,-1 0 0 0 0,-1-1 0 0 0,1 1 0 0 0,-1-1 0 0 0,0 5 0 0 0,0 1 0 0 0,0 1 0 0 0,6-8 0 0 0,1-2 0 0 0,-1-2 0 0 0,0 0 0 0 0,-2 1 0 0 0,-2 1 0 0 0,5-4 0 0 0,0-1 0 0 0,0 0 0 0 0,-1 2 0 0 0,-3 2 0 0 0,-1 2 0 0 0,-1 0 0 0 0,0 1 0 0 0,-1 1 0 0 0,-1 0 0 0 0,1 0 0 0 0,0 0 0 0 0,-1-1 0 0 0,1 1 0 0 0,0 0 0 0 0,0 0 0 0 0,0-1 0 0 0,6-5 0 0 0,1-1 0 0 0,0 0 0 0 0,-2 1 0 0 0,-1 1 0 0 0,-2 3 0 0 0,0 0 0 0 0,-2 1 0 0 0,0 0 0 0 0,0 1 0 0 0,0 0 0 0 0,-1 0 0 0 0,6-5 0 0 0,2-3 0 0 0,0 1 0 0 0,-1 1 0 0 0,-3 13 0 0 0,0 9 0 0 0,-2 20 0 0 0,0 2 0 0 0,-1 6 0 0 0,0-5 0 0 0,-1-3 0 0 0,1-8 0 0 0,0-10 0 0 0,0-6 0 0 0,-1-7 0 0 0,1 2 0 0 0,0-1 0 0 0,0-1 0 0 0,0-1 0 0 0,0-2 0 0 0,0-2 0 0 0,-5 0 0 0 0,-2 0 0 0 0,-5 5 0 0 0,-1 6 0 0 0,2 8 0 0 0,3 0 0 0 0,3 2 0 0 0,2-3 0 0 0,2-4 0 0 0,1 1 0 0 0,-5-8 0 0 0,-2-5 0 0 0,1-3 0 0 0,1-1 0 0 0,-4 5 0 0 0,-1 1 0 0 0,2 1 0 0 0,-3 10 0 0 0,0 2 0 0 0,2-2 0 0 0,3-3 0 0 0,1-4 0 0 0,3-4 0 0 0,1-2 0 0 0,1-1 0 0 0,1-2 0 0 0,-1 0 0 0 0,-5 0 0 0 0,-2 0 0 0 0,1 5 0 0 0,1 3 0 0 0,1-1 0 0 0,1-1 0 0 0,2-2 0 0 0,1-1 0 0 0,0-1 0 0 0,0-1 0 0 0,0 0 0 0 0,0 5 0 0 0,1 7 0 0 0,-1 1 0 0 0,0 4 0 0 0,0 4 0 0 0,0-1 0 0 0,0 1 0 0 0,0-3 0 0 0,0-5 0 0 0,0-4 0 0 0,0-5 0 0 0,0-2 0 0 0,0-1 0 0 0,0-2 0 0 0,0-1 0 0 0,0 1 0 0 0,0 5 0 0 0,0 2 0 0 0,0 6 0 0 0,0 0 0 0 0,0 3 0 0 0,0 0 0 0 0,0-3 0 0 0,0-4 0 0 0,0-4 0 0 0,0-1 0 0 0,0-3 0 0 0,0 5 0 0 0,0 2 0 0 0,0-2 0 0 0,0 5 0 0 0,0 6 0 0 0,0-1 0 0 0,0-2 0 0 0,0-4 0 0 0,0-3 0 0 0,0-3 0 0 0,0-1 0 0 0,0-3 0 0 0,0 1 0 0 0,0-1 0 0 0,5-6 0 0 0,2-1 0 0 0,0 0 0 0 0,-1 2 0 0 0,-2 2 0 0 0,-2 1 0 0 0,-1 6 0 0 0,0 4 0 0 0,-1-1 0 0 0,5 5 0 0 0,2 0 0 0 0,-1-2 0 0 0,0-3 0 0 0,-3-1 0 0 0,0-3 0 0 0,-2-1 0 0 0,-1 4 0 0 0,0 1 0 0 0,0 0 0 0 0,0-1 0 0 0,0-2 0 0 0,-1-2 0 0 0,1 0 0 0 0,5-1 0 0 0,3 0 0 0 0,-2-1 0 0 0,0 0 0 0 0,-2 1 0 0 0,4-1 0 0 0,0 0 0 0 0,-1 1 0 0 0,-1 0 0 0 0,3-1 0 0 0,0 1 0 0 0,-1-1 0 0 0,-2 1 0 0 0,-3-1 0 0 0,0 1 0 0 0,-3 0 0 0 0,1-1 0 0 0,-2 1 0 0 0,1-1 0 0 0,0 6 0 0 0,-1 2 0 0 0,1 0 0 0 0,0-2 0 0 0,0-2 0 0 0,0 5 0 0 0,0 0 0 0 0,0-2 0 0 0,0 0 0 0 0,0-3 0 0 0,0-1 0 0 0,0-2 0 0 0,0 5 0 0 0,0 7 0 0 0,0 2 0 0 0,0-3 0 0 0,0-2 0 0 0,0-4 0 0 0,0-1 0 0 0,0-3 0 0 0,0-1 0 0 0,0-1 0 0 0,0 6 0 0 0,0 1 0 0 0,0 5 0 0 0,0 6 0 0 0,0 6 0 0 0,0 4 0 0 0,0-3 0 0 0,0 0 0 0 0,0-4 0 0 0,0-6 0 0 0,0 0 0 0 0,0-2 0 0 0,0-3 0 0 0,0-4 0 0 0,0-2 0 0 0,0-2 0 0 0,0-1 0 0 0,0-1 0 0 0,0 0 0 0 0,0 0 0 0 0,0 0 0 0 0,0 0 0 0 0,0 6 0 0 0,0 2 0 0 0,0-1 0 0 0,0-1 0 0 0,0-1 0 0 0,0-2 0 0 0,0-1 0 0 0,0-1 0 0 0,0-1 0 0 0,0 1 0 0 0,0-1 0 0 0,0 0 0 0 0,0 1 0 0 0,0-1 0 0 0,0 1 0 0 0,0 4 0 0 0,0 3 0 0 0,0 0 0 0 0,0-2 0 0 0,0-2 0 0 0,0-1 0 0 0,0-1 0 0 0,0-1 0 0 0,0 0 0 0 0,0 5 0 0 0,0 1 0 0 0,0 0 0 0 0,0-1 0 0 0,0-2 0 0 0,0-1 0 0 0,0-1 0 0 0,0-1 0 0 0,0 0 0 0 0,5-6 0 0 0,8-8 0 0 0,6-6 0 0 0,6-5 0 0 0,4-4 0 0 0,2-3 0 0 0,1-1 0 0 0,1 0 0 0 0,0-1 0 0 0,0 1 0 0 0,-6-5 0 0 0,-2-7 0 0 0,0-1 0 0 0,-4-4 0 0 0,-1 1 0 0 0,-3-1 0 0 0,1-4 0 0 0,2 3 0 0 0,-2-2 0 0 0,2 3 0 0 0,2 5 0 0 0,-2-1 0 0 0,0 2 0 0 0,-2-2 0 0 0,0 1 0 0 0,3 2 0 0 0,-2-1 0 0 0,-5-5 0 0 0,-4-4 0 0 0,-4-5 0 0 0,-3-2 0 0 0,-8 2 0 0 0,-2 2 0 0 0,-1-2 0 0 0,2-1 0 0 0,-4 4 0 0 0,-6 0 0 0 0,1-1 0 0 0,-4 4 0 0 0,2-1 0 0 0,5-2 0 0 0,-3-2 0 0 0,-3-2 0 0 0,2-2 0 0 0,3-2 0 0 0,-2 5 0 0 0,2 1 0 0 0,3 0 0 0 0,4-2 0 0 0,2-1 0 0 0,-3-1 0 0 0,-1-2 0 0 0,2 0 0 0 0,1-1 0 0 0,1 1 0 0 0,2-1 0 0 0,2 0 0 0 0,-1-5 0 0 0,2-2 0 0 0,-1 0 0 0 0,0 2 0 0 0,0 2 0 0 0,1 1 0 0 0,-1 1 0 0 0,0 1 0 0 0,0 0 0 0 0,0 1 0 0 0,0-1 0 0 0,0 1 0 0 0,0 0 0 0 0,0-1 0 0 0,0 1 0 0 0,0-1 0 0 0,0 1 0 0 0,0-1 0 0 0,5 6 0 0 0,8 7 0 0 0,6 6 0 0 0,6 7 0 0 0,4 3 0 0 0,-4-3 0 0 0,-5-6 0 0 0,-1 0 0 0 0,-3-5 0 0 0,0 2 0 0 0,3 3 0 0 0,-1-2 0 0 0,1 1 0 0 0,-3-2 0 0 0,2 1 0 0 0,-2-2 0 0 0,-5-4 0 0 0,-3-3 0 0 0,-9 1 0 0 0,-4 10 0 0 0,-1 13 0 0 0,0 11 0 0 0,2 10 0 0 0,0 5 0 0 0,2 4 0 0 0,1 3 0 0 0,1 0 0 0 0,0 0 0 0 0,0 4 0 0 0,1 3 0 0 0,-1-2 0 0 0,0-2 0 0 0,0-1 0 0 0,0-2 0 0 0,0-1 0 0 0,0-1 0 0 0,0-1 0 0 0,0 1 0 0 0,0-1 0 0 0,0 0 0 0 0,0 1 0 0 0,0-1 0 0 0,0 0 0 0 0,0 1 0 0 0,0 0 0 0 0,0-1 0 0 0,0 1 0 0 0,0-1 0 0 0,0 1 0 0 0,0 0 0 0 0,0-1 0 0 0,0 1 0 0 0,0-1 0 0 0,0 1 0 0 0,0 0 0 0 0,0-1 0 0 0,0 1 0 0 0,0-1 0 0 0,-5-4 0 0 0,-8-8 0 0 0,-1-12 0 0 0,-3-8 0 0 0,0-8 0 0 0,4-9 0 0 0,-2-6 0 0 0,3-4 0 0 0,2-4 0 0 0,3-6 0 0 0,3-2 0 0 0,-3-1 0 0 0,0-2 0 0 0,0-1 0 0 0,2-3 0 0 0,2-4 0 0 0,1 1 0 0 0,1 3 0 0 0,1 5 0 0 0,0 4 0 0 0,0 3 0 0 0,1 3 0 0 0,-1 0 0 0 0,0 1 0 0 0,0 0 0 0 0,0 1 0 0 0,0-1 0 0 0,0-1 0 0 0,0 1 0 0 0,0 0 0 0 0,0-1 0 0 0,0 1 0 0 0,0-1 0 0 0,0 0 0 0 0,-5 1 0 0 0,-2-1 0 0 0,0 0 0 0 0,1 1 0 0 0,3-1 0 0 0,0 1 0 0 0,2-1 0 0 0,0 1 0 0 0,1-1 0 0 0,1 0 0 0 0,-1 1 0 0 0,0-1 0 0 0,0 1 0 0 0,1-1 0 0 0,-1 0 0 0 0,0 1 0 0 0,0-1 0 0 0,5 6 0 0 0,2 2 0 0 0,0-1 0 0 0,-1-1 0 0 0,3-2 0 0 0,0-1 0 0 0,-1-2 0 0 0,4 6 0 0 0,4 6 0 0 0,6 6 0 0 0,4 6 0 0 0,3 4 0 0 0,-4 8 0 0 0,0 2 0 0 0,-5 7 0 0 0,-5 5 0 0 0,-6 6 0 0 0,-4 3 0 0 0,-3 2 0 0 0,-2 2 0 0 0,0 1 0 0 0,-1 0 0 0 0,-1-1 0 0 0,-4-5 0 0 0,-2-2 0 0 0,-4-5 0 0 0,-1-1 0 0 0,2 2 0 0 0,-2-3 0 0 0,1 2 0 0 0,-4-4 0 0 0,3 2 0 0 0,-4-3 0 0 0,3 2 0 0 0,2-8 0 0 0,4-10 0 0 0,3-11 0 0 0,3-9 0 0 0,1-5 0 0 0,1-5 0 0 0,1-2 0 0 0,0 0 0 0 0,-1-1 0 0 0,1 1 0 0 0,-1 0 0 0 0,0 0 0 0 0,1 1 0 0 0,-1 0 0 0 0,0 1 0 0 0,0-1 0 0 0,0 1 0 0 0,0-1 0 0 0,-1 1 0 0 0,7 5 0 0 0,1 1 0 0 0,0 0 0 0 0,-2-1 0 0 0,-1-1 0 0 0,-1-3 0 0 0,-2 0 0 0 0,-1 10 0 0 0,0 8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15356 9197 16383 0 0,'0'-5'0'0'0,"0"-8"0"0"0,0-11 0 0 0,0-14 0 0 0,0-4 0 0 0,0-7 0 0 0,0-6 0 0 0,6-3 0 0 0,1-4 0 0 0,5 4 0 0 0,1 7 0 0 0,-3 0 0 0 0,-2-1 0 0 0,-2 3 0 0 0,-3 4 0 0 0,-2 5 0 0 0,-1 3 0 0 0,0 3 0 0 0,-1 2 0 0 0,1 0 0 0 0,-1 2 0 0 0,1 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15029 8643 16383 0 0,'0'-6'0'0'0,"0"-6"0"0"0,0-7 0 0 0,0-6 0 0 0,0-4 0 0 0,0-2 0 0 0,0-12 0 0 0,0-26 0 0 0,0-17 0 0 0,0-10 0 0 0,0 1 0 0 0,0 5 0 0 0,0 8 0 0 0,0 11 0 0 0,0 14 0 0 0,0 11 0 0 0,0 7 0 0 0,0 5 0 0 0,0 4 0 0 0,0 0 0 0 0,0 1 0 0 0,0 0 0 0 0,0-1 0 0 0,0 0 0 0 0,0-1 0 0 0,0-1 0 0 0,0 1 0 0 0,-6 5 0 0 0,-1 1 0 0 0,0 0 0 0 0,2-1 0 0 0,1-2 0 0 0,1-1 0 0 0,2-1 0 0 0,1-1 0 0 0,0-1 0 0 0,0 0 0 0 0,0 0 0 0 0,0 0 0 0 0,1 1 0 0 0,4-1 0 0 0,3 0 0 0 0,-2 1 0 0 0,0-1 0 0 0,-2 0 0 0 0,-2 1 0 0 0,5 5 0 0 0,1 1 0 0 0,4 0 0 0 0,5 5 0 0 0,1-1 0 0 0,-4-1 0 0 0,2 2 0 0 0,-2 0 0 0 0,-3-2 0 0 0,-4-3 0 0 0,2 3 0 0 0,0-1 0 0 0,-7 5 0 0 0,-9 4 0 0 0,-9 6 0 0 0,-7 3 0 0 0,-5 3 0 0 0,2 7 0 0 0,6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15366 6568 16383 0 0,'0'-10'0'0'0,"0"-15"0"0"0,-5-19 0 0 0,-2-18 0 0 0,-5-4 0 0 0,-1 3 0 0 0,-3 3 0 0 0,1 6 0 0 0,3 6 0 0 0,3 6 0 0 0,4 5 0 0 0,2-2 0 0 0,2-15 0 0 0,-4-5 0 0 0,-1-14 0 0 0,-6-31 0 0 0,0-25 0 0 0,-4-18 0 0 0,2-11 0 0 0,2 6 0 0 0,4 7 0 0 0,3 23 0 0 0,2 26 0 0 0,2 20 0 0 0,1 16 0 0 0,0 14 0 0 0,1 9 0 0 0,-6 11 0 0 0,-1 4 0 0 0,-1 1 0 0 0,-3 9 0 0 0,-1 12 0 0 0,-4 7 0 0 0,-4 1 0 0 0,-5-1 0 0 0,-3-1 0 0 0,-3 4 0 0 0,-1 5 0 0 0,4 6 0 0 0,1-1 0 0 0,6 2 0 0 0,6 2 0 0 0,5 2 0 0 0,4 3 0 0 0,3 1 0 0 0,2 2 0 0 0,1 0 0 0 0,0 0 0 0 0,0 0 0 0 0,0 0 0 0 0,0 0 0 0 0,-1-1 0 0 0,1 1 0 0 0,-1 0 0 0 0,0-1 0 0 0,0 1 0 0 0,0 0 0 0 0,0-1 0 0 0,-1 1 0 0 0,1-1 0 0 0,0 1 0 0 0,0-1 0 0 0,0 1 0 0 0,0 0 0 0 0,0-1 0 0 0,0 1 0 0 0,0-1 0 0 0,0 1 0 0 0,0 0 0 0 0,0-1 0 0 0,0 1 0 0 0,0-1 0 0 0,0 1 0 0 0,0 0 0 0 0,6-1 0 0 0,1 1 0 0 0,5-6 0 0 0,1-2 0 0 0,-3 1 0 0 0,-2 1 0 0 0,-2 7 0 0 0,-3 14 0 0 0,-2 5 0 0 0,-6 14 0 0 0,-3 2 0 0 0,1 0 0 0 0,1-1 0 0 0,2-1 0 0 0,1-6 0 0 0,1-9 0 0 0,2-6 0 0 0,0-7 0 0 0,0-4 0 0 0,0-2 0 0 0,0-1 0 0 0,1-1 0 0 0,-1 0 0 0 0,0 0 0 0 0,0-10 0 0 0,0-14 0 0 0,0-13 0 0 0,11-6 0 0 0,8 0 0 0 0,8 1 0 0 0,3 4 0 0 0,3-3 0 0 0,0 1 0 0 0,1 1 0 0 0,-1-2 0 0 0,-5-5 0 0 0,-3 0 0 0 0,1 3 0 0 0,0 4 0 0 0,2 3 0 0 0,1-3 0 0 0,-4-5 0 0 0,-1 0 0 0 0,0 2 0 0 0,8-2 0 0 0,8 2 0 0 0,4 2 0 0 0,-1 3 0 0 0,-3-3 0 0 0,-2 1 0 0 0,-2 1 0 0 0,-2 3 0 0 0,-2 2 0 0 0,-6-4 0 0 0,-12-7 0 0 0,-10-5 0 0 0,-10 0 0 0 0,-4-2 0 0 0,0-3 0 0 0,-5-3 0 0 0,-4 4 0 0 0,1-1 0 0 0,-2 5 0 0 0,2 0 0 0 0,5-3 0 0 0,4-2 0 0 0,3-3 0 0 0,4-2 0 0 0,1-1 0 0 0,1-2 0 0 0,1 1 0 0 0,0-2 0 0 0,0 1 0 0 0,-1 0 0 0 0,1 0 0 0 0,-1 0 0 0 0,0 1 0 0 0,0-1 0 0 0,0-5 0 0 0,0-2 0 0 0,0 1 0 0 0,0 1 0 0 0,0 2 0 0 0,0 1 0 0 0,0 1 0 0 0,0 1 0 0 0,0 0 0 0 0,0 1 0 0 0,0-1 0 0 0,0 1 0 0 0,0 0 0 0 0,0-1 0 0 0,0 1 0 0 0,0-1 0 0 0,0 1 0 0 0,0-1 0 0 0,0 0 0 0 0,0 1 0 0 0,0-1 0 0 0,0 1 0 0 0,0-1 0 0 0,0 0 0 0 0,0 1 0 0 0,5 5 0 0 0,3 1 0 0 0,-2 0 0 0 0,0-1 0 0 0,3 4 0 0 0,1 0 0 0 0,-2-2 0 0 0,-2-1 0 0 0,-2 8 0 0 0,-2 13 0 0 0,-1 6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3T04:54:00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15428 4944 16383 0 0,'0'-11'0'0'0,"0"-8"0"0"0,0-8 0 0 0,5-3 0 0 0,2-8 0 0 0,0-8 0 0 0,4-2 0 0 0,0 3 0 0 0,-2-3 0 0 0,3 2 0 0 0,0 3 0 0 0,2 4 0 0 0,0 3 0 0 0,-3 2 0 0 0,-3 2 0 0 0,-4 1 0 0 0,-1 0 0 0 0,-2 0 0 0 0,-1 0 0 0 0,-1 0 0 0 0,1-1 0 0 0,-1 1 0 0 0,-5 5 0 0 0,-1 1 0 0 0,-6 6 0 0 0,-5 0 0 0 0,-5 3 0 0 0,-4 5 0 0 0,-3 4 0 0 0,3 3 0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Polish+companies+bankruptcy+data" TargetMode="External"/><Relationship Id="rId2" Type="http://schemas.openxmlformats.org/officeDocument/2006/relationships/hyperlink" Target="https://github.com/KeeganH2O/DS160_Final_Project_BWT_KSH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C:\Users\keega\Desktop\Bellarmine\Spring%20Semester%202022\Data%20Science\Projects\Project%20Final%20Overview\UCI%20Machine%20Learning%20Repository_%20Polish%20companies%20bankruptcy%20data%20Data%20Set.m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24" Type="http://schemas.openxmlformats.org/officeDocument/2006/relationships/image" Target="../media/image2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6.png"/><Relationship Id="rId19" Type="http://schemas.openxmlformats.org/officeDocument/2006/relationships/customXml" Target="../ink/ink9.xml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70" y="680929"/>
            <a:ext cx="7315199" cy="1494712"/>
          </a:xfrm>
        </p:spPr>
        <p:txBody>
          <a:bodyPr/>
          <a:lstStyle/>
          <a:p>
            <a:r>
              <a:rPr lang="en-US" u="sng"/>
              <a:t>Broke or Nope?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69" y="5349190"/>
            <a:ext cx="7315199" cy="1655762"/>
          </a:xfrm>
        </p:spPr>
        <p:txBody>
          <a:bodyPr>
            <a:normAutofit/>
          </a:bodyPr>
          <a:lstStyle/>
          <a:p>
            <a:r>
              <a:rPr lang="en-US" sz="2400"/>
              <a:t>By: Brandon Thomas &amp; Keegan Henderson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EBFF-F9F8-40F4-8E0E-21D2F0E0A0A4}"/>
              </a:ext>
            </a:extLst>
          </p:cNvPr>
          <p:cNvSpPr txBox="1"/>
          <p:nvPr/>
        </p:nvSpPr>
        <p:spPr>
          <a:xfrm>
            <a:off x="1434662" y="2175641"/>
            <a:ext cx="592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 Bankruptcy Case Study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EC01F9C-C809-C3F2-BDF3-A4D525A6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28" y="2886727"/>
            <a:ext cx="3695439" cy="247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044C-8FE3-CDD8-8336-F062948D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Regression &amp; Machine Learning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8CA5-C94A-51F0-D981-86D6FA05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Logistic Regression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Single &amp; Multivariable</a:t>
            </a:r>
          </a:p>
          <a:p>
            <a:pPr marL="513715" lvl="1" indent="-170815"/>
            <a:endParaRPr lang="en-US">
              <a:latin typeface="Arial"/>
              <a:cs typeface="Arial"/>
            </a:endParaRPr>
          </a:p>
          <a:p>
            <a:pPr marL="170815" indent="-170815"/>
            <a:r>
              <a:rPr lang="en-US">
                <a:latin typeface="Arial"/>
                <a:cs typeface="Arial"/>
              </a:rPr>
              <a:t>Decision Tree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Precision (true positives / true positives + false positives)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Recall (true positives / true positives + false negatives) 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Better to overpredict (higher recall) than underpredict in terms of bankruptcy --&gt; company can take measures to improve sooner</a:t>
            </a:r>
          </a:p>
          <a:p>
            <a:pPr marL="513715" lvl="1" indent="-170815"/>
            <a:endParaRPr lang="en-US">
              <a:latin typeface="Arial"/>
              <a:cs typeface="Arial"/>
            </a:endParaRPr>
          </a:p>
          <a:p>
            <a:pPr marL="170815" indent="-170815"/>
            <a:r>
              <a:rPr lang="en-US">
                <a:latin typeface="Arial"/>
                <a:cs typeface="Arial"/>
              </a:rPr>
              <a:t>Random Forest</a:t>
            </a:r>
          </a:p>
          <a:p>
            <a:pPr marL="170815" indent="-170815"/>
            <a:endParaRPr lang="en-US">
              <a:latin typeface="Arial"/>
              <a:cs typeface="Arial"/>
            </a:endParaRPr>
          </a:p>
          <a:p>
            <a:pPr marL="170815" indent="-170815"/>
            <a:r>
              <a:rPr lang="en-US">
                <a:latin typeface="Arial"/>
                <a:cs typeface="Arial"/>
              </a:rPr>
              <a:t>Problems</a:t>
            </a:r>
          </a:p>
          <a:p>
            <a:pPr marL="513715" lvl="1" indent="-170815"/>
            <a:r>
              <a:rPr lang="en-US">
                <a:latin typeface="Arial"/>
                <a:cs typeface="Arial"/>
              </a:rPr>
              <a:t>Syntax</a:t>
            </a:r>
          </a:p>
          <a:p>
            <a:pPr marL="170815" indent="-170815"/>
            <a:endParaRPr lang="en-US">
              <a:latin typeface="Arial"/>
              <a:cs typeface="Arial"/>
            </a:endParaRPr>
          </a:p>
          <a:p>
            <a:pPr marL="170815" indent="-17081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98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F92-298E-9441-459A-C0608EFF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Logistic Regression: Multiple Variables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012171-E940-0935-6EEB-3F0EF9518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9989"/>
            <a:ext cx="10515600" cy="2602609"/>
          </a:xfrm>
          <a:noFill/>
        </p:spPr>
      </p:pic>
    </p:spTree>
    <p:extLst>
      <p:ext uri="{BB962C8B-B14F-4D97-AF65-F5344CB8AC3E}">
        <p14:creationId xmlns:p14="http://schemas.microsoft.com/office/powerpoint/2010/main" val="37166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E09E-5ED5-AEE1-E9E7-6B4B0392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Bankruptcy Decision Tree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FCABB9A-DC6B-FD51-D08E-EC40BF86A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39" y="2731154"/>
            <a:ext cx="11914338" cy="22688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8F7F0-2D86-B455-B0CF-9BDAFF4F74F1}"/>
              </a:ext>
            </a:extLst>
          </p:cNvPr>
          <p:cNvSpPr txBox="1"/>
          <p:nvPr/>
        </p:nvSpPr>
        <p:spPr>
          <a:xfrm>
            <a:off x="152400" y="2052181"/>
            <a:ext cx="6928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First Split - </a:t>
            </a:r>
            <a:r>
              <a:rPr lang="en-US">
                <a:ea typeface="+mn-lt"/>
                <a:cs typeface="+mn-lt"/>
              </a:rPr>
              <a:t>profit on operating activities / financial expenses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755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A701-9ED5-3A96-F9B1-E94C3A22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 Comparison of Best Models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625B8-48E5-7726-0AFC-0DF12F17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498283"/>
            <a:ext cx="5157787" cy="36671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>
                <a:latin typeface="Arial"/>
                <a:cs typeface="Arial"/>
              </a:rPr>
              <a:t>Decision Tree - </a:t>
            </a:r>
            <a:r>
              <a:rPr lang="en-US" b="0">
                <a:latin typeface="Arial"/>
                <a:cs typeface="Arial"/>
              </a:rPr>
              <a:t>(Sample Split – 3, Test Size - 0.2, Depth – 4) </a:t>
            </a:r>
            <a:endParaRPr lang="en-US"/>
          </a:p>
        </p:txBody>
      </p:sp>
      <p:pic>
        <p:nvPicPr>
          <p:cNvPr id="7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F1908BC3-680A-1E2D-672E-5C1EC6A479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7805" y="2149475"/>
            <a:ext cx="3566794" cy="40401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44FDE-5EAF-CA4D-1BD4-488964CC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842" y="1498283"/>
            <a:ext cx="5214503" cy="41890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>
                <a:latin typeface="Arial"/>
                <a:cs typeface="Arial"/>
              </a:rPr>
              <a:t>Random Forest - </a:t>
            </a:r>
            <a:r>
              <a:rPr lang="en-US" b="0">
                <a:latin typeface="Arial"/>
                <a:cs typeface="Arial"/>
              </a:rPr>
              <a:t>(Test Size – 0.15,  Number of Estimators – 18, Type – Entropy)</a:t>
            </a:r>
            <a:endParaRPr lang="en-US"/>
          </a:p>
        </p:txBody>
      </p:sp>
      <p:pic>
        <p:nvPicPr>
          <p:cNvPr id="8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C6771825-3643-413D-F810-3FD356605E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45439" y="2149475"/>
            <a:ext cx="3542073" cy="4040188"/>
          </a:xfrm>
        </p:spPr>
      </p:pic>
    </p:spTree>
    <p:extLst>
      <p:ext uri="{BB962C8B-B14F-4D97-AF65-F5344CB8AC3E}">
        <p14:creationId xmlns:p14="http://schemas.microsoft.com/office/powerpoint/2010/main" val="407343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4F62-F95B-4AE2-BF81-4ECE73B8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Questions &amp;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A6B2-104B-4E87-BD71-9C98C39A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rial"/>
                <a:cs typeface="Arial"/>
              </a:rPr>
              <a:t>GitHub Link:</a:t>
            </a:r>
          </a:p>
          <a:p>
            <a:pPr marL="0" indent="0">
              <a:buNone/>
            </a:pPr>
            <a:r>
              <a:rPr lang="en-US" sz="2000">
                <a:latin typeface="Arial"/>
                <a:cs typeface="Arial"/>
              </a:rPr>
              <a:t>	</a:t>
            </a:r>
            <a:r>
              <a:rPr lang="en-US" sz="1800">
                <a:latin typeface="Arial"/>
                <a:cs typeface="Arial"/>
                <a:hlinkClick r:id="rId2"/>
              </a:rPr>
              <a:t>DS160_Final_Project_BWT_KSH</a:t>
            </a: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2000">
                <a:latin typeface="Arial"/>
                <a:cs typeface="Arial"/>
              </a:rPr>
              <a:t>Repository Link:</a:t>
            </a:r>
            <a:endParaRPr lang="en-US" sz="2000"/>
          </a:p>
          <a:p>
            <a:pPr marL="0" indent="0">
              <a:buNone/>
            </a:pPr>
            <a:r>
              <a:rPr lang="en-US" sz="2000">
                <a:latin typeface="Arial"/>
                <a:cs typeface="Arial"/>
              </a:rPr>
              <a:t>         </a:t>
            </a:r>
            <a:r>
              <a:rPr lang="en-US" sz="2000">
                <a:latin typeface="Arial"/>
                <a:cs typeface="Arial"/>
                <a:hlinkClick r:id="rId3"/>
              </a:rPr>
              <a:t>UCI Machine Learning Repository: Polish Companies Bankruptcy Data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9789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u="sng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u="sng">
                <a:latin typeface="Arial"/>
                <a:cs typeface="Arial"/>
              </a:rPr>
              <a:t>What is the data?</a:t>
            </a:r>
          </a:p>
          <a:p>
            <a:pPr marL="170815" indent="-170815"/>
            <a:r>
              <a:rPr lang="en-US" sz="1600">
                <a:latin typeface="Arial"/>
                <a:cs typeface="Arial"/>
              </a:rPr>
              <a:t>Bankruptcy Data</a:t>
            </a: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   Features:</a:t>
            </a:r>
          </a:p>
          <a:p>
            <a:pPr marL="513715" lvl="1" indent="-170815"/>
            <a:r>
              <a:rPr lang="en-US" sz="1600">
                <a:latin typeface="Arial"/>
                <a:cs typeface="Arial"/>
              </a:rPr>
              <a:t>65 Columns of Data</a:t>
            </a:r>
          </a:p>
          <a:p>
            <a:pPr marL="513715" lvl="1" indent="-170815"/>
            <a:r>
              <a:rPr lang="en-US" sz="1600">
                <a:latin typeface="Arial"/>
                <a:cs typeface="Arial"/>
              </a:rPr>
              <a:t>43,405 Total Rows of Data</a:t>
            </a:r>
          </a:p>
          <a:p>
            <a:pPr marL="0" indent="0">
              <a:buNone/>
            </a:pPr>
            <a:endParaRPr lang="en-US" sz="1600" u="sng"/>
          </a:p>
          <a:p>
            <a:pPr marL="0" indent="0">
              <a:buNone/>
            </a:pPr>
            <a:r>
              <a:rPr lang="en-US" sz="1600" u="sng">
                <a:latin typeface="Arial"/>
                <a:cs typeface="Arial"/>
              </a:rPr>
              <a:t>Who is represented?</a:t>
            </a:r>
          </a:p>
          <a:p>
            <a:pPr marL="170815" indent="-170815"/>
            <a:r>
              <a:rPr lang="en-US" sz="1600">
                <a:latin typeface="Arial"/>
                <a:cs typeface="Arial"/>
              </a:rPr>
              <a:t>Polish Companies and Their Financial Statements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u="sng">
                <a:latin typeface="Arial"/>
                <a:cs typeface="Arial"/>
              </a:rPr>
              <a:t>Variables</a:t>
            </a:r>
          </a:p>
          <a:p>
            <a:pPr marL="170815" indent="-170815"/>
            <a:r>
              <a:rPr lang="en-US" sz="1600">
                <a:latin typeface="Arial"/>
                <a:cs typeface="Arial"/>
              </a:rPr>
              <a:t>Economic Measures of Corporate Success </a:t>
            </a:r>
            <a:endParaRPr lang="en-US" sz="1600"/>
          </a:p>
          <a:p>
            <a:pPr marL="0" indent="0">
              <a:buNone/>
            </a:pPr>
            <a:endParaRPr lang="en-US" sz="1600">
              <a:hlinkClick r:id="rId2"/>
            </a:endParaRP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  <a:hlinkClick r:id="rId2"/>
              </a:rPr>
              <a:t>UCI Machine Learning Reposity Link</a:t>
            </a:r>
            <a:endParaRPr lang="en-US" sz="1600">
              <a:latin typeface="Arial"/>
              <a:cs typeface="Arial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3D341CB-A947-297A-05DD-E0596330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1013-90EB-4632-A8D7-99A5B81F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u="sng"/>
              <a:t>Cleaning &amp; Organization of Data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2D0A867-9B3D-1D94-EBC6-61A6B0D31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244730"/>
              </p:ext>
            </p:extLst>
          </p:nvPr>
        </p:nvGraphicFramePr>
        <p:xfrm>
          <a:off x="838200" y="183699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34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684E-B62C-17D5-D531-17D21277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Arial"/>
              </a:rPr>
              <a:t>Converting ARFF File</a:t>
            </a:r>
            <a:endParaRPr lang="en-US" u="sng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23C12A-E873-8F4E-3012-1215F439A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51" t="25682" r="14183" b="9791"/>
          <a:stretch/>
        </p:blipFill>
        <p:spPr>
          <a:xfrm>
            <a:off x="840622" y="1473057"/>
            <a:ext cx="8490206" cy="4585269"/>
          </a:xfrm>
        </p:spPr>
      </p:pic>
    </p:spTree>
    <p:extLst>
      <p:ext uri="{BB962C8B-B14F-4D97-AF65-F5344CB8AC3E}">
        <p14:creationId xmlns:p14="http://schemas.microsoft.com/office/powerpoint/2010/main" val="316873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FAAF-5547-200A-21E5-FE3C7D72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Replacing NA's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165E9-DB2F-B13B-2FF0-07AD2577D384}"/>
              </a:ext>
            </a:extLst>
          </p:cNvPr>
          <p:cNvSpPr txBox="1"/>
          <p:nvPr/>
        </p:nvSpPr>
        <p:spPr>
          <a:xfrm>
            <a:off x="834789" y="49063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Total NA Rows: 5835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52A4FD-839D-0501-4DE5-20D78627A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6" t="31653" r="41758" b="42857"/>
          <a:stretch/>
        </p:blipFill>
        <p:spPr>
          <a:xfrm>
            <a:off x="837518" y="2202551"/>
            <a:ext cx="7527288" cy="24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6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E066-38E2-FBBF-05E6-D593A4B3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Complication: Bankrupt Column</a:t>
            </a:r>
          </a:p>
        </p:txBody>
      </p:sp>
      <p:pic>
        <p:nvPicPr>
          <p:cNvPr id="7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782564C-FE53-75B4-FFD9-91570C102B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985" t="30335" r="52758" b="28151"/>
          <a:stretch/>
        </p:blipFill>
        <p:spPr>
          <a:xfrm>
            <a:off x="840476" y="1529590"/>
            <a:ext cx="4687491" cy="448793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48FE22-96A1-2398-B3E0-E1C23BCC2908}"/>
                  </a:ext>
                </a:extLst>
              </p14:cNvPr>
              <p14:cNvContentPartPr/>
              <p14:nvPr/>
            </p14:nvContentPartPr>
            <p14:xfrm>
              <a:off x="5086158" y="1748619"/>
              <a:ext cx="171450" cy="397192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48FE22-96A1-2398-B3E0-E1C23BCC29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2802" y="1640579"/>
                <a:ext cx="277806" cy="4187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4C0CDC-21BC-652A-FEA6-C1CFC42881BC}"/>
                  </a:ext>
                </a:extLst>
              </p14:cNvPr>
              <p14:cNvContentPartPr/>
              <p14:nvPr/>
            </p14:nvContentPartPr>
            <p14:xfrm>
              <a:off x="5211738" y="4422877"/>
              <a:ext cx="57149" cy="381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4C0CDC-21BC-652A-FEA6-C1CFC42881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8161" y="4316154"/>
                <a:ext cx="163946" cy="594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5BE671-244D-2DAE-0A0D-1CB3ED32557F}"/>
                  </a:ext>
                </a:extLst>
              </p14:cNvPr>
              <p14:cNvContentPartPr/>
              <p14:nvPr/>
            </p14:nvContentPartPr>
            <p14:xfrm>
              <a:off x="5268605" y="4035887"/>
              <a:ext cx="9524" cy="37147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5BE671-244D-2DAE-0A0D-1CB3ED3255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0005" y="3928731"/>
                <a:ext cx="2857200" cy="585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DD42C2-6EED-2A03-DE69-791AE0814FB2}"/>
                  </a:ext>
                </a:extLst>
              </p14:cNvPr>
              <p14:cNvContentPartPr/>
              <p14:nvPr/>
            </p14:nvContentPartPr>
            <p14:xfrm>
              <a:off x="5153797" y="3522125"/>
              <a:ext cx="114300" cy="504824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DD42C2-6EED-2A03-DE69-791AE0814F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00051" y="3413405"/>
                <a:ext cx="221434" cy="721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38D2E1-890D-B86B-A291-52377ACC85AD}"/>
                  </a:ext>
                </a:extLst>
              </p14:cNvPr>
              <p14:cNvContentPartPr/>
              <p14:nvPr/>
            </p14:nvContentPartPr>
            <p14:xfrm>
              <a:off x="5006549" y="2125664"/>
              <a:ext cx="323850" cy="3552824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38D2E1-890D-B86B-A291-52377ACC85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52029" y="2017555"/>
                <a:ext cx="432527" cy="376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89C664-6680-4930-9C4F-8295D61DE0B3}"/>
                  </a:ext>
                </a:extLst>
              </p14:cNvPr>
              <p14:cNvContentPartPr/>
              <p14:nvPr/>
            </p14:nvContentPartPr>
            <p14:xfrm>
              <a:off x="5279977" y="4353622"/>
              <a:ext cx="19049" cy="3143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89C664-6680-4930-9C4F-8295D61DE0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37330" y="4246951"/>
                <a:ext cx="104059" cy="527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FAD723-0928-C322-F6B8-55FB0D0FB2F4}"/>
                  </a:ext>
                </a:extLst>
              </p14:cNvPr>
              <p14:cNvContentPartPr/>
              <p14:nvPr/>
            </p14:nvContentPartPr>
            <p14:xfrm>
              <a:off x="5086139" y="3407617"/>
              <a:ext cx="66674" cy="75247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FAD723-0928-C322-F6B8-55FB0D0FB2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9636" y="3299606"/>
                <a:ext cx="179304" cy="968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3D3AA7-7A21-090D-FB19-7FACF493FA80}"/>
                  </a:ext>
                </a:extLst>
              </p14:cNvPr>
              <p14:cNvContentPartPr/>
              <p14:nvPr/>
            </p14:nvContentPartPr>
            <p14:xfrm>
              <a:off x="5027921" y="2293034"/>
              <a:ext cx="314325" cy="781049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3D3AA7-7A21-090D-FB19-7FACF493FA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74098" y="2185698"/>
                <a:ext cx="421612" cy="995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87C7EB-867A-BC47-E7BC-2229C113CA4A}"/>
                  </a:ext>
                </a:extLst>
              </p14:cNvPr>
              <p14:cNvContentPartPr/>
              <p14:nvPr/>
            </p14:nvContentPartPr>
            <p14:xfrm>
              <a:off x="5305748" y="2066318"/>
              <a:ext cx="57149" cy="32385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87C7EB-867A-BC47-E7BC-2229C113CA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50083" y="1956909"/>
                <a:ext cx="168107" cy="542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F96D06F-ED13-3F0C-6A95-C1433536E8C4}"/>
                  </a:ext>
                </a:extLst>
              </p14:cNvPr>
              <p14:cNvContentPartPr/>
              <p14:nvPr/>
            </p14:nvContentPartPr>
            <p14:xfrm>
              <a:off x="5006486" y="1702045"/>
              <a:ext cx="333374" cy="92392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96D06F-ED13-3F0C-6A95-C1433536E8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53231" y="1593857"/>
                <a:ext cx="439528" cy="113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D9242B-C365-E7CC-C3CA-3383A8C9E035}"/>
                  </a:ext>
                </a:extLst>
              </p14:cNvPr>
              <p14:cNvContentPartPr/>
              <p14:nvPr/>
            </p14:nvContentPartPr>
            <p14:xfrm>
              <a:off x="5267701" y="2328649"/>
              <a:ext cx="57149" cy="16478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D9242B-C365-E7CC-C3CA-3383A8C9E03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14457" y="2220689"/>
                <a:ext cx="163283" cy="1863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DCA8126-C63B-53E5-3C98-5EFB47D94201}"/>
                  </a:ext>
                </a:extLst>
              </p14:cNvPr>
              <p14:cNvContentPartPr/>
              <p14:nvPr/>
            </p14:nvContentPartPr>
            <p14:xfrm>
              <a:off x="5131367" y="4182469"/>
              <a:ext cx="76199" cy="82867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DCA8126-C63B-53E5-3C98-5EFB47D9420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80341" y="4074709"/>
                <a:ext cx="177911" cy="1043836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4" descr="Table&#10;&#10;Description automatically generated">
            <a:extLst>
              <a:ext uri="{FF2B5EF4-FFF2-40B4-BE49-F238E27FC236}">
                <a16:creationId xmlns:a16="http://schemas.microsoft.com/office/drawing/2014/main" id="{AC9D6A4B-F876-DA6C-E62A-4EEA6BF3EEE4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91522" r="-217" b="800"/>
          <a:stretch/>
        </p:blipFill>
        <p:spPr>
          <a:xfrm>
            <a:off x="6430371" y="1528688"/>
            <a:ext cx="455127" cy="4232791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8CE19E77-7DD2-4878-CA6D-80F7855FD8A4}"/>
              </a:ext>
            </a:extLst>
          </p:cNvPr>
          <p:cNvSpPr/>
          <p:nvPr/>
        </p:nvSpPr>
        <p:spPr>
          <a:xfrm>
            <a:off x="5408475" y="3648007"/>
            <a:ext cx="978089" cy="48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4ECCE8A3-63F3-7029-3DFE-8E3AD4646D15}"/>
              </a:ext>
            </a:extLst>
          </p:cNvPr>
          <p:cNvSpPr txBox="1"/>
          <p:nvPr/>
        </p:nvSpPr>
        <p:spPr>
          <a:xfrm>
            <a:off x="7343632" y="2382909"/>
            <a:ext cx="5181600" cy="208808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100">
                <a:cs typeface="Arial"/>
              </a:rPr>
              <a:t>    </a:t>
            </a:r>
            <a:r>
              <a:rPr lang="en-US" sz="2100" u="sng">
                <a:cs typeface="Arial"/>
              </a:rPr>
              <a:t>Realizations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100">
                <a:cs typeface="Arial"/>
              </a:rPr>
              <a:t>Type: Byte</a:t>
            </a:r>
            <a:endParaRPr lang="en-US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10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100">
                <a:cs typeface="Arial"/>
              </a:rPr>
              <a:t>Non-Bankrupt Columns: b'0'</a:t>
            </a:r>
            <a:endParaRPr lang="en-US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10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100">
                <a:cs typeface="Arial"/>
              </a:rPr>
              <a:t>Bankrupt Columns: b'1'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10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1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17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E471-F827-72D0-A09A-2B670C19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54" y="752901"/>
            <a:ext cx="3932237" cy="462887"/>
          </a:xfrm>
        </p:spPr>
        <p:txBody>
          <a:bodyPr anchor="b">
            <a:noAutofit/>
          </a:bodyPr>
          <a:lstStyle/>
          <a:p>
            <a:r>
              <a:rPr lang="en-US" sz="3300"/>
              <a:t>Visualization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DFC466-9625-95C5-5FF1-39867BAB6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503695"/>
              </p:ext>
            </p:extLst>
          </p:nvPr>
        </p:nvGraphicFramePr>
        <p:xfrm>
          <a:off x="895516" y="1214892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8" name="Rectangle 357">
            <a:extLst>
              <a:ext uri="{FF2B5EF4-FFF2-40B4-BE49-F238E27FC236}">
                <a16:creationId xmlns:a16="http://schemas.microsoft.com/office/drawing/2014/main" id="{75C91501-A256-0823-E2DB-311137D3C0F2}"/>
              </a:ext>
            </a:extLst>
          </p:cNvPr>
          <p:cNvSpPr/>
          <p:nvPr/>
        </p:nvSpPr>
        <p:spPr>
          <a:xfrm>
            <a:off x="702860" y="2846697"/>
            <a:ext cx="6732894" cy="807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0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3F1D-603C-E6DA-01CD-1391914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Large Positive Graphs</a:t>
            </a:r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BEF04C-D008-EEC1-7BE1-FF25BCA18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10" t="40600" r="52165" b="28720"/>
          <a:stretch/>
        </p:blipFill>
        <p:spPr>
          <a:xfrm>
            <a:off x="840622" y="2014418"/>
            <a:ext cx="5597151" cy="3486152"/>
          </a:xfr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85B1AA9-B7C9-613F-3469-4ABE144C8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45" t="37216" r="53344" b="32102"/>
          <a:stretch/>
        </p:blipFill>
        <p:spPr>
          <a:xfrm>
            <a:off x="6441744" y="1838610"/>
            <a:ext cx="5436991" cy="34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787F-EAA4-8818-91FF-93102EA5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Positive and Negative Graphs</a:t>
            </a:r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2EECA5C-61D6-CC5C-B5DC-A63BC6215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6" t="4014" r="-474" b="2555"/>
          <a:stretch/>
        </p:blipFill>
        <p:spPr>
          <a:xfrm>
            <a:off x="834788" y="2006622"/>
            <a:ext cx="5256517" cy="342469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24785E-85DA-8E57-87FE-E2CE807A8D34}"/>
              </a:ext>
            </a:extLst>
          </p:cNvPr>
          <p:cNvCxnSpPr/>
          <p:nvPr/>
        </p:nvCxnSpPr>
        <p:spPr>
          <a:xfrm flipV="1">
            <a:off x="1567219" y="2971799"/>
            <a:ext cx="435591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4B7B70-B478-BFF2-6E50-65812F85C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1" t="38926" r="52930" b="30872"/>
          <a:stretch/>
        </p:blipFill>
        <p:spPr>
          <a:xfrm>
            <a:off x="6168789" y="2009206"/>
            <a:ext cx="5607591" cy="34335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E63AC2-212E-F5B1-BFA7-7F3CA219BB35}"/>
              </a:ext>
            </a:extLst>
          </p:cNvPr>
          <p:cNvCxnSpPr>
            <a:cxnSpLocks/>
          </p:cNvCxnSpPr>
          <p:nvPr/>
        </p:nvCxnSpPr>
        <p:spPr>
          <a:xfrm flipV="1">
            <a:off x="7071816" y="3711052"/>
            <a:ext cx="4435522" cy="227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6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020FA89339274D88DD40A1D80FD238" ma:contentTypeVersion="5" ma:contentTypeDescription="Create a new document." ma:contentTypeScope="" ma:versionID="2df224614242f96f294eea13758cf6b7">
  <xsd:schema xmlns:xsd="http://www.w3.org/2001/XMLSchema" xmlns:xs="http://www.w3.org/2001/XMLSchema" xmlns:p="http://schemas.microsoft.com/office/2006/metadata/properties" xmlns:ns3="9364c09a-2dc4-4250-837f-7322e3cd852b" xmlns:ns4="5bd6f0b5-a5db-4275-939a-19460ad8435c" targetNamespace="http://schemas.microsoft.com/office/2006/metadata/properties" ma:root="true" ma:fieldsID="710a4199ab19ce827d88139dc0cf0874" ns3:_="" ns4:_="">
    <xsd:import namespace="9364c09a-2dc4-4250-837f-7322e3cd852b"/>
    <xsd:import namespace="5bd6f0b5-a5db-4275-939a-19460ad843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4c09a-2dc4-4250-837f-7322e3cd85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6f0b5-a5db-4275-939a-19460ad84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A7912D-4833-4ECA-9AC4-81A1BAC63113}">
  <ds:schemaRefs>
    <ds:schemaRef ds:uri="5bd6f0b5-a5db-4275-939a-19460ad8435c"/>
    <ds:schemaRef ds:uri="9364c09a-2dc4-4250-837f-7322e3cd85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EB37010-FCB3-47C1-9E9A-9823D4AE74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B4CBE8-AF54-400C-9CEF-F57AF0A5ACE4}">
  <ds:schemaRefs>
    <ds:schemaRef ds:uri="5bd6f0b5-a5db-4275-939a-19460ad8435c"/>
    <ds:schemaRef ds:uri="9364c09a-2dc4-4250-837f-7322e3cd85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Broke or Nope?</vt:lpstr>
      <vt:lpstr>Data Overview</vt:lpstr>
      <vt:lpstr>Cleaning &amp; Organization of Data</vt:lpstr>
      <vt:lpstr>Converting ARFF File</vt:lpstr>
      <vt:lpstr>Replacing NA's</vt:lpstr>
      <vt:lpstr>Complication: Bankrupt Column</vt:lpstr>
      <vt:lpstr>Visualization</vt:lpstr>
      <vt:lpstr>Large Positive Graphs</vt:lpstr>
      <vt:lpstr>Positive and Negative Graphs</vt:lpstr>
      <vt:lpstr>Regression &amp; Machine Learning</vt:lpstr>
      <vt:lpstr>Logistic Regression: Multiple Variables</vt:lpstr>
      <vt:lpstr>Bankruptcy Decision Tree</vt:lpstr>
      <vt:lpstr>Result Comparison of Best Models</vt:lpstr>
      <vt:lpstr>Questions &amp;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revision>26</cp:revision>
  <dcterms:created xsi:type="dcterms:W3CDTF">2020-08-18T13:57:38Z</dcterms:created>
  <dcterms:modified xsi:type="dcterms:W3CDTF">2022-05-03T05:11:44Z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0x010100A5020FA89339274D88DD40A1D80FD238</vt:lpwstr>
  </property>
</Properties>
</file>