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F4C1-EFBB-8AA6-4889-5A1F79682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DB6C8-FE61-4127-C82A-01F4A7B8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6637-7DF7-5533-1030-0AB69E9D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9A29-6B3D-FD75-831A-4E4052C3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3A47-0C20-1E1C-8C0C-D09393ED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3677-F85E-BCB9-4A3E-3B89A27C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A0067-46CA-0869-6BBE-0BE5BE26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139E-E855-1C1B-B6B7-9422339B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9906-7D6D-9F90-EF41-5CEDD959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5BBD-01B0-7BCA-4AE1-2D2B17EB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6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25658-CA97-1995-BE4C-57BC4A2E1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D1C44-9ABA-6373-0366-A6A6A653E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3023-233E-C9D0-A8ED-A181245C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013C-9BAB-426A-A9D6-F3111EFE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6424-D2E2-5BC7-55BB-FF071F5B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5672-2897-6D25-466C-CE441200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ED10-22FD-1984-233F-0D3AFA60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0DF1-9609-7106-306C-2C5C0E8A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81E7-6C5B-2E17-6EC4-1FAC229B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60BBA-E534-6164-0E7C-A7FB71CF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4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033F-F8EC-04D7-1B5B-F6FC9C3D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1D828-1582-B68B-59DC-EB12D138C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FCE2C-5265-748A-9C67-ED55AF2A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E504-F0C2-475E-203B-C9DE91ED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AF90-038D-B495-75E2-97668D45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10CE-8791-C49C-6237-70A8199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6E88-2005-20C3-A999-8E6879243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C88FF-025E-D009-FFC5-0A46A1DE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0B0A-7F92-F7DE-20E1-06601591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B15A0-E7BC-9C88-5250-617CF220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635A1-CD67-F98E-87F3-1A0F9966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19E7-46F1-CCCA-0D71-C9CA01FA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2980E-6617-53F6-9398-06522180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AAE45-0C59-CCFD-B884-2A3502A14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0C712-2900-1B81-C9C0-6FAF9B9A6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E4B57-493A-0FFA-88A4-1B2863D18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EE487-668A-6A37-2DD3-5445C092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FE754-27CD-E6BF-33A0-33009422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4A800-6628-8FA5-66EB-0ACBC98A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1580-5B3D-E810-FE04-DB35CC6E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CD28B-11AD-74D3-27E2-BB476953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B11E7-6A18-FF90-AAA0-A64FC955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8E8BD-A842-3197-A63C-F0A19BFA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440C4-2606-EB69-B50F-48340A58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CFB1D-582E-E529-7281-DDA39A3A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DB44-82C2-4EAA-0892-A1E3EF13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A7DE-7FCF-B40F-3B4D-E84D7708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F1FF-E072-3B6B-645B-2D969D29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94B0A-2D2A-E3AA-8D18-69143E53D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BD48A-74C5-36A5-A2BF-5B303BCC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7BD8-98F7-6989-E68C-7781ED5B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A01B6-EF68-29FC-5BB1-D6217653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D09F-B1CD-9AB4-FF2B-418109F1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3D978-CAE1-9810-FF22-5E06034A8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38ACC-E3BF-360A-F2B6-AD53C2221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DEC38-81D2-2AD5-04ED-60848BC0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CEDC3-702C-C534-D193-964BD825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122C-793A-264C-0654-BB79E906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ED8C5-29D2-EB16-6AB3-AA3E0584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2CAE-62F7-0311-84C5-357D3F53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E977-2795-25CA-DD5F-F30A9F92B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2868-DAEE-484C-BFF3-F9F757771A5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5625-9842-ED4F-968A-FABEA19BA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1170-E9B2-04DB-2A79-93A4AD4BA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69A7-A6D5-4703-B43B-E9CBC364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76104&amp;picture=fast-sport-car-on-the-roa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vector-star-png/download/3982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04744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sports car&#10;&#10;Description automatically generated with medium confidence">
            <a:extLst>
              <a:ext uri="{FF2B5EF4-FFF2-40B4-BE49-F238E27FC236}">
                <a16:creationId xmlns:a16="http://schemas.microsoft.com/office/drawing/2014/main" id="{78BB0E4D-769A-E5A2-6CB0-ED8DF396A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286" r="23298" b="480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035FA-B0F4-8EB7-989C-6D8409A0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Driving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4E8F4-AA4D-9460-1C3C-7013F54CE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By: Keegan Henderson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84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449D-CE62-D511-B17F-A0D70CD6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D2B335-88E2-DD8F-842D-E834558A3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Data set revolves around predicting Aggressive driving behavior</a:t>
            </a:r>
          </a:p>
          <a:p>
            <a:pPr>
              <a:buFontTx/>
              <a:buChar char="-"/>
            </a:pPr>
            <a:r>
              <a:rPr lang="en-US" sz="2400" dirty="0"/>
              <a:t>6000 rows of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Variables:</a:t>
            </a:r>
          </a:p>
          <a:p>
            <a:pPr>
              <a:buFontTx/>
              <a:buChar char="-"/>
            </a:pPr>
            <a:r>
              <a:rPr lang="en-US" sz="2400" dirty="0"/>
              <a:t>Accelerometer (X,Y,Z)</a:t>
            </a:r>
          </a:p>
          <a:p>
            <a:pPr>
              <a:buFontTx/>
              <a:buChar char="-"/>
            </a:pPr>
            <a:r>
              <a:rPr lang="en-US" sz="2400" dirty="0"/>
              <a:t>Gyroscope (X,Y,Z)</a:t>
            </a:r>
          </a:p>
          <a:p>
            <a:pPr>
              <a:buFontTx/>
              <a:buChar char="-"/>
            </a:pPr>
            <a:r>
              <a:rPr lang="en-US" sz="2400" dirty="0"/>
              <a:t>Class (Aggressive)</a:t>
            </a:r>
          </a:p>
          <a:p>
            <a:pPr>
              <a:buFontTx/>
              <a:buChar char="-"/>
            </a:pPr>
            <a:r>
              <a:rPr lang="en-US" sz="2400" dirty="0"/>
              <a:t>Timestamp (seconds)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0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6990-A63D-A780-B3C3-47CA8BA6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Cleaning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0F28-410F-6D60-96A3-DE741CEA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Stratification (no need)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Dropping Columns (Timestamp)</a:t>
            </a:r>
          </a:p>
          <a:p>
            <a:pPr lvl="1"/>
            <a:r>
              <a:rPr lang="en-US" dirty="0"/>
              <a:t>Made results awful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Encoding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94443-CA08-28A4-EC50-01F2FDE82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" t="36551" r="76702" b="47518"/>
          <a:stretch/>
        </p:blipFill>
        <p:spPr>
          <a:xfrm>
            <a:off x="5783376" y="1384059"/>
            <a:ext cx="3443591" cy="1481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705584-A998-FBDC-AFB1-FC90E9E81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3" t="47479" r="70325" b="37658"/>
          <a:stretch/>
        </p:blipFill>
        <p:spPr>
          <a:xfrm>
            <a:off x="5783376" y="3190208"/>
            <a:ext cx="4795195" cy="16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0EF-440D-7130-37D6-764074C1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B55A-67EC-F3A6-294F-6A9D8C2A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 with train, test, split size:</a:t>
            </a:r>
          </a:p>
          <a:p>
            <a:pPr lvl="1"/>
            <a:r>
              <a:rPr lang="en-US" dirty="0"/>
              <a:t>1) test size = 0.2</a:t>
            </a:r>
          </a:p>
          <a:p>
            <a:pPr lvl="1"/>
            <a:r>
              <a:rPr lang="en-US" dirty="0"/>
              <a:t>2) test size = 0.1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326CB8F-0590-77EB-DEFA-F6D9765B7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67327" y="2674996"/>
            <a:ext cx="345015" cy="333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6340F-19BC-E056-BA23-E485F49DB7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3" t="61277" r="60665" b="9931"/>
          <a:stretch/>
        </p:blipFill>
        <p:spPr>
          <a:xfrm>
            <a:off x="836689" y="3296526"/>
            <a:ext cx="6351306" cy="2802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8B01F-64D7-2D3F-9D81-572C53F5BB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3" t="24653" r="58192" b="11898"/>
          <a:stretch/>
        </p:blipFill>
        <p:spPr>
          <a:xfrm>
            <a:off x="7305472" y="1747905"/>
            <a:ext cx="479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otorcycle with a helmet&#10;&#10;Description automatically generated with low confidence">
            <a:extLst>
              <a:ext uri="{FF2B5EF4-FFF2-40B4-BE49-F238E27FC236}">
                <a16:creationId xmlns:a16="http://schemas.microsoft.com/office/drawing/2014/main" id="{0422E249-B813-68EF-ECE7-0A9CA89B6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305" t="9091" r="264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04406-F72C-4C87-267E-C7C1E233B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8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Driving Classification</vt:lpstr>
      <vt:lpstr>Data Set</vt:lpstr>
      <vt:lpstr>Cleaning</vt:lpstr>
      <vt:lpstr>Results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Classification</dc:title>
  <dc:creator>Keegan Henderson</dc:creator>
  <cp:lastModifiedBy>Keegan Henderson</cp:lastModifiedBy>
  <cp:revision>11</cp:revision>
  <dcterms:created xsi:type="dcterms:W3CDTF">2022-10-20T22:38:36Z</dcterms:created>
  <dcterms:modified xsi:type="dcterms:W3CDTF">2022-10-20T23:17:56Z</dcterms:modified>
</cp:coreProperties>
</file>