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BF6-53C2-99A9-A9C0-63D3EFF2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A42B-2224-3CB3-8009-1C529ACA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C9AF-6D8F-C536-1D44-519013C3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5353-9156-262A-3FBB-7F77F261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CA65-BA93-237C-09C6-E80B692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6F64-C377-8D22-38F7-F26C7D7F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11394-A482-C4BF-0193-579531110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349C-EA09-05B0-E185-73B24380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32AB-604F-0549-6B38-55C1AA5F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01D-B959-4F50-652C-223916AF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5608C-F03E-50A2-6638-B73687AF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301C-C32E-FE26-6EF9-E782B1A7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C231-2C82-F7DA-8A3B-D2CF751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E8F4-4032-CEC6-7B97-735E0938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CF64-4E13-F943-E35F-12DBDDEA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4837-E220-7D5E-317D-7F50408F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1088-635C-A6C5-C561-1D0650E2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2C8E-448F-8048-DBC8-25869734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314C-DC45-606C-DFEE-E7CB7F2D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4892-DDF0-BA18-CB27-B2E97E35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1A62-3CED-6D5B-636E-74A8EF7F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3CF1-5E3D-477B-EF51-C4011CD7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FFC7-9E7F-5DD1-964E-7D84FBD0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C93F-4939-8E90-AFA4-F4397666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7DD7-89CC-CFEE-5781-0EFEA5A9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8F8C-FBA9-4420-75D2-66113BB6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9CF2-AFE0-E628-04F3-24EC6B7F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53388-3A54-D933-839B-C2F13A67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4511-B7A6-72B9-353A-46B36F3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AF04C-F041-AA5C-3A5A-CA9E489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B6E14-BC30-06F2-3C15-37F3415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B51-C21B-DBFC-A094-D22345E3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97C8-620D-A745-5276-01D9D47D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7495-A258-8605-6F6C-E14B8269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77EFC-2378-65F1-9210-09D28E793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DFC9-A328-39B3-EB5C-26897143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6E115-482C-142C-673F-C31E7E79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E370-8F89-4F13-C383-09D2B640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D2803-C1A8-AEB8-76B5-56E83B7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67A5-0C31-1A8F-3122-EE1F8E91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F39AB-805D-1E34-8572-CF1F4AB6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69C49-5ADB-0C5D-636E-D945604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4DD70-4BA7-AA23-0686-5B4DAF2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79C-3CB6-029D-3D81-89858EE4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D1919-5147-5384-E05F-92B4BA6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D2D6-C11E-E832-FAD8-54039C0F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175C-20C9-7CD3-A3C0-43446559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98F9-9F8E-7BE4-557B-F83640C4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00D1-AB0F-0649-7CFE-7CE78A9F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DE74-96AC-65E9-7BE6-98420382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6AED-C68E-E929-2D06-85725F0C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15D81-6F15-9799-5CC9-8D84BD33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CEC2-DF2A-3FB4-B3A0-8EE14EB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95141-C129-C9CD-B800-3BE15C156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959C-3265-DD60-BC8F-C034BC81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D250-7D6C-7830-A09C-7A44A1D8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BE6A-06C8-5B7B-CFA1-794C17F8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0AF4-7CDE-1002-9ABE-3392E054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09B3B-0623-B996-2BDA-54D32834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F722-2A44-119F-37CD-A089F410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686C-0121-225B-0A36-0174AEEB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515D-225C-4217-844F-35688250CD6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69D3-06BC-8F40-5465-DC7899C8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672C-4CA3-EE59-63E0-FD2016D1A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D3B5-D40D-43AB-84FA-0AED8AA8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lean-sweep-brush-up-make-clean-101373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54228-7D0D-C25E-F039-781456E0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Final Project:</a:t>
            </a:r>
            <a:br>
              <a:rPr lang="en-US" sz="11500"/>
            </a:br>
            <a:r>
              <a:rPr lang="en-US" sz="1150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93943-93C6-E6D7-592C-E9F2D73E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By: Keegan Henderson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13DD-5169-D1D0-512A-C90DBDF13256}"/>
              </a:ext>
            </a:extLst>
          </p:cNvPr>
          <p:cNvSpPr txBox="1"/>
          <p:nvPr/>
        </p:nvSpPr>
        <p:spPr>
          <a:xfrm>
            <a:off x="5354955" y="525293"/>
            <a:ext cx="5998840" cy="16482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dirty="0">
                <a:latin typeface="+mj-lt"/>
                <a:ea typeface="+mj-ea"/>
                <a:cs typeface="+mj-cs"/>
              </a:rPr>
              <a:t>Louisville Stops Data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85D53-240E-DC3D-A98C-C6CA1BE0E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801" y="3076496"/>
            <a:ext cx="4653111" cy="2764921"/>
          </a:xfrm>
          <a:noFill/>
        </p:spPr>
        <p:txBody>
          <a:bodyPr vert="horz" lIns="91440" tIns="45720" rIns="91440" bIns="45720" numCol="2" rtlCol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Activity Division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Activity Beat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Officer Age 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Officer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Officer Race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Number of Passengers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00FF00"/>
                </a:highlight>
              </a:rPr>
              <a:t>Was Vehicle Searched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Type of stop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citation control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Activity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Activity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Activity 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Reason For Search</a:t>
            </a:r>
          </a:p>
          <a:p>
            <a:pPr algn="l"/>
            <a:endParaRPr lang="en-US" sz="1700" dirty="0"/>
          </a:p>
        </p:txBody>
      </p:sp>
      <p:pic>
        <p:nvPicPr>
          <p:cNvPr id="1028" name="Picture 4" descr="Louisville Metro Police Department | Louisville KY">
            <a:extLst>
              <a:ext uri="{FF2B5EF4-FFF2-40B4-BE49-F238E27FC236}">
                <a16:creationId xmlns:a16="http://schemas.microsoft.com/office/drawing/2014/main" id="{094B78AD-B051-1A8E-A268-1B7FAEA8F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r="15271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0A70-EF9A-5CA2-E4A5-43E1E1FB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u="sng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5ADE-A8F8-C6BF-4E44-AF43237C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24" y="2597286"/>
            <a:ext cx="4404162" cy="2490280"/>
          </a:xfrm>
        </p:spPr>
        <p:txBody>
          <a:bodyPr>
            <a:normAutofit/>
          </a:bodyPr>
          <a:lstStyle/>
          <a:p>
            <a:r>
              <a:rPr lang="en-US" sz="2400" dirty="0"/>
              <a:t>Dropping Columns (6)</a:t>
            </a:r>
          </a:p>
          <a:p>
            <a:r>
              <a:rPr lang="en-US" sz="2400" dirty="0"/>
              <a:t>Get Dummies (on Remaining Columns)</a:t>
            </a:r>
          </a:p>
          <a:p>
            <a:pPr lvl="1"/>
            <a:r>
              <a:rPr lang="en-US" sz="2000" dirty="0" err="1"/>
              <a:t>value_counts</a:t>
            </a:r>
            <a:r>
              <a:rPr lang="en-US" sz="2000" dirty="0"/>
              <a:t>() function was very useful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CBF6B-B68D-6F8F-098B-E84DE6575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506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40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7EA45-DE87-C96C-44E6-9F9FA30D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Decision Tree &amp; Random Forest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ACC37-C917-177C-30F9-FA81455C5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4" t="24898" r="65684" b="17684"/>
          <a:stretch/>
        </p:blipFill>
        <p:spPr>
          <a:xfrm>
            <a:off x="1219452" y="2405893"/>
            <a:ext cx="3725441" cy="43262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048D996-AF24-6C67-55FD-190DB8A94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1" t="23655" r="65597" b="16331"/>
          <a:stretch/>
        </p:blipFill>
        <p:spPr>
          <a:xfrm>
            <a:off x="7247108" y="2405894"/>
            <a:ext cx="3606582" cy="43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1AE-5EC0-05E5-570A-4174EA77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&amp; SVM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75A0B-E31E-F44F-7279-F0787F42B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4" t="29362" r="65931" b="12483"/>
          <a:stretch/>
        </p:blipFill>
        <p:spPr>
          <a:xfrm>
            <a:off x="1138136" y="1809345"/>
            <a:ext cx="3414409" cy="398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18109-7D90-C817-441A-1C91E8AF6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1631" r="65120" b="11489"/>
          <a:stretch/>
        </p:blipFill>
        <p:spPr>
          <a:xfrm>
            <a:off x="5546387" y="1809344"/>
            <a:ext cx="3491040" cy="39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0E040-4FCD-6A25-D4D6-06FA5AC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91E0AB-69D6-E0B8-98F5-88C986DA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40" t="60362" r="52123" b="18529"/>
          <a:stretch/>
        </p:blipFill>
        <p:spPr>
          <a:xfrm>
            <a:off x="651297" y="2665881"/>
            <a:ext cx="10889405" cy="30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Project: Classification</vt:lpstr>
      <vt:lpstr>PowerPoint Presentation</vt:lpstr>
      <vt:lpstr>Cleaning</vt:lpstr>
      <vt:lpstr>Decision Tree &amp; Random Forest </vt:lpstr>
      <vt:lpstr>Logistic Regression &amp; SVM Classifier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Classification</dc:title>
  <dc:creator>Keegan Henderson</dc:creator>
  <cp:lastModifiedBy>Keegan Henderson</cp:lastModifiedBy>
  <cp:revision>6</cp:revision>
  <dcterms:created xsi:type="dcterms:W3CDTF">2022-12-12T00:30:42Z</dcterms:created>
  <dcterms:modified xsi:type="dcterms:W3CDTF">2022-12-12T01:26:00Z</dcterms:modified>
</cp:coreProperties>
</file>