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7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7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66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100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0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01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82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22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53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5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9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83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83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72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6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22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1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69142-2DC3-4744-85DD-F5A36B39D343}" type="datetimeFigureOut">
              <a:rPr lang="en-AU" smtClean="0"/>
              <a:t>9/12/2024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DFBBB7-FB43-4974-8E6E-4B08A073F1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714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8C13-0BF5-D487-61AD-5E785FE8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49659"/>
          </a:xfrm>
          <a:solidFill>
            <a:schemeClr val="accent1">
              <a:lumMod val="60000"/>
              <a:lumOff val="40000"/>
              <a:alpha val="81000"/>
            </a:schemeClr>
          </a:solidFill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en-AU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94B3-1CAD-C578-3E4C-B183BBE8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07" y="1912434"/>
            <a:ext cx="8534400" cy="3615267"/>
          </a:xfrm>
        </p:spPr>
        <p:txBody>
          <a:bodyPr/>
          <a:lstStyle/>
          <a:p>
            <a:r>
              <a:rPr lang="en-AU" dirty="0"/>
              <a:t>COVID-19-Data Engineering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243841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onavirus disease (COVID-19)">
            <a:extLst>
              <a:ext uri="{FF2B5EF4-FFF2-40B4-BE49-F238E27FC236}">
                <a16:creationId xmlns:a16="http://schemas.microsoft.com/office/drawing/2014/main" id="{ABDF312B-DD62-44EA-5982-E74D7111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49" y="0"/>
            <a:ext cx="12192000" cy="6701883"/>
          </a:xfrm>
          <a:prstGeom prst="rect">
            <a:avLst/>
          </a:prstGeom>
          <a:noFill/>
          <a:effectLst>
            <a:glow>
              <a:schemeClr val="accent1">
                <a:alpha val="76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EA0BB5-C39C-6D39-389F-14E3F07A4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431" y="582651"/>
            <a:ext cx="8001000" cy="2971801"/>
          </a:xfrm>
        </p:spPr>
        <p:txBody>
          <a:bodyPr>
            <a:normAutofit/>
          </a:bodyPr>
          <a:lstStyle/>
          <a:p>
            <a:r>
              <a:rPr lang="en-AU" dirty="0"/>
              <a:t>COVID-19-Data Engineering and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2CC717-7201-C0DF-6B71-1D742A5B2668}"/>
              </a:ext>
            </a:extLst>
          </p:cNvPr>
          <p:cNvSpPr/>
          <p:nvPr/>
        </p:nvSpPr>
        <p:spPr>
          <a:xfrm>
            <a:off x="5643390" y="4215161"/>
            <a:ext cx="1583473" cy="4237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Amrit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4A0C83-1E39-74FB-6E99-B528A91E2135}"/>
              </a:ext>
            </a:extLst>
          </p:cNvPr>
          <p:cNvSpPr/>
          <p:nvPr/>
        </p:nvSpPr>
        <p:spPr>
          <a:xfrm>
            <a:off x="5643390" y="5054186"/>
            <a:ext cx="1583473" cy="4237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Mandeep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50C84D-4953-6BD7-5422-866613620E71}"/>
              </a:ext>
            </a:extLst>
          </p:cNvPr>
          <p:cNvSpPr/>
          <p:nvPr/>
        </p:nvSpPr>
        <p:spPr>
          <a:xfrm>
            <a:off x="8106935" y="4215161"/>
            <a:ext cx="1583473" cy="4237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Keegan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D5B371-0753-3B3C-4B73-1E80F81D4A8B}"/>
              </a:ext>
            </a:extLst>
          </p:cNvPr>
          <p:cNvSpPr/>
          <p:nvPr/>
        </p:nvSpPr>
        <p:spPr>
          <a:xfrm>
            <a:off x="8106935" y="5054186"/>
            <a:ext cx="1583473" cy="4237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Patrick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0D479D-EB85-6881-2360-C1C797B441DC}"/>
              </a:ext>
            </a:extLst>
          </p:cNvPr>
          <p:cNvSpPr/>
          <p:nvPr/>
        </p:nvSpPr>
        <p:spPr>
          <a:xfrm>
            <a:off x="19455" y="4137102"/>
            <a:ext cx="6244683" cy="297180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8871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Data Selection</vt:lpstr>
      <vt:lpstr>COVID-19-Data Engineering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 sharma</dc:creator>
  <cp:lastModifiedBy>am sharma</cp:lastModifiedBy>
  <cp:revision>1</cp:revision>
  <dcterms:created xsi:type="dcterms:W3CDTF">2024-12-09T03:15:03Z</dcterms:created>
  <dcterms:modified xsi:type="dcterms:W3CDTF">2024-12-09T03:50:05Z</dcterms:modified>
</cp:coreProperties>
</file>