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0" r:id="rId2"/>
    <p:sldId id="261" r:id="rId3"/>
    <p:sldId id="270" r:id="rId4"/>
    <p:sldId id="271" r:id="rId5"/>
    <p:sldId id="272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7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20BF2-5739-4BAA-9FA0-90C3DC6798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5E38AF8-40EC-4F95-82F5-BE222C43C511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/>
            <a:t>Objective</a:t>
          </a:r>
          <a:endParaRPr lang="en-AU"/>
        </a:p>
      </dgm:t>
    </dgm:pt>
    <dgm:pt modelId="{3A3A0257-9191-415E-A3AA-296F94C86CD2}" type="parTrans" cxnId="{110B5B5B-D163-4BA2-8A30-FA2928C830BB}">
      <dgm:prSet/>
      <dgm:spPr/>
      <dgm:t>
        <a:bodyPr/>
        <a:lstStyle/>
        <a:p>
          <a:endParaRPr lang="en-AU"/>
        </a:p>
      </dgm:t>
    </dgm:pt>
    <dgm:pt modelId="{93188F6B-43AB-432C-99FF-F9B391A82CE4}" type="sibTrans" cxnId="{110B5B5B-D163-4BA2-8A30-FA2928C830BB}">
      <dgm:prSet/>
      <dgm:spPr/>
      <dgm:t>
        <a:bodyPr/>
        <a:lstStyle/>
        <a:p>
          <a:endParaRPr lang="en-AU"/>
        </a:p>
      </dgm:t>
    </dgm:pt>
    <dgm:pt modelId="{82F8E56F-DE25-4EC0-9DB6-99AD52B78767}" type="pres">
      <dgm:prSet presAssocID="{08520BF2-5739-4BAA-9FA0-90C3DC6798BA}" presName="linear" presStyleCnt="0">
        <dgm:presLayoutVars>
          <dgm:animLvl val="lvl"/>
          <dgm:resizeHandles val="exact"/>
        </dgm:presLayoutVars>
      </dgm:prSet>
      <dgm:spPr/>
    </dgm:pt>
    <dgm:pt modelId="{19CEE851-850F-4B79-AEEE-04B37BEDCCAE}" type="pres">
      <dgm:prSet presAssocID="{25E38AF8-40EC-4F95-82F5-BE222C43C51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10B5B5B-D163-4BA2-8A30-FA2928C830BB}" srcId="{08520BF2-5739-4BAA-9FA0-90C3DC6798BA}" destId="{25E38AF8-40EC-4F95-82F5-BE222C43C511}" srcOrd="0" destOrd="0" parTransId="{3A3A0257-9191-415E-A3AA-296F94C86CD2}" sibTransId="{93188F6B-43AB-432C-99FF-F9B391A82CE4}"/>
    <dgm:cxn modelId="{7E724047-A72E-4CD8-918D-82ADD43C8F53}" type="presOf" srcId="{08520BF2-5739-4BAA-9FA0-90C3DC6798BA}" destId="{82F8E56F-DE25-4EC0-9DB6-99AD52B78767}" srcOrd="0" destOrd="0" presId="urn:microsoft.com/office/officeart/2005/8/layout/vList2"/>
    <dgm:cxn modelId="{9AC7F1E3-81F3-4ED9-B2EC-DBC015C6F8EA}" type="presOf" srcId="{25E38AF8-40EC-4F95-82F5-BE222C43C511}" destId="{19CEE851-850F-4B79-AEEE-04B37BEDCCAE}" srcOrd="0" destOrd="0" presId="urn:microsoft.com/office/officeart/2005/8/layout/vList2"/>
    <dgm:cxn modelId="{451602F0-54E6-42B5-B164-D23A146FFB07}" type="presParOf" srcId="{82F8E56F-DE25-4EC0-9DB6-99AD52B78767}" destId="{19CEE851-850F-4B79-AEEE-04B37BEDCC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94C91F-0E8C-48FD-BD45-B3170AB914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9C880E9-9A0E-4250-86FF-C90B581CECCF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/>
            <a:t>Data Selection</a:t>
          </a:r>
          <a:endParaRPr lang="en-AU"/>
        </a:p>
      </dgm:t>
    </dgm:pt>
    <dgm:pt modelId="{11054967-16DD-4261-BC45-07280842A6B2}" type="parTrans" cxnId="{50969F00-5E7D-4350-B565-69F48BCCADE7}">
      <dgm:prSet/>
      <dgm:spPr/>
      <dgm:t>
        <a:bodyPr/>
        <a:lstStyle/>
        <a:p>
          <a:endParaRPr lang="en-AU"/>
        </a:p>
      </dgm:t>
    </dgm:pt>
    <dgm:pt modelId="{27F76AEB-0617-4EE4-8C0C-DFF15EF547FF}" type="sibTrans" cxnId="{50969F00-5E7D-4350-B565-69F48BCCADE7}">
      <dgm:prSet/>
      <dgm:spPr/>
      <dgm:t>
        <a:bodyPr/>
        <a:lstStyle/>
        <a:p>
          <a:endParaRPr lang="en-AU"/>
        </a:p>
      </dgm:t>
    </dgm:pt>
    <dgm:pt modelId="{E43794E7-EEF0-4324-A525-675CF272EFE4}" type="pres">
      <dgm:prSet presAssocID="{ED94C91F-0E8C-48FD-BD45-B3170AB9142A}" presName="linear" presStyleCnt="0">
        <dgm:presLayoutVars>
          <dgm:animLvl val="lvl"/>
          <dgm:resizeHandles val="exact"/>
        </dgm:presLayoutVars>
      </dgm:prSet>
      <dgm:spPr/>
    </dgm:pt>
    <dgm:pt modelId="{011ABFC9-A410-4D2B-848F-8942A2C1AFE6}" type="pres">
      <dgm:prSet presAssocID="{F9C880E9-9A0E-4250-86FF-C90B581CEC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0969F00-5E7D-4350-B565-69F48BCCADE7}" srcId="{ED94C91F-0E8C-48FD-BD45-B3170AB9142A}" destId="{F9C880E9-9A0E-4250-86FF-C90B581CECCF}" srcOrd="0" destOrd="0" parTransId="{11054967-16DD-4261-BC45-07280842A6B2}" sibTransId="{27F76AEB-0617-4EE4-8C0C-DFF15EF547FF}"/>
    <dgm:cxn modelId="{A86147C5-38F6-4F1B-8D1E-A7D1CB96A3BB}" type="presOf" srcId="{ED94C91F-0E8C-48FD-BD45-B3170AB9142A}" destId="{E43794E7-EEF0-4324-A525-675CF272EFE4}" srcOrd="0" destOrd="0" presId="urn:microsoft.com/office/officeart/2005/8/layout/vList2"/>
    <dgm:cxn modelId="{BF3BDEF5-0F5B-4938-B667-B555548C0D5F}" type="presOf" srcId="{F9C880E9-9A0E-4250-86FF-C90B581CECCF}" destId="{011ABFC9-A410-4D2B-848F-8942A2C1AFE6}" srcOrd="0" destOrd="0" presId="urn:microsoft.com/office/officeart/2005/8/layout/vList2"/>
    <dgm:cxn modelId="{1D7FAD5B-A5AF-4EAE-9664-7812374FF7B2}" type="presParOf" srcId="{E43794E7-EEF0-4324-A525-675CF272EFE4}" destId="{011ABFC9-A410-4D2B-848F-8942A2C1AF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2E302-B7CF-4590-AFD9-1C4486598C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45BA568-C06B-422E-850F-35A510EDF42C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/>
            <a:t>Data extraction (Mandeep)</a:t>
          </a:r>
          <a:endParaRPr lang="en-AU"/>
        </a:p>
      </dgm:t>
    </dgm:pt>
    <dgm:pt modelId="{D1F904FA-49FA-4582-8418-AFD3043FF716}" type="parTrans" cxnId="{C75E409C-2E26-4A7E-9CFC-FCD7E5DFA421}">
      <dgm:prSet/>
      <dgm:spPr/>
      <dgm:t>
        <a:bodyPr/>
        <a:lstStyle/>
        <a:p>
          <a:endParaRPr lang="en-AU"/>
        </a:p>
      </dgm:t>
    </dgm:pt>
    <dgm:pt modelId="{1D1B12D2-6D80-4804-B1D8-7BEA5E474AAA}" type="sibTrans" cxnId="{C75E409C-2E26-4A7E-9CFC-FCD7E5DFA421}">
      <dgm:prSet/>
      <dgm:spPr/>
      <dgm:t>
        <a:bodyPr/>
        <a:lstStyle/>
        <a:p>
          <a:endParaRPr lang="en-AU"/>
        </a:p>
      </dgm:t>
    </dgm:pt>
    <dgm:pt modelId="{B26E35D0-C063-4E55-8200-8B9FBD35D88B}" type="pres">
      <dgm:prSet presAssocID="{D0E2E302-B7CF-4590-AFD9-1C4486598C67}" presName="linear" presStyleCnt="0">
        <dgm:presLayoutVars>
          <dgm:animLvl val="lvl"/>
          <dgm:resizeHandles val="exact"/>
        </dgm:presLayoutVars>
      </dgm:prSet>
      <dgm:spPr/>
    </dgm:pt>
    <dgm:pt modelId="{07F951BB-CA33-4AE7-8FAC-FB2965BD7E1D}" type="pres">
      <dgm:prSet presAssocID="{A45BA568-C06B-422E-850F-35A510EDF42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906EF83-EBEF-48CB-A899-67C4CF3E2EB9}" type="presOf" srcId="{A45BA568-C06B-422E-850F-35A510EDF42C}" destId="{07F951BB-CA33-4AE7-8FAC-FB2965BD7E1D}" srcOrd="0" destOrd="0" presId="urn:microsoft.com/office/officeart/2005/8/layout/vList2"/>
    <dgm:cxn modelId="{C75E409C-2E26-4A7E-9CFC-FCD7E5DFA421}" srcId="{D0E2E302-B7CF-4590-AFD9-1C4486598C67}" destId="{A45BA568-C06B-422E-850F-35A510EDF42C}" srcOrd="0" destOrd="0" parTransId="{D1F904FA-49FA-4582-8418-AFD3043FF716}" sibTransId="{1D1B12D2-6D80-4804-B1D8-7BEA5E474AAA}"/>
    <dgm:cxn modelId="{C852F6FF-DF47-42D5-BD4D-FB9D519CD933}" type="presOf" srcId="{D0E2E302-B7CF-4590-AFD9-1C4486598C67}" destId="{B26E35D0-C063-4E55-8200-8B9FBD35D88B}" srcOrd="0" destOrd="0" presId="urn:microsoft.com/office/officeart/2005/8/layout/vList2"/>
    <dgm:cxn modelId="{364352BD-83F0-45F9-BFE1-2DEBA4C1174E}" type="presParOf" srcId="{B26E35D0-C063-4E55-8200-8B9FBD35D88B}" destId="{07F951BB-CA33-4AE7-8FAC-FB2965BD7E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C317C4-107B-4C92-A3CE-B2C049FC29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B8BBD1A-97DD-47CA-8C1A-853E4ABB0EAE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/>
            <a:t>Data Transformation (amrit)</a:t>
          </a:r>
          <a:endParaRPr lang="en-AU"/>
        </a:p>
      </dgm:t>
    </dgm:pt>
    <dgm:pt modelId="{FA8EFA39-153C-49AF-A76F-C96972E9986D}" type="parTrans" cxnId="{727733E7-9DE7-4FBA-B94F-7374CF2B4D3B}">
      <dgm:prSet/>
      <dgm:spPr/>
      <dgm:t>
        <a:bodyPr/>
        <a:lstStyle/>
        <a:p>
          <a:endParaRPr lang="en-AU"/>
        </a:p>
      </dgm:t>
    </dgm:pt>
    <dgm:pt modelId="{9A5CF797-7327-4C9F-8072-8F55740D6FC6}" type="sibTrans" cxnId="{727733E7-9DE7-4FBA-B94F-7374CF2B4D3B}">
      <dgm:prSet/>
      <dgm:spPr/>
      <dgm:t>
        <a:bodyPr/>
        <a:lstStyle/>
        <a:p>
          <a:endParaRPr lang="en-AU"/>
        </a:p>
      </dgm:t>
    </dgm:pt>
    <dgm:pt modelId="{B4BE429A-7325-4129-ABA6-C6A459834B77}" type="pres">
      <dgm:prSet presAssocID="{9AC317C4-107B-4C92-A3CE-B2C049FC29E9}" presName="linear" presStyleCnt="0">
        <dgm:presLayoutVars>
          <dgm:animLvl val="lvl"/>
          <dgm:resizeHandles val="exact"/>
        </dgm:presLayoutVars>
      </dgm:prSet>
      <dgm:spPr/>
    </dgm:pt>
    <dgm:pt modelId="{3218E33A-32B8-4D77-BA6A-3E970C58C86D}" type="pres">
      <dgm:prSet presAssocID="{AB8BBD1A-97DD-47CA-8C1A-853E4ABB0EA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D5D87C-C177-404D-BC77-59AC89BE373F}" type="presOf" srcId="{9AC317C4-107B-4C92-A3CE-B2C049FC29E9}" destId="{B4BE429A-7325-4129-ABA6-C6A459834B77}" srcOrd="0" destOrd="0" presId="urn:microsoft.com/office/officeart/2005/8/layout/vList2"/>
    <dgm:cxn modelId="{AE3FA1B2-8564-4A4B-A67A-86F54FBF5ABD}" type="presOf" srcId="{AB8BBD1A-97DD-47CA-8C1A-853E4ABB0EAE}" destId="{3218E33A-32B8-4D77-BA6A-3E970C58C86D}" srcOrd="0" destOrd="0" presId="urn:microsoft.com/office/officeart/2005/8/layout/vList2"/>
    <dgm:cxn modelId="{727733E7-9DE7-4FBA-B94F-7374CF2B4D3B}" srcId="{9AC317C4-107B-4C92-A3CE-B2C049FC29E9}" destId="{AB8BBD1A-97DD-47CA-8C1A-853E4ABB0EAE}" srcOrd="0" destOrd="0" parTransId="{FA8EFA39-153C-49AF-A76F-C96972E9986D}" sibTransId="{9A5CF797-7327-4C9F-8072-8F55740D6FC6}"/>
    <dgm:cxn modelId="{F62E8ADE-ED98-4310-99E8-8900986A64CD}" type="presParOf" srcId="{B4BE429A-7325-4129-ABA6-C6A459834B77}" destId="{3218E33A-32B8-4D77-BA6A-3E970C58C8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985E46-A830-466E-85D6-3EA2D5455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3569F35-8F81-466E-9DC3-3C34071F806F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/>
            <a:t>Data exportation(Amrit)</a:t>
          </a:r>
          <a:endParaRPr lang="en-AU"/>
        </a:p>
      </dgm:t>
    </dgm:pt>
    <dgm:pt modelId="{DA9603A6-3630-4316-92B2-9F5A03019B40}" type="parTrans" cxnId="{3DFA6194-4929-429B-A256-4781CABB3517}">
      <dgm:prSet/>
      <dgm:spPr/>
      <dgm:t>
        <a:bodyPr/>
        <a:lstStyle/>
        <a:p>
          <a:endParaRPr lang="en-AU"/>
        </a:p>
      </dgm:t>
    </dgm:pt>
    <dgm:pt modelId="{453042D4-74B1-4B87-B11F-7501DE791E48}" type="sibTrans" cxnId="{3DFA6194-4929-429B-A256-4781CABB3517}">
      <dgm:prSet/>
      <dgm:spPr/>
      <dgm:t>
        <a:bodyPr/>
        <a:lstStyle/>
        <a:p>
          <a:endParaRPr lang="en-AU"/>
        </a:p>
      </dgm:t>
    </dgm:pt>
    <dgm:pt modelId="{BC9B51DE-8312-4872-BF01-5A6EA81F50D3}" type="pres">
      <dgm:prSet presAssocID="{D8985E46-A830-466E-85D6-3EA2D5455D11}" presName="linear" presStyleCnt="0">
        <dgm:presLayoutVars>
          <dgm:animLvl val="lvl"/>
          <dgm:resizeHandles val="exact"/>
        </dgm:presLayoutVars>
      </dgm:prSet>
      <dgm:spPr/>
    </dgm:pt>
    <dgm:pt modelId="{D101DF91-634E-4DD9-BFA2-B6DD071AD95B}" type="pres">
      <dgm:prSet presAssocID="{E3569F35-8F81-466E-9DC3-3C34071F806F}" presName="parentText" presStyleLbl="node1" presStyleIdx="0" presStyleCnt="1" custLinFactNeighborX="16647" custLinFactNeighborY="-53307">
        <dgm:presLayoutVars>
          <dgm:chMax val="0"/>
          <dgm:bulletEnabled val="1"/>
        </dgm:presLayoutVars>
      </dgm:prSet>
      <dgm:spPr/>
    </dgm:pt>
  </dgm:ptLst>
  <dgm:cxnLst>
    <dgm:cxn modelId="{3DFA6194-4929-429B-A256-4781CABB3517}" srcId="{D8985E46-A830-466E-85D6-3EA2D5455D11}" destId="{E3569F35-8F81-466E-9DC3-3C34071F806F}" srcOrd="0" destOrd="0" parTransId="{DA9603A6-3630-4316-92B2-9F5A03019B40}" sibTransId="{453042D4-74B1-4B87-B11F-7501DE791E48}"/>
    <dgm:cxn modelId="{989DE4AB-CB0D-4839-B651-2B9754F21D09}" type="presOf" srcId="{D8985E46-A830-466E-85D6-3EA2D5455D11}" destId="{BC9B51DE-8312-4872-BF01-5A6EA81F50D3}" srcOrd="0" destOrd="0" presId="urn:microsoft.com/office/officeart/2005/8/layout/vList2"/>
    <dgm:cxn modelId="{E7CE67B0-4926-462A-A4D7-2F5F4477D0A9}" type="presOf" srcId="{E3569F35-8F81-466E-9DC3-3C34071F806F}" destId="{D101DF91-634E-4DD9-BFA2-B6DD071AD95B}" srcOrd="0" destOrd="0" presId="urn:microsoft.com/office/officeart/2005/8/layout/vList2"/>
    <dgm:cxn modelId="{815C7139-DD2B-47A9-B9D8-E1C58425B515}" type="presParOf" srcId="{BC9B51DE-8312-4872-BF01-5A6EA81F50D3}" destId="{D101DF91-634E-4DD9-BFA2-B6DD071AD9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A2D75C-D10A-4545-8420-D0828887C5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C7EC9B5-34D5-4A8E-BF2E-C1B782C79319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 dirty="0"/>
            <a:t>Data Loading</a:t>
          </a:r>
          <a:endParaRPr lang="en-AU" dirty="0"/>
        </a:p>
      </dgm:t>
    </dgm:pt>
    <dgm:pt modelId="{2704F1FD-08EC-4BE3-A718-80EE4B72FFAB}" type="parTrans" cxnId="{75D698AC-B7C8-4BA6-BEFB-4908BFD050E9}">
      <dgm:prSet/>
      <dgm:spPr/>
      <dgm:t>
        <a:bodyPr/>
        <a:lstStyle/>
        <a:p>
          <a:endParaRPr lang="en-AU"/>
        </a:p>
      </dgm:t>
    </dgm:pt>
    <dgm:pt modelId="{DB120DB3-BBC8-4A78-A32E-882851DA59EA}" type="sibTrans" cxnId="{75D698AC-B7C8-4BA6-BEFB-4908BFD050E9}">
      <dgm:prSet/>
      <dgm:spPr/>
      <dgm:t>
        <a:bodyPr/>
        <a:lstStyle/>
        <a:p>
          <a:endParaRPr lang="en-AU"/>
        </a:p>
      </dgm:t>
    </dgm:pt>
    <dgm:pt modelId="{9B5E18A5-EEB8-4786-8F3A-B249A16EA93B}" type="pres">
      <dgm:prSet presAssocID="{ADA2D75C-D10A-4545-8420-D0828887C516}" presName="linear" presStyleCnt="0">
        <dgm:presLayoutVars>
          <dgm:animLvl val="lvl"/>
          <dgm:resizeHandles val="exact"/>
        </dgm:presLayoutVars>
      </dgm:prSet>
      <dgm:spPr/>
    </dgm:pt>
    <dgm:pt modelId="{8FA2C787-6609-4742-B513-9033105F8D62}" type="pres">
      <dgm:prSet presAssocID="{7C7EC9B5-34D5-4A8E-BF2E-C1B782C79319}" presName="parentText" presStyleLbl="node1" presStyleIdx="0" presStyleCnt="1" custLinFactNeighborX="-5437" custLinFactNeighborY="-53995">
        <dgm:presLayoutVars>
          <dgm:chMax val="0"/>
          <dgm:bulletEnabled val="1"/>
        </dgm:presLayoutVars>
      </dgm:prSet>
      <dgm:spPr/>
    </dgm:pt>
  </dgm:ptLst>
  <dgm:cxnLst>
    <dgm:cxn modelId="{50E38766-07C8-498B-AA89-7C114BCD7A00}" type="presOf" srcId="{ADA2D75C-D10A-4545-8420-D0828887C516}" destId="{9B5E18A5-EEB8-4786-8F3A-B249A16EA93B}" srcOrd="0" destOrd="0" presId="urn:microsoft.com/office/officeart/2005/8/layout/vList2"/>
    <dgm:cxn modelId="{75D698AC-B7C8-4BA6-BEFB-4908BFD050E9}" srcId="{ADA2D75C-D10A-4545-8420-D0828887C516}" destId="{7C7EC9B5-34D5-4A8E-BF2E-C1B782C79319}" srcOrd="0" destOrd="0" parTransId="{2704F1FD-08EC-4BE3-A718-80EE4B72FFAB}" sibTransId="{DB120DB3-BBC8-4A78-A32E-882851DA59EA}"/>
    <dgm:cxn modelId="{D4A03CB7-DDC4-4DF6-8C65-70D4EC6A0AF4}" type="presOf" srcId="{7C7EC9B5-34D5-4A8E-BF2E-C1B782C79319}" destId="{8FA2C787-6609-4742-B513-9033105F8D62}" srcOrd="0" destOrd="0" presId="urn:microsoft.com/office/officeart/2005/8/layout/vList2"/>
    <dgm:cxn modelId="{4EBAE95D-0146-43F4-80DE-9E08CAA359B0}" type="presParOf" srcId="{9B5E18A5-EEB8-4786-8F3A-B249A16EA93B}" destId="{8FA2C787-6609-4742-B513-9033105F8D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2F2F0D-B526-42CF-B85C-3BF4209064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6F44128-A288-444F-8D44-5CB0455EB9B7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AU" dirty="0"/>
            <a:t>ERD</a:t>
          </a:r>
        </a:p>
      </dgm:t>
    </dgm:pt>
    <dgm:pt modelId="{2F7A7814-D030-4FCE-8CCE-6BD1AF8D98EE}" type="parTrans" cxnId="{FE65FB34-462D-4247-A6F2-35948D19C097}">
      <dgm:prSet/>
      <dgm:spPr/>
      <dgm:t>
        <a:bodyPr/>
        <a:lstStyle/>
        <a:p>
          <a:endParaRPr lang="en-AU"/>
        </a:p>
      </dgm:t>
    </dgm:pt>
    <dgm:pt modelId="{3EC85608-A062-4493-A2ED-21F3331C3BB7}" type="sibTrans" cxnId="{FE65FB34-462D-4247-A6F2-35948D19C097}">
      <dgm:prSet/>
      <dgm:spPr/>
      <dgm:t>
        <a:bodyPr/>
        <a:lstStyle/>
        <a:p>
          <a:endParaRPr lang="en-AU"/>
        </a:p>
      </dgm:t>
    </dgm:pt>
    <dgm:pt modelId="{722D6E43-53D2-4890-9EAE-15567B29E37B}" type="pres">
      <dgm:prSet presAssocID="{052F2F0D-B526-42CF-B85C-3BF420906493}" presName="linear" presStyleCnt="0">
        <dgm:presLayoutVars>
          <dgm:animLvl val="lvl"/>
          <dgm:resizeHandles val="exact"/>
        </dgm:presLayoutVars>
      </dgm:prSet>
      <dgm:spPr/>
    </dgm:pt>
    <dgm:pt modelId="{BF7CEF5E-BAC5-4F13-8C08-65551388A401}" type="pres">
      <dgm:prSet presAssocID="{66F44128-A288-444F-8D44-5CB0455EB9B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EF9D1F-DDD8-427A-8586-CFEF4A14933F}" type="presOf" srcId="{66F44128-A288-444F-8D44-5CB0455EB9B7}" destId="{BF7CEF5E-BAC5-4F13-8C08-65551388A401}" srcOrd="0" destOrd="0" presId="urn:microsoft.com/office/officeart/2005/8/layout/vList2"/>
    <dgm:cxn modelId="{FE65FB34-462D-4247-A6F2-35948D19C097}" srcId="{052F2F0D-B526-42CF-B85C-3BF420906493}" destId="{66F44128-A288-444F-8D44-5CB0455EB9B7}" srcOrd="0" destOrd="0" parTransId="{2F7A7814-D030-4FCE-8CCE-6BD1AF8D98EE}" sibTransId="{3EC85608-A062-4493-A2ED-21F3331C3BB7}"/>
    <dgm:cxn modelId="{BDC05FFE-E5D5-4985-A99A-59E35D25002C}" type="presOf" srcId="{052F2F0D-B526-42CF-B85C-3BF420906493}" destId="{722D6E43-53D2-4890-9EAE-15567B29E37B}" srcOrd="0" destOrd="0" presId="urn:microsoft.com/office/officeart/2005/8/layout/vList2"/>
    <dgm:cxn modelId="{A6079333-D229-4ABA-8830-A1B053026510}" type="presParOf" srcId="{722D6E43-53D2-4890-9EAE-15567B29E37B}" destId="{BF7CEF5E-BAC5-4F13-8C08-65551388A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FFF30A-0220-4443-BCA0-6FAAA5708B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F4AD909-8E59-4B28-BE16-15CCCB76E705}">
      <dgm:prSet/>
      <dgm:spPr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dgm:spPr>
      <dgm:t>
        <a:bodyPr/>
        <a:lstStyle/>
        <a:p>
          <a:r>
            <a:rPr lang="en-US"/>
            <a:t>Postgres SQL</a:t>
          </a:r>
          <a:endParaRPr lang="en-AU"/>
        </a:p>
      </dgm:t>
    </dgm:pt>
    <dgm:pt modelId="{B09D3F4B-80CB-4A6F-A5F3-83C6C638D5D1}" type="parTrans" cxnId="{06994F6B-EDB5-4ED6-96F5-2D3FF2EC8308}">
      <dgm:prSet/>
      <dgm:spPr/>
      <dgm:t>
        <a:bodyPr/>
        <a:lstStyle/>
        <a:p>
          <a:endParaRPr lang="en-AU"/>
        </a:p>
      </dgm:t>
    </dgm:pt>
    <dgm:pt modelId="{D60C832E-0E1B-4739-9092-0130595D96EC}" type="sibTrans" cxnId="{06994F6B-EDB5-4ED6-96F5-2D3FF2EC8308}">
      <dgm:prSet/>
      <dgm:spPr/>
      <dgm:t>
        <a:bodyPr/>
        <a:lstStyle/>
        <a:p>
          <a:endParaRPr lang="en-AU"/>
        </a:p>
      </dgm:t>
    </dgm:pt>
    <dgm:pt modelId="{A6B508A3-A391-415A-8702-E09C00D98CAF}" type="pres">
      <dgm:prSet presAssocID="{F5FFF30A-0220-4443-BCA0-6FAAA5708BBC}" presName="linear" presStyleCnt="0">
        <dgm:presLayoutVars>
          <dgm:animLvl val="lvl"/>
          <dgm:resizeHandles val="exact"/>
        </dgm:presLayoutVars>
      </dgm:prSet>
      <dgm:spPr/>
    </dgm:pt>
    <dgm:pt modelId="{D3DF354A-1878-47EC-A661-2FB5361ABFBA}" type="pres">
      <dgm:prSet presAssocID="{6F4AD909-8E59-4B28-BE16-15CCCB76E7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6E1051F-B53E-4AEB-BF54-466E68EBDBD4}" type="presOf" srcId="{F5FFF30A-0220-4443-BCA0-6FAAA5708BBC}" destId="{A6B508A3-A391-415A-8702-E09C00D98CAF}" srcOrd="0" destOrd="0" presId="urn:microsoft.com/office/officeart/2005/8/layout/vList2"/>
    <dgm:cxn modelId="{BC8C6366-2BE6-49CA-9BF8-C669E6A873F9}" type="presOf" srcId="{6F4AD909-8E59-4B28-BE16-15CCCB76E705}" destId="{D3DF354A-1878-47EC-A661-2FB5361ABFBA}" srcOrd="0" destOrd="0" presId="urn:microsoft.com/office/officeart/2005/8/layout/vList2"/>
    <dgm:cxn modelId="{06994F6B-EDB5-4ED6-96F5-2D3FF2EC8308}" srcId="{F5FFF30A-0220-4443-BCA0-6FAAA5708BBC}" destId="{6F4AD909-8E59-4B28-BE16-15CCCB76E705}" srcOrd="0" destOrd="0" parTransId="{B09D3F4B-80CB-4A6F-A5F3-83C6C638D5D1}" sibTransId="{D60C832E-0E1B-4739-9092-0130595D96EC}"/>
    <dgm:cxn modelId="{DF05E062-E4CC-4511-83C5-7EF8F0D5ED3C}" type="presParOf" srcId="{A6B508A3-A391-415A-8702-E09C00D98CAF}" destId="{D3DF354A-1878-47EC-A661-2FB5361AB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EE851-850F-4B79-AEEE-04B37BEDCCAE}">
      <dsp:nvSpPr>
        <dsp:cNvPr id="0" name=""/>
        <dsp:cNvSpPr/>
      </dsp:nvSpPr>
      <dsp:spPr>
        <a:xfrm>
          <a:off x="0" y="6758"/>
          <a:ext cx="12185649" cy="1055340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Objective</a:t>
          </a:r>
          <a:endParaRPr lang="en-AU" sz="4400" kern="1200"/>
        </a:p>
      </dsp:txBody>
      <dsp:txXfrm>
        <a:off x="51517" y="58275"/>
        <a:ext cx="12082615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ABFC9-A410-4D2B-848F-8942A2C1AFE6}">
      <dsp:nvSpPr>
        <dsp:cNvPr id="0" name=""/>
        <dsp:cNvSpPr/>
      </dsp:nvSpPr>
      <dsp:spPr>
        <a:xfrm>
          <a:off x="0" y="8380"/>
          <a:ext cx="12191980" cy="1271205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Data Selection</a:t>
          </a:r>
          <a:endParaRPr lang="en-AU" sz="5300" kern="1200"/>
        </a:p>
      </dsp:txBody>
      <dsp:txXfrm>
        <a:off x="62055" y="70435"/>
        <a:ext cx="12067870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951BB-CA33-4AE7-8FAC-FB2965BD7E1D}">
      <dsp:nvSpPr>
        <dsp:cNvPr id="0" name=""/>
        <dsp:cNvSpPr/>
      </dsp:nvSpPr>
      <dsp:spPr>
        <a:xfrm>
          <a:off x="0" y="8380"/>
          <a:ext cx="12191980" cy="1271205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Data extraction (Mandeep)</a:t>
          </a:r>
          <a:endParaRPr lang="en-AU" sz="5300" kern="1200"/>
        </a:p>
      </dsp:txBody>
      <dsp:txXfrm>
        <a:off x="62055" y="70435"/>
        <a:ext cx="12067870" cy="1147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8E33A-32B8-4D77-BA6A-3E970C58C86D}">
      <dsp:nvSpPr>
        <dsp:cNvPr id="0" name=""/>
        <dsp:cNvSpPr/>
      </dsp:nvSpPr>
      <dsp:spPr>
        <a:xfrm>
          <a:off x="0" y="8380"/>
          <a:ext cx="12191980" cy="1271205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Data Transformation (amrit)</a:t>
          </a:r>
          <a:endParaRPr lang="en-AU" sz="5300" kern="1200"/>
        </a:p>
      </dsp:txBody>
      <dsp:txXfrm>
        <a:off x="62055" y="70435"/>
        <a:ext cx="12067870" cy="1147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1DF91-634E-4DD9-BFA2-B6DD071AD95B}">
      <dsp:nvSpPr>
        <dsp:cNvPr id="0" name=""/>
        <dsp:cNvSpPr/>
      </dsp:nvSpPr>
      <dsp:spPr>
        <a:xfrm>
          <a:off x="0" y="0"/>
          <a:ext cx="12134848" cy="1271205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Data exportation(Amrit)</a:t>
          </a:r>
          <a:endParaRPr lang="en-AU" sz="5300" kern="1200"/>
        </a:p>
      </dsp:txBody>
      <dsp:txXfrm>
        <a:off x="62055" y="62055"/>
        <a:ext cx="12010738" cy="114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2C787-6609-4742-B513-9033105F8D62}">
      <dsp:nvSpPr>
        <dsp:cNvPr id="0" name=""/>
        <dsp:cNvSpPr/>
      </dsp:nvSpPr>
      <dsp:spPr>
        <a:xfrm>
          <a:off x="0" y="0"/>
          <a:ext cx="11931961" cy="1271205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Data Loading</a:t>
          </a:r>
          <a:endParaRPr lang="en-AU" sz="5300" kern="1200" dirty="0"/>
        </a:p>
      </dsp:txBody>
      <dsp:txXfrm>
        <a:off x="62055" y="62055"/>
        <a:ext cx="11807851" cy="1147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CEF5E-BAC5-4F13-8C08-65551388A401}">
      <dsp:nvSpPr>
        <dsp:cNvPr id="0" name=""/>
        <dsp:cNvSpPr/>
      </dsp:nvSpPr>
      <dsp:spPr>
        <a:xfrm>
          <a:off x="0" y="4537"/>
          <a:ext cx="12153105" cy="983384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 dirty="0"/>
            <a:t>ERD</a:t>
          </a:r>
        </a:p>
      </dsp:txBody>
      <dsp:txXfrm>
        <a:off x="48005" y="52542"/>
        <a:ext cx="12057095" cy="8873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F354A-1878-47EC-A661-2FB5361ABFBA}">
      <dsp:nvSpPr>
        <dsp:cNvPr id="0" name=""/>
        <dsp:cNvSpPr/>
      </dsp:nvSpPr>
      <dsp:spPr>
        <a:xfrm>
          <a:off x="0" y="8380"/>
          <a:ext cx="12162336" cy="1271205"/>
        </a:xfrm>
        <a:prstGeom prst="roundRect">
          <a:avLst/>
        </a:prstGeom>
        <a:gradFill rotWithShape="0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Postgres SQL</a:t>
          </a:r>
          <a:endParaRPr lang="en-AU" sz="5300" kern="1200"/>
        </a:p>
      </dsp:txBody>
      <dsp:txXfrm>
        <a:off x="62055" y="70435"/>
        <a:ext cx="12038226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4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3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88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27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06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05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574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0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2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7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40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4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0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27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4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63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010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5CE41-8B70-B55C-C2D2-CCA712F58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lluminated server room panel">
            <a:extLst>
              <a:ext uri="{FF2B5EF4-FFF2-40B4-BE49-F238E27FC236}">
                <a16:creationId xmlns:a16="http://schemas.microsoft.com/office/drawing/2014/main" id="{79A18C5E-B952-A831-4195-66BEDA3140A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2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A51AD-E58D-7EEF-E022-5A02A625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4" y="2509284"/>
            <a:ext cx="6767736" cy="2486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z="4800" dirty="0">
                <a:latin typeface="Aptos Black" panose="020B0004020202020204" pitchFamily="34" charset="0"/>
              </a:rPr>
              <a:t>COVID-19</a:t>
            </a:r>
            <a:br>
              <a:rPr lang="en-AU" sz="4800" dirty="0">
                <a:latin typeface="Aptos Black" panose="020B0004020202020204" pitchFamily="34" charset="0"/>
              </a:rPr>
            </a:br>
            <a:r>
              <a:rPr lang="en-AU" sz="4800" dirty="0">
                <a:latin typeface="Aptos Black" panose="020B0004020202020204" pitchFamily="34" charset="0"/>
              </a:rPr>
              <a:t>Data Engineering and Analysis</a:t>
            </a:r>
            <a:endParaRPr lang="en-US" sz="48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09D9A9-BB47-8DF2-3017-96B0592FB7FE}"/>
              </a:ext>
            </a:extLst>
          </p:cNvPr>
          <p:cNvGrpSpPr/>
          <p:nvPr/>
        </p:nvGrpSpPr>
        <p:grpSpPr>
          <a:xfrm>
            <a:off x="571274" y="5931752"/>
            <a:ext cx="8829203" cy="469641"/>
            <a:chOff x="971029" y="5931752"/>
            <a:chExt cx="9976968" cy="4696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5D289-1F55-72B7-C49E-43C56F3B239C}"/>
                </a:ext>
              </a:extLst>
            </p:cNvPr>
            <p:cNvSpPr/>
            <p:nvPr/>
          </p:nvSpPr>
          <p:spPr>
            <a:xfrm>
              <a:off x="971029" y="5931752"/>
              <a:ext cx="1583473" cy="42374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Amrit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BF8BD7-DB18-128E-03D9-9F3424AD668F}"/>
                </a:ext>
              </a:extLst>
            </p:cNvPr>
            <p:cNvSpPr/>
            <p:nvPr/>
          </p:nvSpPr>
          <p:spPr>
            <a:xfrm>
              <a:off x="6254200" y="5977647"/>
              <a:ext cx="1583473" cy="42374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Mandeep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65DC79-E788-83C4-A9F2-DC4B068F58A9}"/>
                </a:ext>
              </a:extLst>
            </p:cNvPr>
            <p:cNvSpPr/>
            <p:nvPr/>
          </p:nvSpPr>
          <p:spPr>
            <a:xfrm>
              <a:off x="3504948" y="5977647"/>
              <a:ext cx="1583473" cy="42374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Keegan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3A4D0B-50F5-8544-BB14-1A04069E6F35}"/>
                </a:ext>
              </a:extLst>
            </p:cNvPr>
            <p:cNvSpPr/>
            <p:nvPr/>
          </p:nvSpPr>
          <p:spPr>
            <a:xfrm>
              <a:off x="9364524" y="5977647"/>
              <a:ext cx="1583473" cy="42374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Patrick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F16EC6F2-AE57-A134-05FC-09D7BC7DB3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</p:pic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6558B97-4132-F886-657B-198393427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156781"/>
              </p:ext>
            </p:extLst>
          </p:nvPr>
        </p:nvGraphicFramePr>
        <p:xfrm>
          <a:off x="3175" y="90869"/>
          <a:ext cx="12185649" cy="106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73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33E1E-6F8E-35B1-1239-886BE73F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6030B0-BA20-561D-CCAE-04167C8EB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A285D34-C7C9-8203-E41F-D8417E2F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D41EC2-03B7-F52D-CA2D-B19461010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EFA6F7E-F89F-CB75-9BA7-C66E52F65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B077C2C-2FB6-BD8B-44E6-A6309D00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7E453A9-315C-3B0E-3870-BE7D163A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7921A63A-A501-A1E0-3FF6-1EB9E2F2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574B12-24F7-B407-7443-858BC4BD7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059055"/>
              </p:ext>
            </p:extLst>
          </p:nvPr>
        </p:nvGraphicFramePr>
        <p:xfrm>
          <a:off x="-3175" y="7790"/>
          <a:ext cx="12191980" cy="12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35D2FF1-8A44-A4A1-1DC6-27BD3DE69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DB69550-E4D3-3B44-E42C-62E0E15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DC93F23-15A7-9144-2BEC-D5DE26E6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6B6967-18CE-5822-24F4-234130B6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651E98-DE7D-E146-76E5-AB99D7592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B9A31C6-DC8C-C966-92B3-0F6B5175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44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6906B-3792-A866-E284-445811BA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1DC85B-5301-0B21-32C9-8473B4D12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95EA642-7536-4783-8E93-A1DA33AA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270667-66EE-70CE-2DC3-FA7440A1B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2D2802-71B2-14CD-4531-E61214EF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841C36A-10E9-15C8-047F-C510247F4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569466AD-1AB9-7849-A8EE-BABAA286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A203714A-B5B7-B0F2-9B75-E6F6655293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08CAE3-958D-57C7-9B4D-74310E850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767966"/>
              </p:ext>
            </p:extLst>
          </p:nvPr>
        </p:nvGraphicFramePr>
        <p:xfrm>
          <a:off x="-3175" y="7790"/>
          <a:ext cx="12191980" cy="12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AE189D-9D12-3FFD-35C1-927ACC70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C1BEAC8-D736-751F-8F62-D46D08F6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D6CCFBF-F6BF-E52B-370A-B8B5B22A1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760A506-FD90-367C-1471-BA4F33A24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D622FA-C182-5F33-C169-45289232C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33D2A8A-FE58-1333-775D-00269C040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65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9ADB6-62ED-81D4-E202-99037081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CA26C9B-9AF2-A5F2-D054-39B12A761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CA0F97D-13FF-9E0C-4C63-DE2CDA83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0414FB1-4760-54D2-46A9-27BBACD73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205D89-6FB4-B48A-90DC-4E4AEAB2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7FA1434-513D-48A9-22E1-4D3503A4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C9EFBD-2758-BF98-CED7-399554A4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FF2D7E43-EE0A-F58C-41B9-68F5E4B4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05BD026-7591-78DE-D883-784C443DD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833390"/>
              </p:ext>
            </p:extLst>
          </p:nvPr>
        </p:nvGraphicFramePr>
        <p:xfrm>
          <a:off x="-3175" y="7790"/>
          <a:ext cx="12191980" cy="12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A2C05EF-0ECA-C492-A6F2-D9C237D27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998760-78AA-9B55-BBBE-D2DF50EA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A79761E-7FFF-7710-B351-09156B04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A7880-5A5D-EA41-1899-BB310748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F2BD61-C4D0-3BCD-D233-A1695D49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C705AF0-A2C1-46F7-F48D-26C9C0DC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19C4E-273B-2044-F4B0-B45C7EEA5063}"/>
              </a:ext>
            </a:extLst>
          </p:cNvPr>
          <p:cNvGrpSpPr/>
          <p:nvPr/>
        </p:nvGrpSpPr>
        <p:grpSpPr>
          <a:xfrm>
            <a:off x="296404" y="1751506"/>
            <a:ext cx="9316846" cy="1112304"/>
            <a:chOff x="0" y="1537"/>
            <a:chExt cx="9316846" cy="111230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96EB56-199F-BD2B-2E25-BD92D3D33C06}"/>
                </a:ext>
              </a:extLst>
            </p:cNvPr>
            <p:cNvSpPr/>
            <p:nvPr/>
          </p:nvSpPr>
          <p:spPr>
            <a:xfrm>
              <a:off x="0" y="1537"/>
              <a:ext cx="9316846" cy="1112304"/>
            </a:xfrm>
            <a:prstGeom prst="roundRect">
              <a:avLst/>
            </a:prstGeom>
            <a:gradFill rotWithShape="0">
              <a:gsLst>
                <a:gs pos="10000">
                  <a:schemeClr val="bg2">
                    <a:tint val="97000"/>
                    <a:hueMod val="92000"/>
                    <a:satMod val="169000"/>
                    <a:lumMod val="164000"/>
                  </a:schemeClr>
                </a:gs>
                <a:gs pos="100000">
                  <a:schemeClr val="bg2">
                    <a:shade val="96000"/>
                    <a:satMod val="120000"/>
                    <a:lumMod val="90000"/>
                  </a:schemeClr>
                </a:gs>
              </a:gsLst>
              <a:lin ang="6120000" scaled="1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CC0ABE-5E63-7920-CB46-BEF6FE75B317}"/>
                </a:ext>
              </a:extLst>
            </p:cNvPr>
            <p:cNvSpPr txBox="1"/>
            <p:nvPr/>
          </p:nvSpPr>
          <p:spPr>
            <a:xfrm>
              <a:off x="54298" y="55835"/>
              <a:ext cx="9208250" cy="1003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800" kern="1200" dirty="0"/>
                <a:t>User Interaction</a:t>
              </a:r>
              <a:endParaRPr lang="en-US" sz="28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4BAA11-8071-3D86-FB35-E8C15624E3CB}"/>
              </a:ext>
            </a:extLst>
          </p:cNvPr>
          <p:cNvGrpSpPr/>
          <p:nvPr/>
        </p:nvGrpSpPr>
        <p:grpSpPr>
          <a:xfrm>
            <a:off x="281120" y="3158195"/>
            <a:ext cx="9332130" cy="1140086"/>
            <a:chOff x="-1210755" y="256232"/>
            <a:chExt cx="9332130" cy="11400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9DD4CDA-F26C-BBDE-C375-9BC9FA1FA676}"/>
                </a:ext>
              </a:extLst>
            </p:cNvPr>
            <p:cNvSpPr/>
            <p:nvPr/>
          </p:nvSpPr>
          <p:spPr>
            <a:xfrm>
              <a:off x="-1210755" y="284014"/>
              <a:ext cx="9316846" cy="1112304"/>
            </a:xfrm>
            <a:prstGeom prst="roundRect">
              <a:avLst/>
            </a:prstGeom>
            <a:gradFill rotWithShape="0">
              <a:gsLst>
                <a:gs pos="10000">
                  <a:schemeClr val="bg2">
                    <a:tint val="97000"/>
                    <a:hueMod val="92000"/>
                    <a:satMod val="169000"/>
                    <a:lumMod val="164000"/>
                  </a:schemeClr>
                </a:gs>
                <a:gs pos="100000">
                  <a:schemeClr val="bg2">
                    <a:shade val="96000"/>
                    <a:satMod val="120000"/>
                    <a:lumMod val="90000"/>
                  </a:schemeClr>
                </a:gs>
              </a:gsLst>
              <a:lin ang="6120000" scaled="1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6895A933-005D-37BB-5132-4BC76DCB31E3}"/>
                </a:ext>
              </a:extLst>
            </p:cNvPr>
            <p:cNvSpPr txBox="1"/>
            <p:nvPr/>
          </p:nvSpPr>
          <p:spPr>
            <a:xfrm>
              <a:off x="-1086875" y="256232"/>
              <a:ext cx="9208250" cy="1003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800" kern="1200" dirty="0"/>
                <a:t>Segregation (Country, coordinates, patient database, Covid-19 Dataset) 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8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CD329B-E015-E5EE-E6ED-AF08C80B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11BC1A-6843-244A-D087-6268994E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216602B-7488-BE98-B068-AC6B036F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E62CBC-FD03-D258-10F8-26840A3D1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6730528-22FB-C0B0-FFF0-7F15824EB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D3B894C-9A13-6437-0BB1-22DC9D0AE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446E574-30EA-E6B2-E504-875F2E5A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24B11CAB-D06D-0590-3ABC-0E322198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83B8267-2A92-0509-6D00-254C04FCD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780061"/>
              </p:ext>
            </p:extLst>
          </p:nvPr>
        </p:nvGraphicFramePr>
        <p:xfrm>
          <a:off x="3176" y="207549"/>
          <a:ext cx="12134848" cy="12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8519355-E1E9-C187-42B1-7FED06841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8D2D95-FEE7-952C-B74E-58071AFCF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A466EAE-425A-9A67-DF0A-41D99AE14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83C1994-8C57-773E-9BA3-4FB27900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E71B8CA-0A65-2D43-2101-A602DF384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E5E096F-EA9A-0C66-9B9A-01C7AFB49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B2C361-E2BB-2FBE-E6F4-9CCF8DA42C91}"/>
              </a:ext>
            </a:extLst>
          </p:cNvPr>
          <p:cNvSpPr txBox="1"/>
          <p:nvPr/>
        </p:nvSpPr>
        <p:spPr>
          <a:xfrm>
            <a:off x="769434" y="2782449"/>
            <a:ext cx="8427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Csv files output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New library- </a:t>
            </a:r>
            <a:r>
              <a:rPr lang="en-AU" sz="3200" dirty="0" err="1"/>
              <a:t>pyarrow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2384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01D5E-6C2E-7DBD-8D26-89615BBBD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1C7844-E43C-A5CC-3FD1-8A2D7AF65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3EE2296-79C5-EE73-8BB6-9FD91104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B09D32-615B-ABFA-7B81-C29CEF777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1497E6-9E6D-ED48-B41E-977A7D7E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4ACA57-9356-90C2-0649-FE45744AA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6D781E02-210B-6D1C-4F94-123E17A1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496AF212-09B2-100D-11F2-FE6A0EAE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-12159" y="91545"/>
            <a:ext cx="12191980" cy="685799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AFC463-8C4E-5123-707F-13F9F044A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777911"/>
              </p:ext>
            </p:extLst>
          </p:nvPr>
        </p:nvGraphicFramePr>
        <p:xfrm>
          <a:off x="106050" y="25348"/>
          <a:ext cx="11931961" cy="12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A338878-B707-FF97-DDAF-5C7F16F40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BA9223F-F184-ABD5-587A-87ADE07C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9BFF922-1947-3F9E-B93D-179A3EE6A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6D60454-29AF-B1D4-08D1-45F550AD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EC19390-F68B-6805-77BC-39FF147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0CD4EE-E94A-F5CF-0678-1F9D47142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58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D8C04-22DC-9F32-59AA-FCC8B5E29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A66E18-F26C-32DF-CCCD-DD778C40A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6F367FA-9148-901A-6844-66651EBB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D636A9D-8D1E-A7A5-529F-615F26E11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66B65D2-D44E-4D1D-AB8E-C9734C2F1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0032B9-FA25-AB0B-243A-E9A8C67D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28F3265-9988-DABB-BE60-34725E6D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6C3059B7-47CB-F9F7-FBBE-4E48642E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-12159" y="91545"/>
            <a:ext cx="12191980" cy="685799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86B3C6E-4636-5903-12A4-92E2E8F55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049132"/>
              </p:ext>
            </p:extLst>
          </p:nvPr>
        </p:nvGraphicFramePr>
        <p:xfrm>
          <a:off x="35719" y="90868"/>
          <a:ext cx="12153106" cy="99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8859983-A168-843C-7E9C-88AABF230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F92331C-1A8C-12C1-00E3-83AD97F3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6C9497-38C5-D12F-5295-48B28BC6D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752D66-CC85-4868-D5CA-9592540A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7DE2733-CEF2-3489-B8E0-5EA901A9A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DFB759-90AE-99E7-4EB3-130FEB73D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12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BD0C1-66F3-4CF2-EDC6-EF9C2EB0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389395-12D7-A94E-7E3D-57C6540C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99649EA-9F55-E8A4-12B5-2CCB8C755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242F9E6-185A-2D65-57DD-F093EBDC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FF9FA4B-0532-56D8-CC00-18717441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83C245-9E86-A406-4791-D2791A51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8DBB052-A564-6F8E-6233-2D35A2C4B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3D abstract blue and gold cube illustration">
            <a:extLst>
              <a:ext uri="{FF2B5EF4-FFF2-40B4-BE49-F238E27FC236}">
                <a16:creationId xmlns:a16="http://schemas.microsoft.com/office/drawing/2014/main" id="{465FC569-F54B-A147-7639-83003EA434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-12159" y="91545"/>
            <a:ext cx="12191980" cy="685799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0412B59-BCD8-A14F-563A-9A796315F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248457"/>
              </p:ext>
            </p:extLst>
          </p:nvPr>
        </p:nvGraphicFramePr>
        <p:xfrm>
          <a:off x="17485" y="90868"/>
          <a:ext cx="12162336" cy="12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59B916B-77D0-7746-ED63-8CD8DBE9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E0E98AE-5C98-5EE1-A88E-C065BC79B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96B967-CA2A-86FC-3685-EEA20923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B7A816-8472-B745-4B71-AF93EFAC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F7B842B-0235-F420-0785-5909D0ACF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5F6903-7A66-ACB4-5365-267CB487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7142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53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 Black</vt:lpstr>
      <vt:lpstr>Arial</vt:lpstr>
      <vt:lpstr>Century Gothic</vt:lpstr>
      <vt:lpstr>Wingdings 3</vt:lpstr>
      <vt:lpstr>Slice</vt:lpstr>
      <vt:lpstr>COVID-19 Data Engineering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 sharma</dc:creator>
  <cp:lastModifiedBy>am sharma</cp:lastModifiedBy>
  <cp:revision>3</cp:revision>
  <dcterms:created xsi:type="dcterms:W3CDTF">2024-12-09T03:15:03Z</dcterms:created>
  <dcterms:modified xsi:type="dcterms:W3CDTF">2024-12-09T05:57:44Z</dcterms:modified>
</cp:coreProperties>
</file>