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embeddedFontLst>
    <p:embeddedFont>
      <p:font typeface="Roboto Mono"/>
      <p:regular r:id="rId28"/>
      <p:bold r:id="rId29"/>
      <p:italic r:id="rId30"/>
      <p:boldItalic r:id="rId31"/>
    </p:embeddedFont>
    <p:embeddedFont>
      <p:font typeface="Century Gothic"/>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6" roundtripDataSignature="AMtx7mjvnCDzlGhBgzIgkBgmhnpgIBs+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Mono-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on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boldItalic.fntdata"/><Relationship Id="rId30" Type="http://schemas.openxmlformats.org/officeDocument/2006/relationships/font" Target="fonts/RobotoMono-italic.fntdata"/><Relationship Id="rId11" Type="http://schemas.openxmlformats.org/officeDocument/2006/relationships/slide" Target="slides/slide7.xml"/><Relationship Id="rId33" Type="http://schemas.openxmlformats.org/officeDocument/2006/relationships/font" Target="fonts/CenturyGothic-bold.fntdata"/><Relationship Id="rId10" Type="http://schemas.openxmlformats.org/officeDocument/2006/relationships/slide" Target="slides/slide6.xml"/><Relationship Id="rId32" Type="http://schemas.openxmlformats.org/officeDocument/2006/relationships/font" Target="fonts/CenturyGothic-regular.fntdata"/><Relationship Id="rId13" Type="http://schemas.openxmlformats.org/officeDocument/2006/relationships/slide" Target="slides/slide9.xml"/><Relationship Id="rId35" Type="http://schemas.openxmlformats.org/officeDocument/2006/relationships/font" Target="fonts/CenturyGothic-boldItalic.fntdata"/><Relationship Id="rId12" Type="http://schemas.openxmlformats.org/officeDocument/2006/relationships/slide" Target="slides/slide8.xml"/><Relationship Id="rId34" Type="http://schemas.openxmlformats.org/officeDocument/2006/relationships/font" Target="fonts/CenturyGothic-italic.fntdata"/><Relationship Id="rId15" Type="http://schemas.openxmlformats.org/officeDocument/2006/relationships/slide" Target="slides/slide11.xml"/><Relationship Id="rId14" Type="http://schemas.openxmlformats.org/officeDocument/2006/relationships/slide" Target="slides/slide10.xml"/><Relationship Id="rId36" Type="http://customschemas.google.com/relationships/presentationmetadata" Target="meta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AU" sz="1000">
                <a:solidFill>
                  <a:schemeClr val="dk1"/>
                </a:solidFill>
              </a:rPr>
              <a:t>Our project focuses on leveraging data engineering techniques to analyze the trends and patterns of the COVID-19 pandemic.</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AU" sz="1000">
                <a:solidFill>
                  <a:schemeClr val="dk1"/>
                </a:solidFill>
              </a:rPr>
              <a:t>In today’s presentation, we’ll walk you through the objectives of our project, the data extraction and transformation and loading  processes, key findings, and actionable insights. Each team member will focus on a specific aspect of the project.</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AU" sz="1000">
                <a:solidFill>
                  <a:schemeClr val="dk1"/>
                </a:solidFill>
              </a:rPr>
              <a:t>Let’s begin by discussing the project objective in more detail.</a:t>
            </a:r>
            <a:endParaRPr sz="1000">
              <a:solidFill>
                <a:schemeClr val="dk1"/>
              </a:solidFill>
            </a:endParaRPr>
          </a:p>
          <a:p>
            <a:pPr indent="0" lvl="0" marL="0" rtl="0" algn="l">
              <a:spcBef>
                <a:spcPts val="0"/>
              </a:spcBef>
              <a:spcAft>
                <a:spcPts val="0"/>
              </a:spcAft>
              <a:buNone/>
            </a:pPr>
            <a:r>
              <a:t/>
            </a:r>
            <a:endParaRPr/>
          </a:p>
        </p:txBody>
      </p:sp>
      <p:sp>
        <p:nvSpPr>
          <p:cNvPr id="137" name="Google Shape;13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20e6ed4ab7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solidFill>
                  <a:schemeClr val="dk1"/>
                </a:solidFill>
              </a:rPr>
              <a:t>As a team, we ventured into exploring some new Python libraries, which felt almost like discovering "extra-terrestrial" tools. One such library we came across was </a:t>
            </a:r>
            <a:r>
              <a:rPr lang="en-AU">
                <a:solidFill>
                  <a:srgbClr val="188038"/>
                </a:solidFill>
                <a:latin typeface="Roboto Mono"/>
                <a:ea typeface="Roboto Mono"/>
                <a:cs typeface="Roboto Mono"/>
                <a:sym typeface="Roboto Mono"/>
              </a:rPr>
              <a:t>pyarrow</a:t>
            </a:r>
            <a:r>
              <a:rPr lang="en-AU">
                <a:solidFill>
                  <a:schemeClr val="dk1"/>
                </a:solidFill>
              </a:rPr>
              <a:t>. After understanding its capabilities , we utilized it as an output tool. Let me illustrate this with an example:</a:t>
            </a:r>
            <a:endParaRPr/>
          </a:p>
        </p:txBody>
      </p:sp>
      <p:sp>
        <p:nvSpPr>
          <p:cNvPr id="341" name="Google Shape;341;g320e6ed4ab7_4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1d6d7130f7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This is how we utilized PyArrow library, which helped us in tackling the bulk datasets in nano-seconds. Here, I conclude the transformation section and pass over to keegan for the next step in ETL Process called loading.</a:t>
            </a:r>
            <a:endParaRPr/>
          </a:p>
        </p:txBody>
      </p:sp>
      <p:sp>
        <p:nvSpPr>
          <p:cNvPr id="364" name="Google Shape;364;g31d6d7130f7_3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sz="1350">
                <a:solidFill>
                  <a:srgbClr val="2F2F2F"/>
                </a:solidFill>
              </a:rPr>
              <a:t>data loading involved taking the transformed data and loading it into a database where it can be accessed and analyzed</a:t>
            </a:r>
            <a:endParaRPr sz="1350">
              <a:solidFill>
                <a:srgbClr val="2F2F2F"/>
              </a:solidFill>
            </a:endParaRPr>
          </a:p>
          <a:p>
            <a:pPr indent="0" lvl="0" marL="0" rtl="0" algn="l">
              <a:spcBef>
                <a:spcPts val="0"/>
              </a:spcBef>
              <a:spcAft>
                <a:spcPts val="0"/>
              </a:spcAft>
              <a:buNone/>
            </a:pPr>
            <a:r>
              <a:t/>
            </a:r>
            <a:endParaRPr sz="1350">
              <a:solidFill>
                <a:srgbClr val="2F2F2F"/>
              </a:solidFill>
            </a:endParaRPr>
          </a:p>
          <a:p>
            <a:pPr indent="0" lvl="0" marL="0" rtl="0" algn="l">
              <a:spcBef>
                <a:spcPts val="0"/>
              </a:spcBef>
              <a:spcAft>
                <a:spcPts val="0"/>
              </a:spcAft>
              <a:buNone/>
            </a:pPr>
            <a:r>
              <a:rPr lang="en-AU" sz="1350">
                <a:solidFill>
                  <a:srgbClr val="2F2F2F"/>
                </a:solidFill>
              </a:rPr>
              <a:t>The steps that were taken were</a:t>
            </a:r>
            <a:endParaRPr sz="1350">
              <a:solidFill>
                <a:srgbClr val="2F2F2F"/>
              </a:solidFill>
            </a:endParaRPr>
          </a:p>
          <a:p>
            <a:pPr indent="0" lvl="0" marL="0" rtl="0" algn="l">
              <a:spcBef>
                <a:spcPts val="0"/>
              </a:spcBef>
              <a:spcAft>
                <a:spcPts val="0"/>
              </a:spcAft>
              <a:buNone/>
            </a:pPr>
            <a:r>
              <a:t/>
            </a:r>
            <a:endParaRPr sz="1350">
              <a:solidFill>
                <a:srgbClr val="2F2F2F"/>
              </a:solidFill>
            </a:endParaRPr>
          </a:p>
          <a:p>
            <a:pPr indent="0" lvl="0" marL="0" rtl="0" algn="l">
              <a:lnSpc>
                <a:spcPct val="115000"/>
              </a:lnSpc>
              <a:spcBef>
                <a:spcPts val="0"/>
              </a:spcBef>
              <a:spcAft>
                <a:spcPts val="0"/>
              </a:spcAft>
              <a:buClr>
                <a:schemeClr val="dk1"/>
              </a:buClr>
              <a:buSzPts val="1100"/>
              <a:buFont typeface="Arial"/>
              <a:buNone/>
            </a:pPr>
            <a:r>
              <a:rPr lang="en-AU" sz="1350">
                <a:solidFill>
                  <a:srgbClr val="2F2F2F"/>
                </a:solidFill>
              </a:rPr>
              <a:t>1. Source Identification</a:t>
            </a:r>
            <a:endParaRPr sz="1350">
              <a:solidFill>
                <a:srgbClr val="2F2F2F"/>
              </a:solidFill>
            </a:endParaRPr>
          </a:p>
          <a:p>
            <a:pPr indent="-228600" lvl="0" marL="558800" marR="152400" rtl="0" algn="l">
              <a:lnSpc>
                <a:spcPct val="115000"/>
              </a:lnSpc>
              <a:spcBef>
                <a:spcPts val="0"/>
              </a:spcBef>
              <a:spcAft>
                <a:spcPts val="0"/>
              </a:spcAft>
              <a:buClr>
                <a:srgbClr val="2F2F2F"/>
              </a:buClr>
              <a:buSzPts val="1350"/>
              <a:buNone/>
            </a:pPr>
            <a:r>
              <a:rPr lang="en-AU" sz="1350">
                <a:solidFill>
                  <a:srgbClr val="2F2F2F"/>
                </a:solidFill>
                <a:highlight>
                  <a:srgbClr val="FFFFFF"/>
                </a:highlight>
              </a:rPr>
              <a:t>Identify where the data is coming from. In this case, we are sourcing data from CSV files obtained from Kaggle.</a:t>
            </a:r>
            <a:endParaRPr sz="1350">
              <a:solidFill>
                <a:srgbClr val="2F2F2F"/>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AU" sz="1350">
                <a:solidFill>
                  <a:srgbClr val="2F2F2F"/>
                </a:solidFill>
              </a:rPr>
              <a:t>2. Data Transfer</a:t>
            </a:r>
            <a:endParaRPr sz="1350">
              <a:solidFill>
                <a:srgbClr val="2F2F2F"/>
              </a:solidFill>
            </a:endParaRPr>
          </a:p>
          <a:p>
            <a:pPr indent="-228600" lvl="0" marL="558800" marR="152400" rtl="0" algn="l">
              <a:lnSpc>
                <a:spcPct val="115000"/>
              </a:lnSpc>
              <a:spcBef>
                <a:spcPts val="0"/>
              </a:spcBef>
              <a:spcAft>
                <a:spcPts val="0"/>
              </a:spcAft>
              <a:buClr>
                <a:srgbClr val="2F2F2F"/>
              </a:buClr>
              <a:buSzPts val="1350"/>
              <a:buNone/>
            </a:pPr>
            <a:r>
              <a:rPr lang="en-AU" sz="1350">
                <a:solidFill>
                  <a:srgbClr val="2F2F2F"/>
                </a:solidFill>
                <a:highlight>
                  <a:srgbClr val="FFFFFF"/>
                </a:highlight>
              </a:rPr>
              <a:t>Accumulated Data: Over a specified time period, which resulted in several thousand rows of data.</a:t>
            </a:r>
            <a:endParaRPr sz="1350">
              <a:solidFill>
                <a:srgbClr val="2F2F2F"/>
              </a:solidFill>
              <a:highlight>
                <a:srgbClr val="FFFFFF"/>
              </a:highlight>
            </a:endParaRPr>
          </a:p>
          <a:p>
            <a:pPr indent="-228600" lvl="0" marL="558800" marR="152400" rtl="0" algn="l">
              <a:lnSpc>
                <a:spcPct val="115000"/>
              </a:lnSpc>
              <a:spcBef>
                <a:spcPts val="0"/>
              </a:spcBef>
              <a:spcAft>
                <a:spcPts val="0"/>
              </a:spcAft>
              <a:buClr>
                <a:srgbClr val="2F2F2F"/>
              </a:buClr>
              <a:buSzPts val="1350"/>
              <a:buNone/>
            </a:pPr>
            <a:r>
              <a:rPr lang="en-AU" sz="1350">
                <a:solidFill>
                  <a:srgbClr val="2F2F2F"/>
                </a:solidFill>
                <a:highlight>
                  <a:srgbClr val="FFFFFF"/>
                </a:highlight>
              </a:rPr>
              <a:t>Batch Processing Advantage: This approach allows us to analyze the complete dataset without the concern of new data being added during the analysis process. This would also mean we would have a </a:t>
            </a:r>
            <a:endParaRPr sz="1350">
              <a:solidFill>
                <a:srgbClr val="2F2F2F"/>
              </a:solidFill>
              <a:highlight>
                <a:srgbClr val="FFFFFF"/>
              </a:highlight>
            </a:endParaRPr>
          </a:p>
          <a:p>
            <a:pPr indent="-228600" lvl="0" marL="558800" marR="152400" rtl="0" algn="l">
              <a:lnSpc>
                <a:spcPct val="115000"/>
              </a:lnSpc>
              <a:spcBef>
                <a:spcPts val="0"/>
              </a:spcBef>
              <a:spcAft>
                <a:spcPts val="0"/>
              </a:spcAft>
              <a:buClr>
                <a:srgbClr val="2F2F2F"/>
              </a:buClr>
              <a:buSzPts val="1350"/>
              <a:buNone/>
            </a:pPr>
            <a:r>
              <a:rPr lang="en-AU" sz="1350">
                <a:solidFill>
                  <a:srgbClr val="2F2F2F"/>
                </a:solidFill>
                <a:highlight>
                  <a:srgbClr val="FFFFFF"/>
                </a:highlight>
              </a:rPr>
              <a:t>Stable Analysis Environment: By transferring this accumulated data, we ensure a stable environment for thorough analysis, leading to more accurate insights.</a:t>
            </a:r>
            <a:endParaRPr sz="1350">
              <a:solidFill>
                <a:srgbClr val="2F2F2F"/>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AU" sz="1350">
                <a:solidFill>
                  <a:srgbClr val="2F2F2F"/>
                </a:solidFill>
              </a:rPr>
              <a:t>3. Data Integration</a:t>
            </a:r>
            <a:endParaRPr sz="1350">
              <a:solidFill>
                <a:srgbClr val="2F2F2F"/>
              </a:solidFill>
            </a:endParaRPr>
          </a:p>
          <a:p>
            <a:pPr indent="-228600" lvl="0" marL="558800" marR="152400" rtl="0" algn="l">
              <a:lnSpc>
                <a:spcPct val="115000"/>
              </a:lnSpc>
              <a:spcBef>
                <a:spcPts val="0"/>
              </a:spcBef>
              <a:spcAft>
                <a:spcPts val="0"/>
              </a:spcAft>
              <a:buClr>
                <a:srgbClr val="2F2F2F"/>
              </a:buClr>
              <a:buSzPts val="1350"/>
              <a:buNone/>
            </a:pPr>
            <a:r>
              <a:rPr lang="en-AU" sz="1350">
                <a:solidFill>
                  <a:srgbClr val="2F2F2F"/>
                </a:solidFill>
                <a:highlight>
                  <a:srgbClr val="FFFFFF"/>
                </a:highlight>
              </a:rPr>
              <a:t>Combine data from the CSV files where appropriate to create a cohesive dataset for analysis.</a:t>
            </a:r>
            <a:endParaRPr sz="1350">
              <a:solidFill>
                <a:srgbClr val="2F2F2F"/>
              </a:solidFill>
              <a:highlight>
                <a:srgbClr val="FFFFFF"/>
              </a:highlight>
            </a:endParaRPr>
          </a:p>
          <a:p>
            <a:pPr indent="0" lvl="0" marL="0" rtl="0" algn="l">
              <a:spcBef>
                <a:spcPts val="1100"/>
              </a:spcBef>
              <a:spcAft>
                <a:spcPts val="0"/>
              </a:spcAft>
              <a:buNone/>
            </a:pPr>
            <a:r>
              <a:t/>
            </a:r>
            <a:endParaRPr sz="1350">
              <a:solidFill>
                <a:srgbClr val="2F2F2F"/>
              </a:solidFill>
            </a:endParaRPr>
          </a:p>
        </p:txBody>
      </p:sp>
      <p:sp>
        <p:nvSpPr>
          <p:cNvPr id="385" name="Google Shape;38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3210229f5b2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3210229f5b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1" marL="1117600" marR="203200" rtl="0" algn="l">
              <a:lnSpc>
                <a:spcPct val="115000"/>
              </a:lnSpc>
              <a:spcBef>
                <a:spcPts val="0"/>
              </a:spcBef>
              <a:spcAft>
                <a:spcPts val="0"/>
              </a:spcAft>
              <a:buClr>
                <a:srgbClr val="2F2F2F"/>
              </a:buClr>
              <a:buSzPts val="1350"/>
              <a:buNone/>
            </a:pPr>
            <a:r>
              <a:rPr lang="en-AU" sz="1350">
                <a:solidFill>
                  <a:srgbClr val="2F2F2F"/>
                </a:solidFill>
              </a:rPr>
              <a:t>"This is our Entity Relationship Diagram (ERD), which visually represents the relationships between entities in our database."</a:t>
            </a:r>
            <a:endParaRPr sz="1350">
              <a:solidFill>
                <a:srgbClr val="2F2F2F"/>
              </a:solidFill>
            </a:endParaRPr>
          </a:p>
          <a:p>
            <a:pPr indent="-228600" lvl="1" marL="1117600" marR="203200" rtl="0" algn="l">
              <a:lnSpc>
                <a:spcPct val="115000"/>
              </a:lnSpc>
              <a:spcBef>
                <a:spcPts val="0"/>
              </a:spcBef>
              <a:spcAft>
                <a:spcPts val="0"/>
              </a:spcAft>
              <a:buClr>
                <a:srgbClr val="2F2F2F"/>
              </a:buClr>
              <a:buSzPts val="1350"/>
              <a:buNone/>
            </a:pPr>
            <a:r>
              <a:t/>
            </a:r>
            <a:endParaRPr sz="1350">
              <a:solidFill>
                <a:srgbClr val="2F2F2F"/>
              </a:solidFill>
            </a:endParaRPr>
          </a:p>
          <a:p>
            <a:pPr indent="-228600" lvl="0" marL="457200" marR="203200" rtl="0" algn="l">
              <a:lnSpc>
                <a:spcPct val="115000"/>
              </a:lnSpc>
              <a:spcBef>
                <a:spcPts val="0"/>
              </a:spcBef>
              <a:spcAft>
                <a:spcPts val="0"/>
              </a:spcAft>
              <a:buClr>
                <a:srgbClr val="2F2F2F"/>
              </a:buClr>
              <a:buSzPts val="1350"/>
              <a:buNone/>
            </a:pPr>
            <a:r>
              <a:rPr lang="en-AU" sz="1350">
                <a:solidFill>
                  <a:srgbClr val="2F2F2F"/>
                </a:solidFill>
              </a:rPr>
              <a:t>Entities: "The boxes in the diagram represent entities, which are the main objects or concepts we are storing data about. For example, in our case, we have entities such as Covid_19 dataset, Patient database, countries and Coordinates."</a:t>
            </a:r>
            <a:endParaRPr sz="1350">
              <a:solidFill>
                <a:srgbClr val="2F2F2F"/>
              </a:solidFill>
            </a:endParaRPr>
          </a:p>
          <a:p>
            <a:pPr indent="-228600" lvl="0" marL="457200" marR="203200" rtl="0" algn="l">
              <a:lnSpc>
                <a:spcPct val="115000"/>
              </a:lnSpc>
              <a:spcBef>
                <a:spcPts val="0"/>
              </a:spcBef>
              <a:spcAft>
                <a:spcPts val="0"/>
              </a:spcAft>
              <a:buClr>
                <a:srgbClr val="2F2F2F"/>
              </a:buClr>
              <a:buSzPts val="1350"/>
              <a:buNone/>
            </a:pPr>
            <a:r>
              <a:t/>
            </a:r>
            <a:endParaRPr sz="1350">
              <a:solidFill>
                <a:srgbClr val="2F2F2F"/>
              </a:solidFill>
            </a:endParaRPr>
          </a:p>
          <a:p>
            <a:pPr indent="-228600" lvl="0" marL="457200" marR="203200" rtl="0" algn="l">
              <a:lnSpc>
                <a:spcPct val="115000"/>
              </a:lnSpc>
              <a:spcBef>
                <a:spcPts val="0"/>
              </a:spcBef>
              <a:spcAft>
                <a:spcPts val="0"/>
              </a:spcAft>
              <a:buClr>
                <a:srgbClr val="2F2F2F"/>
              </a:buClr>
              <a:buSzPts val="1350"/>
              <a:buNone/>
            </a:pPr>
            <a:r>
              <a:rPr lang="en-AU" sz="1350">
                <a:solidFill>
                  <a:srgbClr val="2F2F2F"/>
                </a:solidFill>
              </a:rPr>
              <a:t>Relationships: "The lines connecting the entities represent relationships. These lines indicate how entities are related to one another. For example, a Country can only have one country in the countries table but in our covid 19, we can have multiple rows of multiple countries , which illustrates a one-to-many relationship."</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1" marL="1117600" marR="203200" rtl="0" algn="l">
              <a:lnSpc>
                <a:spcPct val="115000"/>
              </a:lnSpc>
              <a:spcBef>
                <a:spcPts val="0"/>
              </a:spcBef>
              <a:spcAft>
                <a:spcPts val="0"/>
              </a:spcAft>
              <a:buClr>
                <a:srgbClr val="2F2F2F"/>
              </a:buClr>
              <a:buSzPts val="1350"/>
              <a:buNone/>
            </a:pPr>
            <a:r>
              <a:rPr lang="en-AU" sz="1350">
                <a:solidFill>
                  <a:srgbClr val="2F2F2F"/>
                </a:solidFill>
              </a:rPr>
              <a:t>"This ERD serves as a blueprint for our database design, helping us understand how data is structured and how different entities interact with each other. It is essential for both documenting any existing databases or new ones."</a:t>
            </a:r>
            <a:endParaRPr sz="1350">
              <a:solidFill>
                <a:srgbClr val="2F2F2F"/>
              </a:solidFill>
            </a:endParaRPr>
          </a:p>
          <a:p>
            <a:pPr indent="-228600" lvl="1" marL="1117600" marR="203200" rtl="0" algn="l">
              <a:lnSpc>
                <a:spcPct val="115000"/>
              </a:lnSpc>
              <a:spcBef>
                <a:spcPts val="0"/>
              </a:spcBef>
              <a:spcAft>
                <a:spcPts val="0"/>
              </a:spcAft>
              <a:buClr>
                <a:srgbClr val="2F2F2F"/>
              </a:buClr>
              <a:buSzPts val="1350"/>
              <a:buNone/>
            </a:pPr>
            <a:r>
              <a:t/>
            </a:r>
            <a:endParaRPr sz="1350">
              <a:solidFill>
                <a:srgbClr val="2F2F2F"/>
              </a:solidFill>
            </a:endParaRPr>
          </a:p>
          <a:p>
            <a:pPr indent="-228600" lvl="0" marL="457200" marR="203200" rtl="0" algn="l">
              <a:lnSpc>
                <a:spcPct val="115000"/>
              </a:lnSpc>
              <a:spcBef>
                <a:spcPts val="0"/>
              </a:spcBef>
              <a:spcAft>
                <a:spcPts val="0"/>
              </a:spcAft>
              <a:buClr>
                <a:srgbClr val="2F2F2F"/>
              </a:buClr>
              <a:buSzPts val="1350"/>
              <a:buNone/>
            </a:pPr>
            <a:r>
              <a:rPr lang="en-AU" sz="1350">
                <a:solidFill>
                  <a:srgbClr val="2F2F2F"/>
                </a:solidFill>
              </a:rPr>
              <a:t>"By using this ERD, we can ensure that our database is organized efficiently, which will facilitate better data management and analysis."</a:t>
            </a:r>
            <a:endParaRPr sz="1350">
              <a:solidFill>
                <a:srgbClr val="2F2F2F"/>
              </a:solidFill>
            </a:endParaRPr>
          </a:p>
          <a:p>
            <a:pPr indent="0" lvl="0" marL="0" rtl="0" algn="l">
              <a:spcBef>
                <a:spcPts val="2200"/>
              </a:spcBef>
              <a:spcAft>
                <a:spcPts val="0"/>
              </a:spcAft>
              <a:buNone/>
            </a:pPr>
            <a:r>
              <a:t/>
            </a:r>
            <a:endParaRPr/>
          </a:p>
        </p:txBody>
      </p:sp>
      <p:sp>
        <p:nvSpPr>
          <p:cNvPr id="416" name="Google Shape;41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We used Postgres SQL for our database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AU" sz="1400">
                <a:solidFill>
                  <a:schemeClr val="dk1"/>
                </a:solidFill>
              </a:rPr>
              <a:t>The Benefits of Using PostgreSQL:</a:t>
            </a:r>
            <a:endParaRPr sz="1400">
              <a:solidFill>
                <a:schemeClr val="dk1"/>
              </a:solidFill>
            </a:endParaRPr>
          </a:p>
          <a:p>
            <a:pPr indent="-228600" lvl="0" marL="457200" rtl="0" algn="l">
              <a:lnSpc>
                <a:spcPct val="115000"/>
              </a:lnSpc>
              <a:spcBef>
                <a:spcPts val="0"/>
              </a:spcBef>
              <a:spcAft>
                <a:spcPts val="0"/>
              </a:spcAft>
              <a:buClr>
                <a:schemeClr val="dk1"/>
              </a:buClr>
              <a:buSzPts val="1400"/>
              <a:buNone/>
            </a:pPr>
            <a:r>
              <a:rPr lang="en-AU" sz="1400">
                <a:solidFill>
                  <a:schemeClr val="dk1"/>
                </a:solidFill>
              </a:rPr>
              <a:t>Robustness: Reliable and stable, suitable for large-scale applications.</a:t>
            </a:r>
            <a:endParaRPr sz="1400">
              <a:solidFill>
                <a:schemeClr val="dk1"/>
              </a:solidFill>
            </a:endParaRPr>
          </a:p>
          <a:p>
            <a:pPr indent="-228600" lvl="0" marL="457200" rtl="0" algn="l">
              <a:lnSpc>
                <a:spcPct val="115000"/>
              </a:lnSpc>
              <a:spcBef>
                <a:spcPts val="0"/>
              </a:spcBef>
              <a:spcAft>
                <a:spcPts val="0"/>
              </a:spcAft>
              <a:buClr>
                <a:schemeClr val="dk1"/>
              </a:buClr>
              <a:buSzPts val="1400"/>
              <a:buNone/>
            </a:pPr>
            <a:r>
              <a:rPr lang="en-AU" sz="1400">
                <a:solidFill>
                  <a:schemeClr val="dk1"/>
                </a:solidFill>
              </a:rPr>
              <a:t>Flexibility: Supports various data types and custom functions.</a:t>
            </a:r>
            <a:endParaRPr sz="1400">
              <a:solidFill>
                <a:schemeClr val="dk1"/>
              </a:solidFill>
            </a:endParaRPr>
          </a:p>
          <a:p>
            <a:pPr indent="-228600" lvl="0" marL="457200" rtl="0" algn="l">
              <a:lnSpc>
                <a:spcPct val="115000"/>
              </a:lnSpc>
              <a:spcBef>
                <a:spcPts val="0"/>
              </a:spcBef>
              <a:spcAft>
                <a:spcPts val="0"/>
              </a:spcAft>
              <a:buClr>
                <a:schemeClr val="dk1"/>
              </a:buClr>
              <a:buSzPts val="1400"/>
              <a:buNone/>
            </a:pPr>
            <a:r>
              <a:rPr lang="en-AU" sz="1400">
                <a:solidFill>
                  <a:schemeClr val="dk1"/>
                </a:solidFill>
              </a:rPr>
              <a:t>Extensibility: Allows users to define their own data types, operators, and index types.</a:t>
            </a:r>
            <a:endParaRPr sz="1400">
              <a:solidFill>
                <a:schemeClr val="dk1"/>
              </a:solidFill>
            </a:endParaRPr>
          </a:p>
          <a:p>
            <a:pPr indent="-228600" lvl="0" marL="457200" rtl="0" algn="l">
              <a:lnSpc>
                <a:spcPct val="115000"/>
              </a:lnSpc>
              <a:spcBef>
                <a:spcPts val="0"/>
              </a:spcBef>
              <a:spcAft>
                <a:spcPts val="0"/>
              </a:spcAft>
              <a:buClr>
                <a:schemeClr val="dk1"/>
              </a:buClr>
              <a:buSzPts val="1400"/>
              <a:buNone/>
            </a:pPr>
            <a:r>
              <a:rPr lang="en-AU" sz="1400">
                <a:solidFill>
                  <a:schemeClr val="dk1"/>
                </a:solidFill>
              </a:rPr>
              <a:t>Strong Community Support: Active development and a wealth of resources available.</a:t>
            </a:r>
            <a:endParaRPr sz="1400">
              <a:solidFill>
                <a:schemeClr val="dk1"/>
              </a:solidFill>
            </a:endParaRPr>
          </a:p>
          <a:p>
            <a:pPr indent="0" lvl="0" marL="0" rtl="0" algn="l">
              <a:lnSpc>
                <a:spcPct val="115000"/>
              </a:lnSpc>
              <a:spcBef>
                <a:spcPts val="0"/>
              </a:spcBef>
              <a:spcAft>
                <a:spcPts val="0"/>
              </a:spcAft>
              <a:buNone/>
            </a:pPr>
            <a:r>
              <a:t/>
            </a:r>
            <a:endParaRPr sz="1400">
              <a:solidFill>
                <a:schemeClr val="dk1"/>
              </a:solidFill>
            </a:endParaRPr>
          </a:p>
          <a:p>
            <a:pPr indent="0" lvl="0" marL="0" rtl="0" algn="l">
              <a:lnSpc>
                <a:spcPct val="115000"/>
              </a:lnSpc>
              <a:spcBef>
                <a:spcPts val="0"/>
              </a:spcBef>
              <a:spcAft>
                <a:spcPts val="0"/>
              </a:spcAft>
              <a:buNone/>
            </a:pPr>
            <a:r>
              <a:rPr lang="en-AU" sz="1400">
                <a:solidFill>
                  <a:schemeClr val="dk1"/>
                </a:solidFill>
              </a:rPr>
              <a:t>Because of this we believed it would be the ideal choice for us.</a:t>
            </a:r>
            <a:endParaRPr sz="1400">
              <a:solidFill>
                <a:schemeClr val="dk1"/>
              </a:solidFill>
            </a:endParaRPr>
          </a:p>
          <a:p>
            <a:pPr indent="0" lvl="0" marL="0" rtl="0" algn="l">
              <a:lnSpc>
                <a:spcPct val="115000"/>
              </a:lnSpc>
              <a:spcBef>
                <a:spcPts val="0"/>
              </a:spcBef>
              <a:spcAft>
                <a:spcPts val="0"/>
              </a:spcAft>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AU" sz="1400">
                <a:solidFill>
                  <a:schemeClr val="dk1"/>
                </a:solidFill>
              </a:rPr>
              <a:t>Once our data was transformed we then imported our CSV file into postgres database based on our ERD diagram.</a:t>
            </a:r>
            <a:endParaRPr sz="1400">
              <a:solidFill>
                <a:schemeClr val="dk1"/>
              </a:solidFill>
            </a:endParaRPr>
          </a:p>
        </p:txBody>
      </p:sp>
      <p:sp>
        <p:nvSpPr>
          <p:cNvPr id="437" name="Google Shape;43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3210229f5b2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3210229f5b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AU" sz="1400">
                <a:solidFill>
                  <a:schemeClr val="dk1"/>
                </a:solidFill>
              </a:rPr>
              <a:t>In our project analyzing COVID-19 cases globally, we prioritize ethical considerations by ensuring that all data sourced is obtained through legitimate and transparent means, respecting the privacy and confidentiality of individuals. We reviewed our dataset for any personally identifiable information (PII) and took necessary steps to anonymize it, as it is crucial to protect the identities of those affected by the pandemic.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AU" sz="1400">
                <a:solidFill>
                  <a:schemeClr val="dk1"/>
                </a:solidFill>
              </a:rPr>
              <a:t>Additionally, We aimed to ensure that our analysis represented a diverse population, considering factors such as geographical disparities, to avoid biases or excluding vulnerable groups. By adhering to these ethical principles, we aimed to safeguard the rights of individuals represented in our data.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31dd712f4e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AU" sz="1400">
                <a:solidFill>
                  <a:schemeClr val="dk1"/>
                </a:solidFill>
              </a:rPr>
              <a:t>We built a Flask web application that enables users to interact with the data intuitively.</a:t>
            </a:r>
            <a:endParaRPr sz="1400">
              <a:solidFill>
                <a:schemeClr val="dk1"/>
              </a:solidFill>
            </a:endParaRPr>
          </a:p>
          <a:p>
            <a:pPr indent="0" lvl="0" marL="0" rtl="0" algn="l">
              <a:spcBef>
                <a:spcPts val="0"/>
              </a:spcBef>
              <a:spcAft>
                <a:spcPts val="0"/>
              </a:spcAft>
              <a:buNone/>
            </a:pPr>
            <a:r>
              <a:t/>
            </a:r>
            <a:endParaRPr sz="1350">
              <a:solidFill>
                <a:srgbClr val="2F2F2F"/>
              </a:solidFill>
            </a:endParaRPr>
          </a:p>
        </p:txBody>
      </p:sp>
      <p:sp>
        <p:nvSpPr>
          <p:cNvPr id="466" name="Google Shape;466;g31dd712f4e3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31dd712f4e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AU" sz="1400">
                <a:solidFill>
                  <a:schemeClr val="dk1"/>
                </a:solidFill>
              </a:rPr>
              <a:t>Users can search for data by country, or view the results in a pandas DataFrame.</a:t>
            </a:r>
            <a:endParaRPr sz="1400">
              <a:solidFill>
                <a:schemeClr val="dk1"/>
              </a:solidFill>
            </a:endParaRPr>
          </a:p>
          <a:p>
            <a:pPr indent="0" lvl="0" marL="0" rtl="0" algn="l">
              <a:lnSpc>
                <a:spcPct val="115000"/>
              </a:lnSpc>
              <a:spcBef>
                <a:spcPts val="0"/>
              </a:spcBef>
              <a:spcAft>
                <a:spcPts val="0"/>
              </a:spcAft>
              <a:buNone/>
            </a:pPr>
            <a:r>
              <a:t/>
            </a:r>
            <a:endParaRPr sz="1400">
              <a:solidFill>
                <a:schemeClr val="dk1"/>
              </a:solidFill>
            </a:endParaRPr>
          </a:p>
          <a:p>
            <a:pPr indent="0" lvl="0" marL="0" rtl="0" algn="l">
              <a:lnSpc>
                <a:spcPct val="115000"/>
              </a:lnSpc>
              <a:spcBef>
                <a:spcPts val="0"/>
              </a:spcBef>
              <a:spcAft>
                <a:spcPts val="0"/>
              </a:spcAft>
              <a:buNone/>
            </a:pPr>
            <a:r>
              <a:rPr lang="en-AU" sz="1400">
                <a:solidFill>
                  <a:schemeClr val="dk1"/>
                </a:solidFill>
              </a:rPr>
              <a:t>Flask served as the backbone of our web application and enabled us to create dynamic routes that query the PostgreSQL database in real-time, providing users with relevant data.</a:t>
            </a:r>
            <a:endParaRPr sz="1400">
              <a:solidFill>
                <a:schemeClr val="dk1"/>
              </a:solidFill>
            </a:endParaRPr>
          </a:p>
          <a:p>
            <a:pPr indent="0" lvl="0" marL="0" rtl="0" algn="l">
              <a:lnSpc>
                <a:spcPct val="115000"/>
              </a:lnSpc>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350">
              <a:solidFill>
                <a:srgbClr val="2F2F2F"/>
              </a:solidFill>
            </a:endParaRPr>
          </a:p>
        </p:txBody>
      </p:sp>
      <p:sp>
        <p:nvSpPr>
          <p:cNvPr id="488" name="Google Shape;488;g31dd712f4e3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31dd712f4e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AU" sz="1400">
                <a:solidFill>
                  <a:schemeClr val="dk1"/>
                </a:solidFill>
              </a:rPr>
              <a:t>The Flask application also includes a Restful API that outputs data in JSON format, making it easily consumable by other applications.</a:t>
            </a:r>
            <a:endParaRPr sz="1400">
              <a:solidFill>
                <a:schemeClr val="dk1"/>
              </a:solidFill>
            </a:endParaRPr>
          </a:p>
          <a:p>
            <a:pPr indent="0" lvl="0" marL="0" rtl="0" algn="l">
              <a:lnSpc>
                <a:spcPct val="115000"/>
              </a:lnSpc>
              <a:spcBef>
                <a:spcPts val="0"/>
              </a:spcBef>
              <a:spcAft>
                <a:spcPts val="0"/>
              </a:spcAft>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AU" sz="1400">
                <a:solidFill>
                  <a:schemeClr val="dk1"/>
                </a:solidFill>
              </a:rPr>
              <a:t>By integrating pandas, we were able to display the data in a user-friendly format, with visualizations and with the help of the Pyarrow library, we ensured that our data processing was both efficient and scalable.</a:t>
            </a:r>
            <a:endParaRPr sz="1400">
              <a:solidFill>
                <a:schemeClr val="dk1"/>
              </a:solidFill>
            </a:endParaRPr>
          </a:p>
          <a:p>
            <a:pPr indent="0" lvl="0" marL="0" rtl="0" algn="l">
              <a:spcBef>
                <a:spcPts val="0"/>
              </a:spcBef>
              <a:spcAft>
                <a:spcPts val="0"/>
              </a:spcAft>
              <a:buNone/>
            </a:pPr>
            <a:r>
              <a:t/>
            </a:r>
            <a:endParaRPr sz="1350">
              <a:solidFill>
                <a:srgbClr val="2F2F2F"/>
              </a:solidFill>
            </a:endParaRPr>
          </a:p>
        </p:txBody>
      </p:sp>
      <p:sp>
        <p:nvSpPr>
          <p:cNvPr id="509" name="Google Shape;509;g31dd712f4e3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AU" sz="1000">
                <a:solidFill>
                  <a:schemeClr val="dk1"/>
                </a:solidFill>
              </a:rPr>
              <a:t>The objective of this project is to analyze the impact of the COVID-19 pandemic by extracting, transforming, and analyzing globally and regionally, with a particular focus on Australia's pandemic trends,data using Python and Pandas.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AU" sz="1000">
                <a:solidFill>
                  <a:schemeClr val="dk1"/>
                </a:solidFill>
              </a:rPr>
              <a:t>By leveraging data engineering techniques, we aim to uncover key trends, correlations, and patterns in cases and deaths worldwide.</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AU" sz="1000">
                <a:solidFill>
                  <a:schemeClr val="dk1"/>
                </a:solidFill>
              </a:rPr>
              <a:t>This project provides actionable insights to support public health strategies, resource allocation, and future pandemic preparedness.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AU" sz="1000">
                <a:solidFill>
                  <a:schemeClr val="dk1"/>
                </a:solidFill>
              </a:rPr>
              <a:t>Ultimately, it demonstrates how clean, well-structured data can drive meaningful decision-making during critical global events.</a:t>
            </a:r>
            <a:endParaRPr sz="1000">
              <a:solidFill>
                <a:schemeClr val="dk1"/>
              </a:solidFill>
            </a:endParaRPr>
          </a:p>
          <a:p>
            <a:pPr indent="0" lvl="0" marL="0" rtl="0" algn="l">
              <a:spcBef>
                <a:spcPts val="0"/>
              </a:spcBef>
              <a:spcAft>
                <a:spcPts val="0"/>
              </a:spcAft>
              <a:buNone/>
            </a:pPr>
            <a:r>
              <a:t/>
            </a:r>
            <a:endParaRPr/>
          </a:p>
        </p:txBody>
      </p:sp>
      <p:sp>
        <p:nvSpPr>
          <p:cNvPr id="161" name="Google Shape;16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31dd712f4e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558800" marR="152400" rtl="0" algn="l">
              <a:lnSpc>
                <a:spcPct val="115000"/>
              </a:lnSpc>
              <a:spcBef>
                <a:spcPts val="0"/>
              </a:spcBef>
              <a:spcAft>
                <a:spcPts val="0"/>
              </a:spcAft>
              <a:buClr>
                <a:srgbClr val="2F2F2F"/>
              </a:buClr>
              <a:buSzPts val="1350"/>
              <a:buNone/>
            </a:pPr>
            <a:r>
              <a:t/>
            </a:r>
            <a:endParaRPr sz="1350">
              <a:solidFill>
                <a:srgbClr val="2F2F2F"/>
              </a:solidFill>
              <a:highlight>
                <a:srgbClr val="FFFFFF"/>
              </a:highlight>
            </a:endParaRPr>
          </a:p>
          <a:p>
            <a:pPr indent="0" lvl="0" marL="0" rtl="0" algn="l">
              <a:lnSpc>
                <a:spcPct val="115000"/>
              </a:lnSpc>
              <a:spcBef>
                <a:spcPts val="1100"/>
              </a:spcBef>
              <a:spcAft>
                <a:spcPts val="0"/>
              </a:spcAft>
              <a:buNone/>
            </a:pPr>
            <a:r>
              <a:rPr lang="en-AU" sz="1400">
                <a:solidFill>
                  <a:schemeClr val="dk1"/>
                </a:solidFill>
              </a:rPr>
              <a:t>Conclusion:</a:t>
            </a:r>
            <a:endParaRPr sz="1400">
              <a:solidFill>
                <a:schemeClr val="dk1"/>
              </a:solidFill>
            </a:endParaRPr>
          </a:p>
          <a:p>
            <a:pPr indent="0" lvl="0" marL="0" rtl="0" algn="l">
              <a:lnSpc>
                <a:spcPct val="115000"/>
              </a:lnSpc>
              <a:spcBef>
                <a:spcPts val="0"/>
              </a:spcBef>
              <a:spcAft>
                <a:spcPts val="0"/>
              </a:spcAft>
              <a:buNone/>
            </a:pPr>
            <a:r>
              <a:rPr lang="en-AU" sz="1400">
                <a:solidFill>
                  <a:schemeClr val="dk1"/>
                </a:solidFill>
              </a:rPr>
              <a:t>In conclusion, our COVID-19 Data Search Application embodies effective data engineering practices,</a:t>
            </a:r>
            <a:endParaRPr sz="1400">
              <a:solidFill>
                <a:schemeClr val="dk1"/>
              </a:solidFill>
            </a:endParaRPr>
          </a:p>
          <a:p>
            <a:pPr indent="0" lvl="0" marL="0" rtl="0" algn="l">
              <a:lnSpc>
                <a:spcPct val="115000"/>
              </a:lnSpc>
              <a:spcBef>
                <a:spcPts val="0"/>
              </a:spcBef>
              <a:spcAft>
                <a:spcPts val="0"/>
              </a:spcAft>
              <a:buNone/>
            </a:pPr>
            <a:r>
              <a:rPr lang="en-AU" sz="1400">
                <a:solidFill>
                  <a:schemeClr val="dk1"/>
                </a:solidFill>
              </a:rPr>
              <a:t>user-centric design, and ethical responsibility. It provides a reliable platform for exploring COVID-19 data,</a:t>
            </a:r>
            <a:endParaRPr sz="1400">
              <a:solidFill>
                <a:schemeClr val="dk1"/>
              </a:solidFill>
            </a:endParaRPr>
          </a:p>
          <a:p>
            <a:pPr indent="0" lvl="0" marL="0" rtl="0" algn="l">
              <a:lnSpc>
                <a:spcPct val="115000"/>
              </a:lnSpc>
              <a:spcBef>
                <a:spcPts val="0"/>
              </a:spcBef>
              <a:spcAft>
                <a:spcPts val="0"/>
              </a:spcAft>
              <a:buNone/>
            </a:pPr>
            <a:r>
              <a:rPr lang="en-AU" sz="1400">
                <a:solidFill>
                  <a:schemeClr val="dk1"/>
                </a:solidFill>
              </a:rPr>
              <a:t>supporting informed decision-making and contributing to our understanding of data engineering.</a:t>
            </a:r>
            <a:endParaRPr sz="1350">
              <a:solidFill>
                <a:srgbClr val="2F2F2F"/>
              </a:solidFill>
            </a:endParaRPr>
          </a:p>
        </p:txBody>
      </p:sp>
      <p:sp>
        <p:nvSpPr>
          <p:cNvPr id="530" name="Google Shape;530;g31dd712f4e3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31dd712f4e3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31dd712f4e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3214b964376_0_2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3214b964376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3214b964376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AU" sz="1000">
                <a:solidFill>
                  <a:schemeClr val="dk1"/>
                </a:solidFill>
              </a:rPr>
              <a:t>Our project focuses on leveraging data engineering techniques to analyze the trends and patterns of the COVID-19 pandemic.</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AU" sz="1000">
                <a:solidFill>
                  <a:schemeClr val="dk1"/>
                </a:solidFill>
              </a:rPr>
              <a:t>In today’s presentation, we’ll walk you through the objectives of our project, the data extraction and transformation and loading  processes, key findings, and actionable insights. Each team member will focus on a specific aspect of the project.</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AU" sz="1000">
                <a:solidFill>
                  <a:schemeClr val="dk1"/>
                </a:solidFill>
              </a:rPr>
              <a:t>Let’s begin by discussing the project objective in more detail.</a:t>
            </a:r>
            <a:endParaRPr sz="1000">
              <a:solidFill>
                <a:schemeClr val="dk1"/>
              </a:solidFill>
            </a:endParaRPr>
          </a:p>
          <a:p>
            <a:pPr indent="0" lvl="0" marL="0" rtl="0" algn="l">
              <a:spcBef>
                <a:spcPts val="0"/>
              </a:spcBef>
              <a:spcAft>
                <a:spcPts val="0"/>
              </a:spcAft>
              <a:buNone/>
            </a:pPr>
            <a:r>
              <a:t/>
            </a:r>
            <a:endParaRPr/>
          </a:p>
        </p:txBody>
      </p:sp>
      <p:sp>
        <p:nvSpPr>
          <p:cNvPr id="572" name="Google Shape;572;g3214b964376_0_2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1200"/>
              </a:spcBef>
              <a:spcAft>
                <a:spcPts val="0"/>
              </a:spcAft>
              <a:buClr>
                <a:schemeClr val="dk1"/>
              </a:buClr>
              <a:buSzPts val="1000"/>
              <a:buChar char="●"/>
            </a:pPr>
            <a:r>
              <a:rPr lang="en-AU" sz="1000">
                <a:solidFill>
                  <a:schemeClr val="dk1"/>
                </a:solidFill>
              </a:rPr>
              <a:t>The datasets used in this project were recommended by Patrick and sourced from Kaggle, </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AU" sz="1000">
                <a:solidFill>
                  <a:schemeClr val="dk1"/>
                </a:solidFill>
              </a:rPr>
              <a:t>We selected the WHO COVID-19 dataset for its detailed daily reporting on cases and deaths, providing valuable insights into global pandemic trends.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AU" sz="1000">
                <a:solidFill>
                  <a:schemeClr val="dk1"/>
                </a:solidFill>
              </a:rPr>
              <a:t>The countries metadata added geographic context, enabling us to analyze trends at both global and regional levels.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AU" sz="1000">
                <a:solidFill>
                  <a:schemeClr val="dk1"/>
                </a:solidFill>
              </a:rPr>
              <a:t>These datasets were chosen for their reliability, adaptability, and ability to address the project's objective of uncovering pandemic insights through data engineering.</a:t>
            </a:r>
            <a:endParaRPr sz="1000">
              <a:solidFill>
                <a:schemeClr val="dk1"/>
              </a:solidFill>
            </a:endParaRPr>
          </a:p>
          <a:p>
            <a:pPr indent="0" lvl="0" marL="0" rtl="0" algn="l">
              <a:spcBef>
                <a:spcPts val="1200"/>
              </a:spcBef>
              <a:spcAft>
                <a:spcPts val="0"/>
              </a:spcAft>
              <a:buNone/>
            </a:pPr>
            <a:r>
              <a:t/>
            </a:r>
            <a:endParaRPr/>
          </a:p>
        </p:txBody>
      </p:sp>
      <p:sp>
        <p:nvSpPr>
          <p:cNvPr id="182" name="Google Shape;18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1200"/>
              </a:spcBef>
              <a:spcAft>
                <a:spcPts val="0"/>
              </a:spcAft>
              <a:buClr>
                <a:schemeClr val="dk1"/>
              </a:buClr>
              <a:buSzPts val="1000"/>
              <a:buChar char="●"/>
            </a:pPr>
            <a:r>
              <a:rPr lang="en-AU" sz="1000">
                <a:solidFill>
                  <a:schemeClr val="dk1"/>
                </a:solidFill>
              </a:rPr>
              <a:t>In the data extraction phase, I imported two key datasets: the WHO COVID-19 data and the country metadata. These formed the backbone of the analysis.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AU" sz="1000">
                <a:solidFill>
                  <a:schemeClr val="dk1"/>
                </a:solidFill>
              </a:rPr>
              <a:t>Using Pandas, I efficiently loaded and validated the datasets, ensuring they were ready for transformation. I carefully inspected their structure using .head() and .info() to identify potential issues like missing or inconsistent values early.</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AU" sz="1000">
                <a:solidFill>
                  <a:schemeClr val="dk1"/>
                </a:solidFill>
              </a:rPr>
              <a:t>I aligned columns and data types to ensure compatibility between datasets. This step was critical to prevent errors during merging and allowed me to focus on deeper analysis after cleaning.</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AU" sz="1000">
                <a:solidFill>
                  <a:schemeClr val="dk1"/>
                </a:solidFill>
              </a:rPr>
              <a:t>By emphasizing validation and consistency, I established a strong foundation for building an accurate and reliable ETL pipeline.</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AU" sz="1000">
                <a:solidFill>
                  <a:schemeClr val="dk1"/>
                </a:solidFill>
              </a:rPr>
              <a:t>During extraction, I not only imported datasets but also carefully inspected their structure and integrity to ensure readiness for analysis.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AU" sz="1000">
                <a:solidFill>
                  <a:schemeClr val="dk1"/>
                </a:solidFill>
              </a:rPr>
              <a:t>I discovered inconsistencies in country naming conventions, which required renaming to align the datasets effectively for merging.</a:t>
            </a:r>
            <a:endParaRPr sz="1000">
              <a:solidFill>
                <a:schemeClr val="dk1"/>
              </a:solidFill>
            </a:endParaRPr>
          </a:p>
          <a:p>
            <a:pPr indent="0" lvl="0" marL="0" rtl="0" algn="l">
              <a:spcBef>
                <a:spcPts val="0"/>
              </a:spcBef>
              <a:spcAft>
                <a:spcPts val="0"/>
              </a:spcAft>
              <a:buNone/>
            </a:pPr>
            <a:r>
              <a:t/>
            </a:r>
            <a:endParaRPr/>
          </a:p>
        </p:txBody>
      </p:sp>
      <p:sp>
        <p:nvSpPr>
          <p:cNvPr id="203" name="Google Shape;2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1d5a0f7ca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1200"/>
              </a:spcBef>
              <a:spcAft>
                <a:spcPts val="0"/>
              </a:spcAft>
              <a:buClr>
                <a:schemeClr val="dk1"/>
              </a:buClr>
              <a:buSzPts val="1000"/>
              <a:buAutoNum type="arabicPeriod"/>
            </a:pPr>
            <a:r>
              <a:rPr lang="en-AU" sz="1000">
                <a:solidFill>
                  <a:schemeClr val="dk1"/>
                </a:solidFill>
              </a:rPr>
              <a:t>Globally, countries like the USA were significantly impacted, recording the highest number of cases and deaths, while smaller nations such as Montserrat and Nauru had minimal cases, highlighting global disparities in pandemic severity.</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AU" sz="1000">
                <a:solidFill>
                  <a:schemeClr val="dk1"/>
                </a:solidFill>
              </a:rPr>
              <a:t>In Australia, we observed relatively lower case and death rates, indicating the effectiveness of early mitigation measures like lockdowns and border closures.</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AU" sz="1000">
                <a:solidFill>
                  <a:schemeClr val="dk1"/>
                </a:solidFill>
              </a:rPr>
              <a:t>3.	Correlation analysis revealed a strong relationship between cumulative cases and cumulative deaths globally, showcasing the long-term effects of the pandemic.</a:t>
            </a:r>
            <a:endParaRPr sz="1000">
              <a:solidFill>
                <a:schemeClr val="dk1"/>
              </a:solidFill>
            </a:endParaRPr>
          </a:p>
          <a:p>
            <a:pPr indent="0" lvl="0" marL="0" rtl="0" algn="l">
              <a:spcBef>
                <a:spcPts val="0"/>
              </a:spcBef>
              <a:spcAft>
                <a:spcPts val="0"/>
              </a:spcAft>
              <a:buNone/>
            </a:pPr>
            <a:r>
              <a:t/>
            </a:r>
            <a:endParaRPr/>
          </a:p>
        </p:txBody>
      </p:sp>
      <p:sp>
        <p:nvSpPr>
          <p:cNvPr id="225" name="Google Shape;225;g31d5a0f7ca2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Thank you Mandeep, Now we are onto the next step of the ETL process. After extraction, comes transformation. But before we begin to transform the data, we wanted to create a user interactive function which can be called throughout the whole python program and it empowers the user to filter the data based upon their input dynamically. This function asks the user to choose their filter option, it can be date, country or WHO region, whichever the user chooses, the function then further asks for date input or country input or WHO region name followed by the desired filtered data.</a:t>
            </a:r>
            <a:endParaRPr/>
          </a:p>
        </p:txBody>
      </p:sp>
      <p:sp>
        <p:nvSpPr>
          <p:cNvPr id="248" name="Google Shape;24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1d6d7130f7_3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This is the </a:t>
            </a:r>
            <a:r>
              <a:rPr lang="en-AU"/>
              <a:t>example</a:t>
            </a:r>
            <a:r>
              <a:rPr lang="en-AU"/>
              <a:t> of the function, as you can see, our user chose option number 3, and promptly chose the who regio ‘Euro’, hence out output shows all the covid cases, in all the countries under euro who region. </a:t>
            </a:r>
            <a:endParaRPr/>
          </a:p>
        </p:txBody>
      </p:sp>
      <p:sp>
        <p:nvSpPr>
          <p:cNvPr id="271" name="Google Shape;271;g31d6d7130f7_3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1d6d7130f7_3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AU"/>
              <a:t>Beginning with the data transformation, our data was further divided into 8 different csv files,  and their datatypes were changed to reduce the debugging errors while uploading the data into PostgreSQL Database. To facilitate the foreign keys in SQL, these files were given </a:t>
            </a:r>
            <a:r>
              <a:rPr lang="en-AU"/>
              <a:t>separate</a:t>
            </a:r>
            <a:r>
              <a:rPr lang="en-AU"/>
              <a:t> case_Ids column where necessary.</a:t>
            </a:r>
            <a:endParaRPr/>
          </a:p>
        </p:txBody>
      </p:sp>
      <p:sp>
        <p:nvSpPr>
          <p:cNvPr id="292" name="Google Shape;292;g31d6d7130f7_3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1"/>
          <p:cNvSpPr txBox="1"/>
          <p:nvPr>
            <p:ph type="title"/>
          </p:nvPr>
        </p:nvSpPr>
        <p:spPr>
          <a:xfrm>
            <a:off x="684212" y="4487332"/>
            <a:ext cx="8534400" cy="1507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1"/>
          <p:cNvSpPr txBox="1"/>
          <p:nvPr>
            <p:ph idx="1" type="body"/>
          </p:nvPr>
        </p:nvSpPr>
        <p:spPr>
          <a:xfrm>
            <a:off x="684212" y="685800"/>
            <a:ext cx="8534400" cy="3615300"/>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20" name="Google Shape;20;p11"/>
          <p:cNvSpPr txBox="1"/>
          <p:nvPr>
            <p:ph idx="10" type="dt"/>
          </p:nvPr>
        </p:nvSpPr>
        <p:spPr>
          <a:xfrm>
            <a:off x="9904412" y="6172200"/>
            <a:ext cx="1600200" cy="3651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
          <p:cNvSpPr txBox="1"/>
          <p:nvPr>
            <p:ph idx="11" type="ftr"/>
          </p:nvPr>
        </p:nvSpPr>
        <p:spPr>
          <a:xfrm>
            <a:off x="684212" y="6172200"/>
            <a:ext cx="7543800" cy="3651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1"/>
          <p:cNvSpPr txBox="1"/>
          <p:nvPr>
            <p:ph idx="12" type="sldNum"/>
          </p:nvPr>
        </p:nvSpPr>
        <p:spPr>
          <a:xfrm>
            <a:off x="10363200" y="5578475"/>
            <a:ext cx="1142100" cy="6699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9" name="Shape 79"/>
        <p:cNvGrpSpPr/>
        <p:nvPr/>
      </p:nvGrpSpPr>
      <p:grpSpPr>
        <a:xfrm>
          <a:off x="0" y="0"/>
          <a:ext cx="0" cy="0"/>
          <a:chOff x="0" y="0"/>
          <a:chExt cx="0" cy="0"/>
        </a:xfrm>
      </p:grpSpPr>
      <p:sp>
        <p:nvSpPr>
          <p:cNvPr id="80" name="Google Shape;80;p20"/>
          <p:cNvSpPr txBox="1"/>
          <p:nvPr>
            <p:ph type="title"/>
          </p:nvPr>
        </p:nvSpPr>
        <p:spPr>
          <a:xfrm>
            <a:off x="684212" y="4487332"/>
            <a:ext cx="8534400" cy="1507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0"/>
          <p:cNvSpPr/>
          <p:nvPr>
            <p:ph idx="2" type="pic"/>
          </p:nvPr>
        </p:nvSpPr>
        <p:spPr>
          <a:xfrm>
            <a:off x="685800" y="533400"/>
            <a:ext cx="10818900" cy="31242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sp>
      <p:sp>
        <p:nvSpPr>
          <p:cNvPr id="82" name="Google Shape;82;p20"/>
          <p:cNvSpPr txBox="1"/>
          <p:nvPr>
            <p:ph idx="1" type="body"/>
          </p:nvPr>
        </p:nvSpPr>
        <p:spPr>
          <a:xfrm>
            <a:off x="914402" y="3843867"/>
            <a:ext cx="83043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280"/>
              <a:buFont typeface="Century Gothic"/>
              <a:buNone/>
              <a:defRPr sz="1600"/>
            </a:lvl1pPr>
            <a:lvl2pPr indent="-228600" lvl="1" marL="914400" algn="l">
              <a:spcBef>
                <a:spcPts val="600"/>
              </a:spcBef>
              <a:spcAft>
                <a:spcPts val="0"/>
              </a:spcAft>
              <a:buSzPts val="1440"/>
              <a:buFont typeface="Century Gothic"/>
              <a:buNone/>
              <a:defRPr/>
            </a:lvl2pPr>
            <a:lvl3pPr indent="-228600" lvl="2" marL="1371600" algn="l">
              <a:spcBef>
                <a:spcPts val="600"/>
              </a:spcBef>
              <a:spcAft>
                <a:spcPts val="0"/>
              </a:spcAft>
              <a:buSzPts val="1280"/>
              <a:buFont typeface="Century Gothic"/>
              <a:buNone/>
              <a:defRPr/>
            </a:lvl3pPr>
            <a:lvl4pPr indent="-228600" lvl="3" marL="1828800" algn="l">
              <a:spcBef>
                <a:spcPts val="600"/>
              </a:spcBef>
              <a:spcAft>
                <a:spcPts val="0"/>
              </a:spcAft>
              <a:buSzPts val="1120"/>
              <a:buFont typeface="Century Gothic"/>
              <a:buNone/>
              <a:defRPr/>
            </a:lvl4pPr>
            <a:lvl5pPr indent="-228600" lvl="4" marL="2286000" algn="l">
              <a:spcBef>
                <a:spcPts val="600"/>
              </a:spcBef>
              <a:spcAft>
                <a:spcPts val="0"/>
              </a:spcAft>
              <a:buSzPts val="1120"/>
              <a:buFont typeface="Century Gothic"/>
              <a:buNone/>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83" name="Google Shape;83;p20"/>
          <p:cNvSpPr txBox="1"/>
          <p:nvPr>
            <p:ph idx="10" type="dt"/>
          </p:nvPr>
        </p:nvSpPr>
        <p:spPr>
          <a:xfrm>
            <a:off x="9904412" y="6172200"/>
            <a:ext cx="1600200" cy="3651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0"/>
          <p:cNvSpPr txBox="1"/>
          <p:nvPr>
            <p:ph idx="11" type="ftr"/>
          </p:nvPr>
        </p:nvSpPr>
        <p:spPr>
          <a:xfrm>
            <a:off x="684212" y="6172200"/>
            <a:ext cx="7543800" cy="3651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0"/>
          <p:cNvSpPr txBox="1"/>
          <p:nvPr>
            <p:ph idx="12" type="sldNum"/>
          </p:nvPr>
        </p:nvSpPr>
        <p:spPr>
          <a:xfrm>
            <a:off x="10363200" y="5578475"/>
            <a:ext cx="1142100" cy="6699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6" name="Shape 86"/>
        <p:cNvGrpSpPr/>
        <p:nvPr/>
      </p:nvGrpSpPr>
      <p:grpSpPr>
        <a:xfrm>
          <a:off x="0" y="0"/>
          <a:ext cx="0" cy="0"/>
          <a:chOff x="0" y="0"/>
          <a:chExt cx="0" cy="0"/>
        </a:xfrm>
      </p:grpSpPr>
      <p:sp>
        <p:nvSpPr>
          <p:cNvPr id="87" name="Google Shape;87;p21"/>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1"/>
          <p:cNvSpPr txBox="1"/>
          <p:nvPr>
            <p:ph idx="1" type="body"/>
          </p:nvPr>
        </p:nvSpPr>
        <p:spPr>
          <a:xfrm>
            <a:off x="684212" y="4114800"/>
            <a:ext cx="8535900" cy="18795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89" name="Google Shape;89;p21"/>
          <p:cNvSpPr txBox="1"/>
          <p:nvPr>
            <p:ph idx="10" type="dt"/>
          </p:nvPr>
        </p:nvSpPr>
        <p:spPr>
          <a:xfrm>
            <a:off x="9904412" y="6172200"/>
            <a:ext cx="1600200" cy="3651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1"/>
          <p:cNvSpPr txBox="1"/>
          <p:nvPr>
            <p:ph idx="11" type="ftr"/>
          </p:nvPr>
        </p:nvSpPr>
        <p:spPr>
          <a:xfrm>
            <a:off x="684212" y="6172200"/>
            <a:ext cx="7543800" cy="3651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1"/>
          <p:cNvSpPr txBox="1"/>
          <p:nvPr>
            <p:ph idx="12" type="sldNum"/>
          </p:nvPr>
        </p:nvSpPr>
        <p:spPr>
          <a:xfrm>
            <a:off x="10363200" y="5578475"/>
            <a:ext cx="1142100" cy="6699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2" name="Shape 92"/>
        <p:cNvGrpSpPr/>
        <p:nvPr/>
      </p:nvGrpSpPr>
      <p:grpSpPr>
        <a:xfrm>
          <a:off x="0" y="0"/>
          <a:ext cx="0" cy="0"/>
          <a:chOff x="0" y="0"/>
          <a:chExt cx="0" cy="0"/>
        </a:xfrm>
      </p:grpSpPr>
      <p:sp>
        <p:nvSpPr>
          <p:cNvPr id="93" name="Google Shape;93;p22"/>
          <p:cNvSpPr txBox="1"/>
          <p:nvPr>
            <p:ph type="title"/>
          </p:nvPr>
        </p:nvSpPr>
        <p:spPr>
          <a:xfrm>
            <a:off x="1141411" y="685800"/>
            <a:ext cx="91440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2"/>
          <p:cNvSpPr txBox="1"/>
          <p:nvPr>
            <p:ph idx="1" type="body"/>
          </p:nvPr>
        </p:nvSpPr>
        <p:spPr>
          <a:xfrm>
            <a:off x="1446212" y="3429000"/>
            <a:ext cx="8534400"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Font typeface="Century Gothic"/>
              <a:buNone/>
              <a:defRPr/>
            </a:lvl1pPr>
            <a:lvl2pPr indent="-228600" lvl="1" marL="914400" algn="l">
              <a:spcBef>
                <a:spcPts val="600"/>
              </a:spcBef>
              <a:spcAft>
                <a:spcPts val="0"/>
              </a:spcAft>
              <a:buSzPts val="1440"/>
              <a:buFont typeface="Century Gothic"/>
              <a:buNone/>
              <a:defRPr/>
            </a:lvl2pPr>
            <a:lvl3pPr indent="-228600" lvl="2" marL="1371600" algn="l">
              <a:spcBef>
                <a:spcPts val="600"/>
              </a:spcBef>
              <a:spcAft>
                <a:spcPts val="0"/>
              </a:spcAft>
              <a:buSzPts val="1280"/>
              <a:buFont typeface="Century Gothic"/>
              <a:buNone/>
              <a:defRPr/>
            </a:lvl3pPr>
            <a:lvl4pPr indent="-228600" lvl="3" marL="1828800" algn="l">
              <a:spcBef>
                <a:spcPts val="600"/>
              </a:spcBef>
              <a:spcAft>
                <a:spcPts val="0"/>
              </a:spcAft>
              <a:buSzPts val="1120"/>
              <a:buFont typeface="Century Gothic"/>
              <a:buNone/>
              <a:defRPr/>
            </a:lvl4pPr>
            <a:lvl5pPr indent="-228600" lvl="4" marL="2286000" algn="l">
              <a:spcBef>
                <a:spcPts val="600"/>
              </a:spcBef>
              <a:spcAft>
                <a:spcPts val="0"/>
              </a:spcAft>
              <a:buSzPts val="1120"/>
              <a:buFont typeface="Century Gothic"/>
              <a:buNone/>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95" name="Google Shape;95;p22"/>
          <p:cNvSpPr txBox="1"/>
          <p:nvPr>
            <p:ph idx="2" type="body"/>
          </p:nvPr>
        </p:nvSpPr>
        <p:spPr>
          <a:xfrm>
            <a:off x="684213" y="4301067"/>
            <a:ext cx="8534400" cy="16848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96" name="Google Shape;96;p22"/>
          <p:cNvSpPr txBox="1"/>
          <p:nvPr>
            <p:ph idx="10" type="dt"/>
          </p:nvPr>
        </p:nvSpPr>
        <p:spPr>
          <a:xfrm>
            <a:off x="9904412" y="6172200"/>
            <a:ext cx="1600200" cy="3651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2"/>
          <p:cNvSpPr txBox="1"/>
          <p:nvPr>
            <p:ph idx="11" type="ftr"/>
          </p:nvPr>
        </p:nvSpPr>
        <p:spPr>
          <a:xfrm>
            <a:off x="684212" y="6172200"/>
            <a:ext cx="7543800" cy="3651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2"/>
          <p:cNvSpPr txBox="1"/>
          <p:nvPr>
            <p:ph idx="12" type="sldNum"/>
          </p:nvPr>
        </p:nvSpPr>
        <p:spPr>
          <a:xfrm>
            <a:off x="10363200" y="5578475"/>
            <a:ext cx="1142100" cy="6699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
        <p:nvSpPr>
          <p:cNvPr id="99" name="Google Shape;99;p22"/>
          <p:cNvSpPr txBox="1"/>
          <p:nvPr/>
        </p:nvSpPr>
        <p:spPr>
          <a:xfrm>
            <a:off x="531812" y="812222"/>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AU" sz="8000">
                <a:solidFill>
                  <a:schemeClr val="lt1"/>
                </a:solidFill>
                <a:latin typeface="Century Gothic"/>
                <a:ea typeface="Century Gothic"/>
                <a:cs typeface="Century Gothic"/>
                <a:sym typeface="Century Gothic"/>
              </a:rPr>
              <a:t>“</a:t>
            </a:r>
            <a:endParaRPr/>
          </a:p>
        </p:txBody>
      </p:sp>
      <p:sp>
        <p:nvSpPr>
          <p:cNvPr id="100" name="Google Shape;100;p22"/>
          <p:cNvSpPr txBox="1"/>
          <p:nvPr/>
        </p:nvSpPr>
        <p:spPr>
          <a:xfrm>
            <a:off x="10285412" y="2768601"/>
            <a:ext cx="609600" cy="5847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AU" sz="8000">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1" name="Shape 101"/>
        <p:cNvGrpSpPr/>
        <p:nvPr/>
      </p:nvGrpSpPr>
      <p:grpSpPr>
        <a:xfrm>
          <a:off x="0" y="0"/>
          <a:ext cx="0" cy="0"/>
          <a:chOff x="0" y="0"/>
          <a:chExt cx="0" cy="0"/>
        </a:xfrm>
      </p:grpSpPr>
      <p:sp>
        <p:nvSpPr>
          <p:cNvPr id="102" name="Google Shape;102;p23"/>
          <p:cNvSpPr txBox="1"/>
          <p:nvPr>
            <p:ph type="title"/>
          </p:nvPr>
        </p:nvSpPr>
        <p:spPr>
          <a:xfrm>
            <a:off x="684212" y="3429000"/>
            <a:ext cx="8534400" cy="169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3"/>
          <p:cNvSpPr txBox="1"/>
          <p:nvPr>
            <p:ph idx="1" type="body"/>
          </p:nvPr>
        </p:nvSpPr>
        <p:spPr>
          <a:xfrm>
            <a:off x="684211" y="5132981"/>
            <a:ext cx="8535900"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04" name="Google Shape;104;p23"/>
          <p:cNvSpPr txBox="1"/>
          <p:nvPr>
            <p:ph idx="10" type="dt"/>
          </p:nvPr>
        </p:nvSpPr>
        <p:spPr>
          <a:xfrm>
            <a:off x="9904412" y="6172200"/>
            <a:ext cx="1600200" cy="3651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3"/>
          <p:cNvSpPr txBox="1"/>
          <p:nvPr>
            <p:ph idx="11" type="ftr"/>
          </p:nvPr>
        </p:nvSpPr>
        <p:spPr>
          <a:xfrm>
            <a:off x="684212" y="6172200"/>
            <a:ext cx="7543800" cy="3651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3"/>
          <p:cNvSpPr txBox="1"/>
          <p:nvPr>
            <p:ph idx="12" type="sldNum"/>
          </p:nvPr>
        </p:nvSpPr>
        <p:spPr>
          <a:xfrm>
            <a:off x="10363200" y="5578475"/>
            <a:ext cx="1142100" cy="6699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07" name="Shape 107"/>
        <p:cNvGrpSpPr/>
        <p:nvPr/>
      </p:nvGrpSpPr>
      <p:grpSpPr>
        <a:xfrm>
          <a:off x="0" y="0"/>
          <a:ext cx="0" cy="0"/>
          <a:chOff x="0" y="0"/>
          <a:chExt cx="0" cy="0"/>
        </a:xfrm>
      </p:grpSpPr>
      <p:sp>
        <p:nvSpPr>
          <p:cNvPr id="108" name="Google Shape;108;p24"/>
          <p:cNvSpPr txBox="1"/>
          <p:nvPr>
            <p:ph type="title"/>
          </p:nvPr>
        </p:nvSpPr>
        <p:spPr>
          <a:xfrm>
            <a:off x="1141413" y="685800"/>
            <a:ext cx="91440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4"/>
          <p:cNvSpPr txBox="1"/>
          <p:nvPr>
            <p:ph idx="1" type="body"/>
          </p:nvPr>
        </p:nvSpPr>
        <p:spPr>
          <a:xfrm>
            <a:off x="684212" y="3928534"/>
            <a:ext cx="8534400" cy="10500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1920"/>
              <a:buNone/>
              <a:defRPr b="0" sz="2400" cap="none">
                <a:solidFill>
                  <a:schemeClr val="lt1"/>
                </a:solidFill>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10" name="Google Shape;110;p24"/>
          <p:cNvSpPr txBox="1"/>
          <p:nvPr>
            <p:ph idx="2" type="body"/>
          </p:nvPr>
        </p:nvSpPr>
        <p:spPr>
          <a:xfrm>
            <a:off x="684211" y="4978400"/>
            <a:ext cx="8534400" cy="10161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11" name="Google Shape;111;p24"/>
          <p:cNvSpPr txBox="1"/>
          <p:nvPr>
            <p:ph idx="10" type="dt"/>
          </p:nvPr>
        </p:nvSpPr>
        <p:spPr>
          <a:xfrm>
            <a:off x="9904412" y="6172200"/>
            <a:ext cx="1600200" cy="3651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4"/>
          <p:cNvSpPr txBox="1"/>
          <p:nvPr>
            <p:ph idx="11" type="ftr"/>
          </p:nvPr>
        </p:nvSpPr>
        <p:spPr>
          <a:xfrm>
            <a:off x="684212" y="6172200"/>
            <a:ext cx="7543800" cy="3651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4"/>
          <p:cNvSpPr txBox="1"/>
          <p:nvPr>
            <p:ph idx="12" type="sldNum"/>
          </p:nvPr>
        </p:nvSpPr>
        <p:spPr>
          <a:xfrm>
            <a:off x="10363200" y="5578475"/>
            <a:ext cx="1142100" cy="6699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
        <p:nvSpPr>
          <p:cNvPr id="114" name="Google Shape;114;p24"/>
          <p:cNvSpPr txBox="1"/>
          <p:nvPr/>
        </p:nvSpPr>
        <p:spPr>
          <a:xfrm>
            <a:off x="531812" y="812222"/>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AU" sz="8000">
                <a:solidFill>
                  <a:schemeClr val="lt1"/>
                </a:solidFill>
                <a:latin typeface="Century Gothic"/>
                <a:ea typeface="Century Gothic"/>
                <a:cs typeface="Century Gothic"/>
                <a:sym typeface="Century Gothic"/>
              </a:rPr>
              <a:t>“</a:t>
            </a:r>
            <a:endParaRPr/>
          </a:p>
        </p:txBody>
      </p:sp>
      <p:sp>
        <p:nvSpPr>
          <p:cNvPr id="115" name="Google Shape;115;p24"/>
          <p:cNvSpPr txBox="1"/>
          <p:nvPr/>
        </p:nvSpPr>
        <p:spPr>
          <a:xfrm>
            <a:off x="10285412" y="2768601"/>
            <a:ext cx="609600" cy="5847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AU" sz="8000">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6" name="Shape 116"/>
        <p:cNvGrpSpPr/>
        <p:nvPr/>
      </p:nvGrpSpPr>
      <p:grpSpPr>
        <a:xfrm>
          <a:off x="0" y="0"/>
          <a:ext cx="0" cy="0"/>
          <a:chOff x="0" y="0"/>
          <a:chExt cx="0" cy="0"/>
        </a:xfrm>
      </p:grpSpPr>
      <p:sp>
        <p:nvSpPr>
          <p:cNvPr id="117" name="Google Shape;117;p25"/>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5"/>
          <p:cNvSpPr txBox="1"/>
          <p:nvPr>
            <p:ph idx="1" type="body"/>
          </p:nvPr>
        </p:nvSpPr>
        <p:spPr>
          <a:xfrm>
            <a:off x="684212" y="3928534"/>
            <a:ext cx="8534400"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1920"/>
              <a:buNone/>
              <a:defRPr b="0" sz="2400" cap="none">
                <a:solidFill>
                  <a:schemeClr val="lt1"/>
                </a:solidFill>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19" name="Google Shape;119;p25"/>
          <p:cNvSpPr txBox="1"/>
          <p:nvPr>
            <p:ph idx="2" type="body"/>
          </p:nvPr>
        </p:nvSpPr>
        <p:spPr>
          <a:xfrm>
            <a:off x="684211" y="4766732"/>
            <a:ext cx="8534400" cy="12276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20" name="Google Shape;120;p25"/>
          <p:cNvSpPr txBox="1"/>
          <p:nvPr>
            <p:ph idx="10" type="dt"/>
          </p:nvPr>
        </p:nvSpPr>
        <p:spPr>
          <a:xfrm>
            <a:off x="9904412" y="6172200"/>
            <a:ext cx="1600200" cy="3651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5"/>
          <p:cNvSpPr txBox="1"/>
          <p:nvPr>
            <p:ph idx="11" type="ftr"/>
          </p:nvPr>
        </p:nvSpPr>
        <p:spPr>
          <a:xfrm>
            <a:off x="684212" y="6172200"/>
            <a:ext cx="7543800" cy="3651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5"/>
          <p:cNvSpPr txBox="1"/>
          <p:nvPr>
            <p:ph idx="12" type="sldNum"/>
          </p:nvPr>
        </p:nvSpPr>
        <p:spPr>
          <a:xfrm>
            <a:off x="10363200" y="5578475"/>
            <a:ext cx="1142100" cy="6699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3" name="Shape 123"/>
        <p:cNvGrpSpPr/>
        <p:nvPr/>
      </p:nvGrpSpPr>
      <p:grpSpPr>
        <a:xfrm>
          <a:off x="0" y="0"/>
          <a:ext cx="0" cy="0"/>
          <a:chOff x="0" y="0"/>
          <a:chExt cx="0" cy="0"/>
        </a:xfrm>
      </p:grpSpPr>
      <p:sp>
        <p:nvSpPr>
          <p:cNvPr id="124" name="Google Shape;124;p26"/>
          <p:cNvSpPr txBox="1"/>
          <p:nvPr>
            <p:ph type="title"/>
          </p:nvPr>
        </p:nvSpPr>
        <p:spPr>
          <a:xfrm>
            <a:off x="684212" y="4487332"/>
            <a:ext cx="8534400" cy="1507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6"/>
          <p:cNvSpPr txBox="1"/>
          <p:nvPr>
            <p:ph idx="1" type="body"/>
          </p:nvPr>
        </p:nvSpPr>
        <p:spPr>
          <a:xfrm rot="5400000">
            <a:off x="3143762" y="-1773750"/>
            <a:ext cx="3615300" cy="85344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26" name="Google Shape;126;p26"/>
          <p:cNvSpPr txBox="1"/>
          <p:nvPr>
            <p:ph idx="10" type="dt"/>
          </p:nvPr>
        </p:nvSpPr>
        <p:spPr>
          <a:xfrm>
            <a:off x="9904412" y="6172200"/>
            <a:ext cx="1600200" cy="3651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6"/>
          <p:cNvSpPr txBox="1"/>
          <p:nvPr>
            <p:ph idx="11" type="ftr"/>
          </p:nvPr>
        </p:nvSpPr>
        <p:spPr>
          <a:xfrm>
            <a:off x="684212" y="6172200"/>
            <a:ext cx="7543800" cy="3651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6"/>
          <p:cNvSpPr txBox="1"/>
          <p:nvPr>
            <p:ph idx="12" type="sldNum"/>
          </p:nvPr>
        </p:nvSpPr>
        <p:spPr>
          <a:xfrm>
            <a:off x="10363200" y="5578475"/>
            <a:ext cx="1142100" cy="6699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9" name="Shape 129"/>
        <p:cNvGrpSpPr/>
        <p:nvPr/>
      </p:nvGrpSpPr>
      <p:grpSpPr>
        <a:xfrm>
          <a:off x="0" y="0"/>
          <a:ext cx="0" cy="0"/>
          <a:chOff x="0" y="0"/>
          <a:chExt cx="0" cy="0"/>
        </a:xfrm>
      </p:grpSpPr>
      <p:sp>
        <p:nvSpPr>
          <p:cNvPr id="130" name="Google Shape;130;p27"/>
          <p:cNvSpPr txBox="1"/>
          <p:nvPr>
            <p:ph type="title"/>
          </p:nvPr>
        </p:nvSpPr>
        <p:spPr>
          <a:xfrm rot="5400000">
            <a:off x="7427912" y="1943100"/>
            <a:ext cx="4572000" cy="20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7"/>
          <p:cNvSpPr txBox="1"/>
          <p:nvPr>
            <p:ph idx="1" type="body"/>
          </p:nvPr>
        </p:nvSpPr>
        <p:spPr>
          <a:xfrm rot="5400000">
            <a:off x="1943200" y="-571500"/>
            <a:ext cx="5308500" cy="78231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32" name="Google Shape;132;p27"/>
          <p:cNvSpPr txBox="1"/>
          <p:nvPr>
            <p:ph idx="10" type="dt"/>
          </p:nvPr>
        </p:nvSpPr>
        <p:spPr>
          <a:xfrm>
            <a:off x="9904412" y="6172200"/>
            <a:ext cx="1600200" cy="3651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7"/>
          <p:cNvSpPr txBox="1"/>
          <p:nvPr>
            <p:ph idx="11" type="ftr"/>
          </p:nvPr>
        </p:nvSpPr>
        <p:spPr>
          <a:xfrm>
            <a:off x="684212" y="6172200"/>
            <a:ext cx="7543800" cy="3651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7"/>
          <p:cNvSpPr txBox="1"/>
          <p:nvPr>
            <p:ph idx="12" type="sldNum"/>
          </p:nvPr>
        </p:nvSpPr>
        <p:spPr>
          <a:xfrm>
            <a:off x="10363200" y="5578475"/>
            <a:ext cx="1142100" cy="6699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3" name="Shape 23"/>
        <p:cNvGrpSpPr/>
        <p:nvPr/>
      </p:nvGrpSpPr>
      <p:grpSpPr>
        <a:xfrm>
          <a:off x="0" y="0"/>
          <a:ext cx="0" cy="0"/>
          <a:chOff x="0" y="0"/>
          <a:chExt cx="0" cy="0"/>
        </a:xfrm>
      </p:grpSpPr>
      <p:sp>
        <p:nvSpPr>
          <p:cNvPr id="24" name="Google Shape;24;p12"/>
          <p:cNvSpPr txBox="1"/>
          <p:nvPr>
            <p:ph type="ctrTitle"/>
          </p:nvPr>
        </p:nvSpPr>
        <p:spPr>
          <a:xfrm>
            <a:off x="684212" y="685799"/>
            <a:ext cx="8001000" cy="2971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 type="subTitle"/>
          </p:nvPr>
        </p:nvSpPr>
        <p:spPr>
          <a:xfrm>
            <a:off x="684212" y="3843867"/>
            <a:ext cx="6400800" cy="1947300"/>
          </a:xfrm>
          <a:prstGeom prst="rect">
            <a:avLst/>
          </a:prstGeom>
          <a:noFill/>
          <a:ln>
            <a:noFill/>
          </a:ln>
        </p:spPr>
        <p:txBody>
          <a:bodyPr anchorCtr="0" anchor="t" bIns="45700" lIns="91425" spcFirstLastPara="1" rIns="91425" wrap="square" tIns="4570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p:txBody>
      </p:sp>
      <p:sp>
        <p:nvSpPr>
          <p:cNvPr id="26" name="Google Shape;26;p12"/>
          <p:cNvSpPr txBox="1"/>
          <p:nvPr>
            <p:ph idx="10" type="dt"/>
          </p:nvPr>
        </p:nvSpPr>
        <p:spPr>
          <a:xfrm>
            <a:off x="9904412" y="6172200"/>
            <a:ext cx="1600200" cy="3651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
          <p:cNvSpPr txBox="1"/>
          <p:nvPr>
            <p:ph idx="11" type="ftr"/>
          </p:nvPr>
        </p:nvSpPr>
        <p:spPr>
          <a:xfrm>
            <a:off x="684212" y="6172200"/>
            <a:ext cx="7543800" cy="3651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2"/>
          <p:cNvSpPr txBox="1"/>
          <p:nvPr>
            <p:ph idx="12" type="sldNum"/>
          </p:nvPr>
        </p:nvSpPr>
        <p:spPr>
          <a:xfrm>
            <a:off x="10363200" y="5578475"/>
            <a:ext cx="1142100" cy="6699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cxnSp>
        <p:nvCxnSpPr>
          <p:cNvPr id="29" name="Google Shape;29;p12"/>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30" name="Google Shape;30;p12"/>
          <p:cNvCxnSpPr/>
          <p:nvPr/>
        </p:nvCxnSpPr>
        <p:spPr>
          <a:xfrm flipH="1">
            <a:off x="6108125" y="91545"/>
            <a:ext cx="6080700" cy="6080700"/>
          </a:xfrm>
          <a:prstGeom prst="straightConnector1">
            <a:avLst/>
          </a:prstGeom>
          <a:noFill/>
          <a:ln cap="flat" cmpd="sng" w="12700">
            <a:solidFill>
              <a:schemeClr val="lt1"/>
            </a:solidFill>
            <a:prstDash val="solid"/>
            <a:round/>
            <a:headEnd len="sm" w="sm" type="none"/>
            <a:tailEnd len="sm" w="sm" type="none"/>
          </a:ln>
        </p:spPr>
      </p:cxnSp>
      <p:cxnSp>
        <p:nvCxnSpPr>
          <p:cNvPr id="31" name="Google Shape;31;p12"/>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32" name="Google Shape;32;p12"/>
          <p:cNvCxnSpPr/>
          <p:nvPr/>
        </p:nvCxnSpPr>
        <p:spPr>
          <a:xfrm flipH="1">
            <a:off x="7335726" y="32278"/>
            <a:ext cx="4853100" cy="4853100"/>
          </a:xfrm>
          <a:prstGeom prst="straightConnector1">
            <a:avLst/>
          </a:prstGeom>
          <a:noFill/>
          <a:ln cap="flat" cmpd="sng" w="31750">
            <a:solidFill>
              <a:schemeClr val="lt1"/>
            </a:solidFill>
            <a:prstDash val="solid"/>
            <a:round/>
            <a:headEnd len="sm" w="sm" type="none"/>
            <a:tailEnd len="sm" w="sm" type="none"/>
          </a:ln>
        </p:spPr>
      </p:cxnSp>
      <p:cxnSp>
        <p:nvCxnSpPr>
          <p:cNvPr id="33" name="Google Shape;33;p12"/>
          <p:cNvCxnSpPr/>
          <p:nvPr/>
        </p:nvCxnSpPr>
        <p:spPr>
          <a:xfrm flipH="1">
            <a:off x="7845425" y="609601"/>
            <a:ext cx="4343400" cy="4343400"/>
          </a:xfrm>
          <a:prstGeom prst="straightConnector1">
            <a:avLst/>
          </a:prstGeom>
          <a:noFill/>
          <a:ln cap="flat" cmpd="sng" w="31750">
            <a:solidFill>
              <a:schemeClr val="l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3"/>
          <p:cNvSpPr txBox="1"/>
          <p:nvPr>
            <p:ph type="title"/>
          </p:nvPr>
        </p:nvSpPr>
        <p:spPr>
          <a:xfrm>
            <a:off x="684211" y="2006600"/>
            <a:ext cx="8534400" cy="22815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Century Gothic"/>
              <a:buNone/>
              <a:defRPr b="0" sz="36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3"/>
          <p:cNvSpPr txBox="1"/>
          <p:nvPr>
            <p:ph idx="1" type="body"/>
          </p:nvPr>
        </p:nvSpPr>
        <p:spPr>
          <a:xfrm>
            <a:off x="684213" y="4495800"/>
            <a:ext cx="8534400" cy="14985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37" name="Google Shape;37;p13"/>
          <p:cNvSpPr txBox="1"/>
          <p:nvPr>
            <p:ph idx="10" type="dt"/>
          </p:nvPr>
        </p:nvSpPr>
        <p:spPr>
          <a:xfrm>
            <a:off x="9904412" y="6172200"/>
            <a:ext cx="1600200" cy="3651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idx="11" type="ftr"/>
          </p:nvPr>
        </p:nvSpPr>
        <p:spPr>
          <a:xfrm>
            <a:off x="684212" y="6172200"/>
            <a:ext cx="7543800" cy="3651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2" type="sldNum"/>
          </p:nvPr>
        </p:nvSpPr>
        <p:spPr>
          <a:xfrm>
            <a:off x="10363200" y="5578475"/>
            <a:ext cx="1142100" cy="6699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4"/>
          <p:cNvSpPr txBox="1"/>
          <p:nvPr>
            <p:ph type="title"/>
          </p:nvPr>
        </p:nvSpPr>
        <p:spPr>
          <a:xfrm>
            <a:off x="684212" y="4487332"/>
            <a:ext cx="8534400" cy="1507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4"/>
          <p:cNvSpPr txBox="1"/>
          <p:nvPr>
            <p:ph idx="1" type="body"/>
          </p:nvPr>
        </p:nvSpPr>
        <p:spPr>
          <a:xfrm>
            <a:off x="684211" y="685800"/>
            <a:ext cx="4937700" cy="3615300"/>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43" name="Google Shape;43;p14"/>
          <p:cNvSpPr txBox="1"/>
          <p:nvPr>
            <p:ph idx="2" type="body"/>
          </p:nvPr>
        </p:nvSpPr>
        <p:spPr>
          <a:xfrm>
            <a:off x="5808133" y="685801"/>
            <a:ext cx="4934400" cy="3615300"/>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44" name="Google Shape;44;p14"/>
          <p:cNvSpPr txBox="1"/>
          <p:nvPr>
            <p:ph idx="10" type="dt"/>
          </p:nvPr>
        </p:nvSpPr>
        <p:spPr>
          <a:xfrm>
            <a:off x="9904412" y="6172200"/>
            <a:ext cx="1600200" cy="3651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4"/>
          <p:cNvSpPr txBox="1"/>
          <p:nvPr>
            <p:ph idx="11" type="ftr"/>
          </p:nvPr>
        </p:nvSpPr>
        <p:spPr>
          <a:xfrm>
            <a:off x="684212" y="6172200"/>
            <a:ext cx="7543800" cy="3651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4"/>
          <p:cNvSpPr txBox="1"/>
          <p:nvPr>
            <p:ph idx="12" type="sldNum"/>
          </p:nvPr>
        </p:nvSpPr>
        <p:spPr>
          <a:xfrm>
            <a:off x="10363200" y="5578475"/>
            <a:ext cx="1142100" cy="6699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15"/>
          <p:cNvSpPr txBox="1"/>
          <p:nvPr>
            <p:ph type="title"/>
          </p:nvPr>
        </p:nvSpPr>
        <p:spPr>
          <a:xfrm>
            <a:off x="684212" y="4487332"/>
            <a:ext cx="8534400" cy="1507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 type="body"/>
          </p:nvPr>
        </p:nvSpPr>
        <p:spPr>
          <a:xfrm>
            <a:off x="972080" y="685800"/>
            <a:ext cx="4649700" cy="576300"/>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240"/>
              <a:buNone/>
              <a:defRPr b="0" sz="2800">
                <a:solidFill>
                  <a:schemeClr val="lt1"/>
                </a:solidFill>
              </a:defRPr>
            </a:lvl1pPr>
            <a:lvl2pPr indent="-228600" lvl="1" marL="914400" algn="l">
              <a:spcBef>
                <a:spcPts val="600"/>
              </a:spcBef>
              <a:spcAft>
                <a:spcPts val="0"/>
              </a:spcAft>
              <a:buSzPts val="1600"/>
              <a:buNone/>
              <a:defRPr b="1" sz="2000"/>
            </a:lvl2pPr>
            <a:lvl3pPr indent="-228600" lvl="2" marL="1371600" algn="l">
              <a:spcBef>
                <a:spcPts val="600"/>
              </a:spcBef>
              <a:spcAft>
                <a:spcPts val="0"/>
              </a:spcAft>
              <a:buSzPts val="1440"/>
              <a:buNone/>
              <a:defRPr b="1" sz="1800"/>
            </a:lvl3pPr>
            <a:lvl4pPr indent="-228600" lvl="3" marL="1828800" algn="l">
              <a:spcBef>
                <a:spcPts val="600"/>
              </a:spcBef>
              <a:spcAft>
                <a:spcPts val="0"/>
              </a:spcAft>
              <a:buSzPts val="1280"/>
              <a:buNone/>
              <a:defRPr b="1" sz="1600"/>
            </a:lvl4pPr>
            <a:lvl5pPr indent="-228600" lvl="4" marL="2286000" algn="l">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50" name="Google Shape;50;p15"/>
          <p:cNvSpPr txBox="1"/>
          <p:nvPr>
            <p:ph idx="2" type="body"/>
          </p:nvPr>
        </p:nvSpPr>
        <p:spPr>
          <a:xfrm>
            <a:off x="684211" y="1270529"/>
            <a:ext cx="4937700" cy="30306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51" name="Google Shape;51;p15"/>
          <p:cNvSpPr txBox="1"/>
          <p:nvPr>
            <p:ph idx="3" type="body"/>
          </p:nvPr>
        </p:nvSpPr>
        <p:spPr>
          <a:xfrm>
            <a:off x="6079066" y="685800"/>
            <a:ext cx="4665000" cy="576300"/>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240"/>
              <a:buNone/>
              <a:defRPr b="0" sz="2800">
                <a:solidFill>
                  <a:schemeClr val="lt1"/>
                </a:solidFill>
              </a:defRPr>
            </a:lvl1pPr>
            <a:lvl2pPr indent="-228600" lvl="1" marL="914400" algn="l">
              <a:spcBef>
                <a:spcPts val="600"/>
              </a:spcBef>
              <a:spcAft>
                <a:spcPts val="0"/>
              </a:spcAft>
              <a:buSzPts val="1600"/>
              <a:buNone/>
              <a:defRPr b="1" sz="2000"/>
            </a:lvl2pPr>
            <a:lvl3pPr indent="-228600" lvl="2" marL="1371600" algn="l">
              <a:spcBef>
                <a:spcPts val="600"/>
              </a:spcBef>
              <a:spcAft>
                <a:spcPts val="0"/>
              </a:spcAft>
              <a:buSzPts val="1440"/>
              <a:buNone/>
              <a:defRPr b="1" sz="1800"/>
            </a:lvl3pPr>
            <a:lvl4pPr indent="-228600" lvl="3" marL="1828800" algn="l">
              <a:spcBef>
                <a:spcPts val="600"/>
              </a:spcBef>
              <a:spcAft>
                <a:spcPts val="0"/>
              </a:spcAft>
              <a:buSzPts val="1280"/>
              <a:buNone/>
              <a:defRPr b="1" sz="1600"/>
            </a:lvl4pPr>
            <a:lvl5pPr indent="-228600" lvl="4" marL="2286000" algn="l">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52" name="Google Shape;52;p15"/>
          <p:cNvSpPr txBox="1"/>
          <p:nvPr>
            <p:ph idx="4" type="body"/>
          </p:nvPr>
        </p:nvSpPr>
        <p:spPr>
          <a:xfrm>
            <a:off x="5806545" y="1262062"/>
            <a:ext cx="4929300" cy="30306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53" name="Google Shape;53;p15"/>
          <p:cNvSpPr txBox="1"/>
          <p:nvPr>
            <p:ph idx="10" type="dt"/>
          </p:nvPr>
        </p:nvSpPr>
        <p:spPr>
          <a:xfrm>
            <a:off x="9904412" y="6172200"/>
            <a:ext cx="1600200" cy="3651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5"/>
          <p:cNvSpPr txBox="1"/>
          <p:nvPr>
            <p:ph idx="11" type="ftr"/>
          </p:nvPr>
        </p:nvSpPr>
        <p:spPr>
          <a:xfrm>
            <a:off x="684212" y="6172200"/>
            <a:ext cx="7543800" cy="3651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5"/>
          <p:cNvSpPr txBox="1"/>
          <p:nvPr>
            <p:ph idx="12" type="sldNum"/>
          </p:nvPr>
        </p:nvSpPr>
        <p:spPr>
          <a:xfrm>
            <a:off x="10363200" y="5578475"/>
            <a:ext cx="1142100" cy="6699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16"/>
          <p:cNvSpPr txBox="1"/>
          <p:nvPr>
            <p:ph type="title"/>
          </p:nvPr>
        </p:nvSpPr>
        <p:spPr>
          <a:xfrm>
            <a:off x="684212" y="4487332"/>
            <a:ext cx="8534400" cy="1507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6"/>
          <p:cNvSpPr txBox="1"/>
          <p:nvPr>
            <p:ph idx="10" type="dt"/>
          </p:nvPr>
        </p:nvSpPr>
        <p:spPr>
          <a:xfrm>
            <a:off x="9904412" y="6172200"/>
            <a:ext cx="1600200" cy="3651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684212" y="6172200"/>
            <a:ext cx="7543800" cy="3651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10363200" y="5578475"/>
            <a:ext cx="1142100" cy="6699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7"/>
          <p:cNvSpPr txBox="1"/>
          <p:nvPr>
            <p:ph idx="10" type="dt"/>
          </p:nvPr>
        </p:nvSpPr>
        <p:spPr>
          <a:xfrm>
            <a:off x="9904412" y="6172200"/>
            <a:ext cx="1600200" cy="3651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7"/>
          <p:cNvSpPr txBox="1"/>
          <p:nvPr>
            <p:ph idx="11" type="ftr"/>
          </p:nvPr>
        </p:nvSpPr>
        <p:spPr>
          <a:xfrm>
            <a:off x="684212" y="6172200"/>
            <a:ext cx="7543800" cy="3651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7"/>
          <p:cNvSpPr txBox="1"/>
          <p:nvPr>
            <p:ph idx="12" type="sldNum"/>
          </p:nvPr>
        </p:nvSpPr>
        <p:spPr>
          <a:xfrm>
            <a:off x="10363200" y="5578475"/>
            <a:ext cx="1142100" cy="6699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8"/>
          <p:cNvSpPr txBox="1"/>
          <p:nvPr>
            <p:ph type="title"/>
          </p:nvPr>
        </p:nvSpPr>
        <p:spPr>
          <a:xfrm>
            <a:off x="7085012" y="685800"/>
            <a:ext cx="3657600"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 type="body"/>
          </p:nvPr>
        </p:nvSpPr>
        <p:spPr>
          <a:xfrm>
            <a:off x="684212" y="685800"/>
            <a:ext cx="5943600" cy="5308500"/>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68" name="Google Shape;68;p18"/>
          <p:cNvSpPr txBox="1"/>
          <p:nvPr>
            <p:ph idx="2" type="body"/>
          </p:nvPr>
        </p:nvSpPr>
        <p:spPr>
          <a:xfrm>
            <a:off x="7085012" y="2209799"/>
            <a:ext cx="3657600" cy="2091300"/>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280"/>
              <a:buNone/>
              <a:defRPr sz="1600"/>
            </a:lvl1pPr>
            <a:lvl2pPr indent="-228600" lvl="1" marL="914400" algn="l">
              <a:spcBef>
                <a:spcPts val="600"/>
              </a:spcBef>
              <a:spcAft>
                <a:spcPts val="0"/>
              </a:spcAft>
              <a:buSzPts val="960"/>
              <a:buNone/>
              <a:defRPr sz="1200"/>
            </a:lvl2pPr>
            <a:lvl3pPr indent="-228600" lvl="2" marL="1371600" algn="l">
              <a:spcBef>
                <a:spcPts val="600"/>
              </a:spcBef>
              <a:spcAft>
                <a:spcPts val="0"/>
              </a:spcAft>
              <a:buSzPts val="800"/>
              <a:buNone/>
              <a:defRPr sz="1000"/>
            </a:lvl3pPr>
            <a:lvl4pPr indent="-228600" lvl="3" marL="1828800" algn="l">
              <a:spcBef>
                <a:spcPts val="600"/>
              </a:spcBef>
              <a:spcAft>
                <a:spcPts val="0"/>
              </a:spcAft>
              <a:buSzPts val="720"/>
              <a:buNone/>
              <a:defRPr sz="900"/>
            </a:lvl4pPr>
            <a:lvl5pPr indent="-228600" lvl="4" marL="2286000" algn="l">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69" name="Google Shape;69;p18"/>
          <p:cNvSpPr txBox="1"/>
          <p:nvPr>
            <p:ph idx="10" type="dt"/>
          </p:nvPr>
        </p:nvSpPr>
        <p:spPr>
          <a:xfrm>
            <a:off x="9904412" y="6172200"/>
            <a:ext cx="1600200" cy="3651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txBox="1"/>
          <p:nvPr>
            <p:ph idx="11" type="ftr"/>
          </p:nvPr>
        </p:nvSpPr>
        <p:spPr>
          <a:xfrm>
            <a:off x="684212" y="6172200"/>
            <a:ext cx="7543800" cy="3651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8"/>
          <p:cNvSpPr txBox="1"/>
          <p:nvPr>
            <p:ph idx="12" type="sldNum"/>
          </p:nvPr>
        </p:nvSpPr>
        <p:spPr>
          <a:xfrm>
            <a:off x="10363200" y="5578475"/>
            <a:ext cx="1142100" cy="6699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9"/>
          <p:cNvSpPr txBox="1"/>
          <p:nvPr>
            <p:ph type="title"/>
          </p:nvPr>
        </p:nvSpPr>
        <p:spPr>
          <a:xfrm>
            <a:off x="4722812" y="1447800"/>
            <a:ext cx="60198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entury Gothic"/>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9"/>
          <p:cNvSpPr/>
          <p:nvPr>
            <p:ph idx="2" type="pic"/>
          </p:nvPr>
        </p:nvSpPr>
        <p:spPr>
          <a:xfrm>
            <a:off x="989012" y="914400"/>
            <a:ext cx="3281100" cy="45720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sp>
      <p:sp>
        <p:nvSpPr>
          <p:cNvPr id="75" name="Google Shape;75;p19"/>
          <p:cNvSpPr txBox="1"/>
          <p:nvPr>
            <p:ph idx="1" type="body"/>
          </p:nvPr>
        </p:nvSpPr>
        <p:spPr>
          <a:xfrm>
            <a:off x="4722812" y="2777066"/>
            <a:ext cx="6021300" cy="20490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lvl1pPr>
            <a:lvl2pPr indent="-228600" lvl="1" marL="914400" algn="l">
              <a:spcBef>
                <a:spcPts val="600"/>
              </a:spcBef>
              <a:spcAft>
                <a:spcPts val="0"/>
              </a:spcAft>
              <a:buSzPts val="960"/>
              <a:buNone/>
              <a:defRPr sz="1200"/>
            </a:lvl2pPr>
            <a:lvl3pPr indent="-228600" lvl="2" marL="1371600" algn="l">
              <a:spcBef>
                <a:spcPts val="600"/>
              </a:spcBef>
              <a:spcAft>
                <a:spcPts val="0"/>
              </a:spcAft>
              <a:buSzPts val="800"/>
              <a:buNone/>
              <a:defRPr sz="1000"/>
            </a:lvl3pPr>
            <a:lvl4pPr indent="-228600" lvl="3" marL="1828800" algn="l">
              <a:spcBef>
                <a:spcPts val="600"/>
              </a:spcBef>
              <a:spcAft>
                <a:spcPts val="0"/>
              </a:spcAft>
              <a:buSzPts val="720"/>
              <a:buNone/>
              <a:defRPr sz="900"/>
            </a:lvl4pPr>
            <a:lvl5pPr indent="-228600" lvl="4" marL="2286000" algn="l">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76" name="Google Shape;76;p19"/>
          <p:cNvSpPr txBox="1"/>
          <p:nvPr>
            <p:ph idx="10" type="dt"/>
          </p:nvPr>
        </p:nvSpPr>
        <p:spPr>
          <a:xfrm>
            <a:off x="9904412" y="6172200"/>
            <a:ext cx="1600200" cy="3651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9"/>
          <p:cNvSpPr txBox="1"/>
          <p:nvPr>
            <p:ph idx="11" type="ftr"/>
          </p:nvPr>
        </p:nvSpPr>
        <p:spPr>
          <a:xfrm>
            <a:off x="684212" y="6172200"/>
            <a:ext cx="7543800" cy="3651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2" type="sldNum"/>
          </p:nvPr>
        </p:nvSpPr>
        <p:spPr>
          <a:xfrm>
            <a:off x="10363200" y="5578475"/>
            <a:ext cx="1142100" cy="6699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
              <a:srgbClr val="62D2EF"/>
            </a:gs>
            <a:gs pos="100000">
              <a:srgbClr val="05578D"/>
            </a:gs>
          </a:gsLst>
          <a:lin ang="6119877" scaled="0"/>
        </a:gradFill>
      </p:bgPr>
    </p:bg>
    <p:spTree>
      <p:nvGrpSpPr>
        <p:cNvPr id="5" name="Shape 5"/>
        <p:cNvGrpSpPr/>
        <p:nvPr/>
      </p:nvGrpSpPr>
      <p:grpSpPr>
        <a:xfrm>
          <a:off x="0" y="0"/>
          <a:ext cx="0" cy="0"/>
          <a:chOff x="0" y="0"/>
          <a:chExt cx="0" cy="0"/>
        </a:xfrm>
      </p:grpSpPr>
      <p:grpSp>
        <p:nvGrpSpPr>
          <p:cNvPr id="6" name="Google Shape;6;p10"/>
          <p:cNvGrpSpPr/>
          <p:nvPr/>
        </p:nvGrpSpPr>
        <p:grpSpPr>
          <a:xfrm>
            <a:off x="9206826" y="2963333"/>
            <a:ext cx="2982001" cy="3209011"/>
            <a:chOff x="9206826" y="2963333"/>
            <a:chExt cx="2982001" cy="3209011"/>
          </a:xfrm>
        </p:grpSpPr>
        <p:cxnSp>
          <p:nvCxnSpPr>
            <p:cNvPr id="7" name="Google Shape;7;p10"/>
            <p:cNvCxnSpPr/>
            <p:nvPr/>
          </p:nvCxnSpPr>
          <p:spPr>
            <a:xfrm flipH="1">
              <a:off x="11275926" y="2963333"/>
              <a:ext cx="912900" cy="912900"/>
            </a:xfrm>
            <a:prstGeom prst="straightConnector1">
              <a:avLst/>
            </a:prstGeom>
            <a:noFill/>
            <a:ln cap="flat" cmpd="sng" w="9525">
              <a:solidFill>
                <a:schemeClr val="lt1"/>
              </a:solidFill>
              <a:prstDash val="solid"/>
              <a:round/>
              <a:headEnd len="sm" w="sm" type="none"/>
              <a:tailEnd len="sm" w="sm" type="none"/>
            </a:ln>
          </p:spPr>
        </p:cxnSp>
        <p:cxnSp>
          <p:nvCxnSpPr>
            <p:cNvPr id="8" name="Google Shape;8;p10"/>
            <p:cNvCxnSpPr/>
            <p:nvPr/>
          </p:nvCxnSpPr>
          <p:spPr>
            <a:xfrm flipH="1">
              <a:off x="9206826" y="3190344"/>
              <a:ext cx="2982000" cy="2982000"/>
            </a:xfrm>
            <a:prstGeom prst="straightConnector1">
              <a:avLst/>
            </a:prstGeom>
            <a:noFill/>
            <a:ln cap="flat" cmpd="sng" w="9525">
              <a:solidFill>
                <a:schemeClr val="lt1"/>
              </a:solidFill>
              <a:prstDash val="solid"/>
              <a:round/>
              <a:headEnd len="sm" w="sm" type="none"/>
              <a:tailEnd len="sm" w="sm" type="none"/>
            </a:ln>
          </p:spPr>
        </p:cxnSp>
        <p:cxnSp>
          <p:nvCxnSpPr>
            <p:cNvPr id="9" name="Google Shape;9;p10"/>
            <p:cNvCxnSpPr/>
            <p:nvPr/>
          </p:nvCxnSpPr>
          <p:spPr>
            <a:xfrm flipH="1">
              <a:off x="10292226" y="3285067"/>
              <a:ext cx="1896600" cy="1896600"/>
            </a:xfrm>
            <a:prstGeom prst="straightConnector1">
              <a:avLst/>
            </a:prstGeom>
            <a:noFill/>
            <a:ln cap="flat" cmpd="sng" w="9525">
              <a:solidFill>
                <a:schemeClr val="lt1"/>
              </a:solidFill>
              <a:prstDash val="solid"/>
              <a:round/>
              <a:headEnd len="sm" w="sm" type="none"/>
              <a:tailEnd len="sm" w="sm" type="none"/>
            </a:ln>
          </p:spPr>
        </p:cxnSp>
        <p:cxnSp>
          <p:nvCxnSpPr>
            <p:cNvPr id="10" name="Google Shape;10;p10"/>
            <p:cNvCxnSpPr/>
            <p:nvPr/>
          </p:nvCxnSpPr>
          <p:spPr>
            <a:xfrm flipH="1">
              <a:off x="10443125" y="3131080"/>
              <a:ext cx="1745700" cy="1745700"/>
            </a:xfrm>
            <a:prstGeom prst="straightConnector1">
              <a:avLst/>
            </a:prstGeom>
            <a:noFill/>
            <a:ln cap="flat" cmpd="sng" w="28575">
              <a:solidFill>
                <a:schemeClr val="lt1"/>
              </a:solidFill>
              <a:prstDash val="solid"/>
              <a:round/>
              <a:headEnd len="sm" w="sm" type="none"/>
              <a:tailEnd len="sm" w="sm" type="none"/>
            </a:ln>
          </p:spPr>
        </p:cxnSp>
        <p:cxnSp>
          <p:nvCxnSpPr>
            <p:cNvPr id="11" name="Google Shape;11;p10"/>
            <p:cNvCxnSpPr/>
            <p:nvPr/>
          </p:nvCxnSpPr>
          <p:spPr>
            <a:xfrm flipH="1">
              <a:off x="10918927" y="3683001"/>
              <a:ext cx="1269900" cy="1269900"/>
            </a:xfrm>
            <a:prstGeom prst="straightConnector1">
              <a:avLst/>
            </a:prstGeom>
            <a:noFill/>
            <a:ln cap="flat" cmpd="sng" w="28575">
              <a:solidFill>
                <a:schemeClr val="lt1"/>
              </a:solidFill>
              <a:prstDash val="solid"/>
              <a:round/>
              <a:headEnd len="sm" w="sm" type="none"/>
              <a:tailEnd len="sm" w="sm" type="none"/>
            </a:ln>
          </p:spPr>
        </p:cxnSp>
      </p:grpSp>
      <p:sp>
        <p:nvSpPr>
          <p:cNvPr id="12" name="Google Shape;12;p10"/>
          <p:cNvSpPr txBox="1"/>
          <p:nvPr>
            <p:ph type="title"/>
          </p:nvPr>
        </p:nvSpPr>
        <p:spPr>
          <a:xfrm>
            <a:off x="684212" y="4487332"/>
            <a:ext cx="8534400" cy="1507200"/>
          </a:xfrm>
          <a:prstGeom prst="rect">
            <a:avLst/>
          </a:prstGeom>
          <a:noFill/>
          <a:ln>
            <a:noFill/>
          </a:ln>
        </p:spPr>
        <p:txBody>
          <a:bodyPr anchorCtr="0" anchor="ctr" bIns="45700" lIns="91425" spcFirstLastPara="1" rIns="91425" wrap="square" tIns="45700">
            <a:normAutofit/>
          </a:bodyPr>
          <a:lstStyle>
            <a:lvl1pPr lvl="0" marR="0" algn="l">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algn="l">
              <a:spcBef>
                <a:spcPts val="0"/>
              </a:spcBef>
              <a:spcAft>
                <a:spcPts val="0"/>
              </a:spcAft>
              <a:buSzPts val="1400"/>
              <a:buNone/>
              <a:defRPr b="0" i="0" sz="1800" u="none" cap="none" strike="noStrike">
                <a:solidFill>
                  <a:schemeClr val="lt2"/>
                </a:solidFill>
              </a:defRPr>
            </a:lvl2pPr>
            <a:lvl3pPr lvl="2" marR="0" algn="l">
              <a:spcBef>
                <a:spcPts val="0"/>
              </a:spcBef>
              <a:spcAft>
                <a:spcPts val="0"/>
              </a:spcAft>
              <a:buSzPts val="1400"/>
              <a:buNone/>
              <a:defRPr b="0" i="0" sz="1800" u="none" cap="none" strike="noStrike">
                <a:solidFill>
                  <a:schemeClr val="lt2"/>
                </a:solidFill>
              </a:defRPr>
            </a:lvl3pPr>
            <a:lvl4pPr lvl="3" marR="0" algn="l">
              <a:spcBef>
                <a:spcPts val="0"/>
              </a:spcBef>
              <a:spcAft>
                <a:spcPts val="0"/>
              </a:spcAft>
              <a:buSzPts val="1400"/>
              <a:buNone/>
              <a:defRPr b="0" i="0" sz="1800" u="none" cap="none" strike="noStrike">
                <a:solidFill>
                  <a:schemeClr val="lt2"/>
                </a:solidFill>
              </a:defRPr>
            </a:lvl4pPr>
            <a:lvl5pPr lvl="4" marR="0" algn="l">
              <a:spcBef>
                <a:spcPts val="0"/>
              </a:spcBef>
              <a:spcAft>
                <a:spcPts val="0"/>
              </a:spcAft>
              <a:buSzPts val="1400"/>
              <a:buNone/>
              <a:defRPr b="0" i="0" sz="1800" u="none" cap="none" strike="noStrike">
                <a:solidFill>
                  <a:schemeClr val="lt2"/>
                </a:solidFill>
              </a:defRPr>
            </a:lvl5pPr>
            <a:lvl6pPr lvl="5" marR="0" algn="l">
              <a:spcBef>
                <a:spcPts val="0"/>
              </a:spcBef>
              <a:spcAft>
                <a:spcPts val="0"/>
              </a:spcAft>
              <a:buSzPts val="1400"/>
              <a:buNone/>
              <a:defRPr b="0" i="0" sz="1800" u="none" cap="none" strike="noStrike">
                <a:solidFill>
                  <a:schemeClr val="lt2"/>
                </a:solidFill>
              </a:defRPr>
            </a:lvl6pPr>
            <a:lvl7pPr lvl="6" marR="0" algn="l">
              <a:spcBef>
                <a:spcPts val="0"/>
              </a:spcBef>
              <a:spcAft>
                <a:spcPts val="0"/>
              </a:spcAft>
              <a:buSzPts val="1400"/>
              <a:buNone/>
              <a:defRPr b="0" i="0" sz="1800" u="none" cap="none" strike="noStrike">
                <a:solidFill>
                  <a:schemeClr val="lt2"/>
                </a:solidFill>
              </a:defRPr>
            </a:lvl7pPr>
            <a:lvl8pPr lvl="7" marR="0" algn="l">
              <a:spcBef>
                <a:spcPts val="0"/>
              </a:spcBef>
              <a:spcAft>
                <a:spcPts val="0"/>
              </a:spcAft>
              <a:buSzPts val="1400"/>
              <a:buNone/>
              <a:defRPr b="0" i="0" sz="1800" u="none" cap="none" strike="noStrike">
                <a:solidFill>
                  <a:schemeClr val="lt2"/>
                </a:solidFill>
              </a:defRPr>
            </a:lvl8pPr>
            <a:lvl9pPr lvl="8" marR="0" algn="l">
              <a:spcBef>
                <a:spcPts val="0"/>
              </a:spcBef>
              <a:spcAft>
                <a:spcPts val="0"/>
              </a:spcAft>
              <a:buSzPts val="1400"/>
              <a:buNone/>
              <a:defRPr b="0" i="0" sz="1800" u="none" cap="none" strike="noStrike">
                <a:solidFill>
                  <a:schemeClr val="lt2"/>
                </a:solidFill>
              </a:defRPr>
            </a:lvl9pPr>
          </a:lstStyle>
          <a:p/>
        </p:txBody>
      </p:sp>
      <p:sp>
        <p:nvSpPr>
          <p:cNvPr id="13" name="Google Shape;13;p10"/>
          <p:cNvSpPr txBox="1"/>
          <p:nvPr>
            <p:ph idx="1" type="body"/>
          </p:nvPr>
        </p:nvSpPr>
        <p:spPr>
          <a:xfrm>
            <a:off x="684212" y="685800"/>
            <a:ext cx="8534400" cy="3615300"/>
          </a:xfrm>
          <a:prstGeom prst="rect">
            <a:avLst/>
          </a:prstGeom>
          <a:noFill/>
          <a:ln>
            <a:noFill/>
          </a:ln>
        </p:spPr>
        <p:txBody>
          <a:bodyPr anchorCtr="0" anchor="ctr" bIns="45700" lIns="91425" spcFirstLastPara="1" rIns="91425" wrap="square" tIns="45700">
            <a:normAutofit/>
          </a:bodyPr>
          <a:lstStyle>
            <a:lvl1pPr indent="-330200" lvl="0" marL="457200" marR="0" algn="l">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algn="l">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algn="l">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algn="l">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4" name="Google Shape;14;p10"/>
          <p:cNvSpPr txBox="1"/>
          <p:nvPr>
            <p:ph idx="10" type="dt"/>
          </p:nvPr>
        </p:nvSpPr>
        <p:spPr>
          <a:xfrm>
            <a:off x="9904412" y="6172200"/>
            <a:ext cx="1600200" cy="365100"/>
          </a:xfrm>
          <a:prstGeom prst="rect">
            <a:avLst/>
          </a:prstGeom>
          <a:noFill/>
          <a:ln>
            <a:noFill/>
          </a:ln>
        </p:spPr>
        <p:txBody>
          <a:bodyPr anchorCtr="0" anchor="t" bIns="45700" lIns="91425" spcFirstLastPara="1" rIns="91425" wrap="square" tIns="45700">
            <a:noAutofit/>
          </a:bodyPr>
          <a:lstStyle>
            <a:lvl1pPr lvl="0" marR="0" algn="r">
              <a:spcBef>
                <a:spcPts val="0"/>
              </a:spcBef>
              <a:spcAft>
                <a:spcPts val="0"/>
              </a:spcAft>
              <a:buSzPts val="1400"/>
              <a:buNone/>
              <a:defRPr b="0" i="0" sz="1000" u="none" cap="none" strike="noStrike">
                <a:solidFill>
                  <a:srgbClr val="09304A"/>
                </a:solidFill>
                <a:latin typeface="Century Gothic"/>
                <a:ea typeface="Century Gothic"/>
                <a:cs typeface="Century Gothic"/>
                <a:sym typeface="Century Gothic"/>
              </a:defRPr>
            </a:lvl1pPr>
            <a:lvl2pPr lvl="1" marR="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0"/>
          <p:cNvSpPr txBox="1"/>
          <p:nvPr>
            <p:ph idx="11" type="ftr"/>
          </p:nvPr>
        </p:nvSpPr>
        <p:spPr>
          <a:xfrm>
            <a:off x="684212" y="6172200"/>
            <a:ext cx="7543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000" u="none" cap="none" strike="noStrike">
                <a:solidFill>
                  <a:srgbClr val="09304A"/>
                </a:solidFill>
                <a:latin typeface="Century Gothic"/>
                <a:ea typeface="Century Gothic"/>
                <a:cs typeface="Century Gothic"/>
                <a:sym typeface="Century Gothic"/>
              </a:defRPr>
            </a:lvl1pPr>
            <a:lvl2pPr lvl="1" marR="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0"/>
          <p:cNvSpPr txBox="1"/>
          <p:nvPr>
            <p:ph idx="12" type="sldNum"/>
          </p:nvPr>
        </p:nvSpPr>
        <p:spPr>
          <a:xfrm>
            <a:off x="10363200" y="5578475"/>
            <a:ext cx="1142100" cy="669900"/>
          </a:xfrm>
          <a:prstGeom prst="rect">
            <a:avLst/>
          </a:prstGeom>
          <a:noFill/>
          <a:ln>
            <a:noFill/>
          </a:ln>
        </p:spPr>
        <p:txBody>
          <a:bodyPr anchorCtr="0" anchor="b" bIns="45700" lIns="91425" spcFirstLastPara="1" rIns="91425" wrap="square" tIns="45700">
            <a:noAutofit/>
          </a:bodyPr>
          <a:lstStyle>
            <a:lvl1pPr indent="0" lvl="0" marL="0" marR="0" algn="r">
              <a:spcBef>
                <a:spcPts val="0"/>
              </a:spcBef>
              <a:buNone/>
              <a:defRPr b="0" i="0" sz="3200" u="none" cap="none" strike="noStrike">
                <a:solidFill>
                  <a:srgbClr val="09304A"/>
                </a:solidFill>
                <a:latin typeface="Century Gothic"/>
                <a:ea typeface="Century Gothic"/>
                <a:cs typeface="Century Gothic"/>
                <a:sym typeface="Century Gothic"/>
              </a:defRPr>
            </a:lvl1pPr>
            <a:lvl2pPr indent="0" lvl="1" marL="0" marR="0" algn="r">
              <a:spcBef>
                <a:spcPts val="0"/>
              </a:spcBef>
              <a:buNone/>
              <a:defRPr b="0" i="0" sz="3200" u="none" cap="none" strike="noStrike">
                <a:solidFill>
                  <a:srgbClr val="09304A"/>
                </a:solidFill>
                <a:latin typeface="Century Gothic"/>
                <a:ea typeface="Century Gothic"/>
                <a:cs typeface="Century Gothic"/>
                <a:sym typeface="Century Gothic"/>
              </a:defRPr>
            </a:lvl2pPr>
            <a:lvl3pPr indent="0" lvl="2" marL="0" marR="0" algn="r">
              <a:spcBef>
                <a:spcPts val="0"/>
              </a:spcBef>
              <a:buNone/>
              <a:defRPr b="0" i="0" sz="3200" u="none" cap="none" strike="noStrike">
                <a:solidFill>
                  <a:srgbClr val="09304A"/>
                </a:solidFill>
                <a:latin typeface="Century Gothic"/>
                <a:ea typeface="Century Gothic"/>
                <a:cs typeface="Century Gothic"/>
                <a:sym typeface="Century Gothic"/>
              </a:defRPr>
            </a:lvl3pPr>
            <a:lvl4pPr indent="0" lvl="3" marL="0" marR="0" algn="r">
              <a:spcBef>
                <a:spcPts val="0"/>
              </a:spcBef>
              <a:buNone/>
              <a:defRPr b="0" i="0" sz="3200" u="none" cap="none" strike="noStrike">
                <a:solidFill>
                  <a:srgbClr val="09304A"/>
                </a:solidFill>
                <a:latin typeface="Century Gothic"/>
                <a:ea typeface="Century Gothic"/>
                <a:cs typeface="Century Gothic"/>
                <a:sym typeface="Century Gothic"/>
              </a:defRPr>
            </a:lvl4pPr>
            <a:lvl5pPr indent="0" lvl="4" marL="0" marR="0" algn="r">
              <a:spcBef>
                <a:spcPts val="0"/>
              </a:spcBef>
              <a:buNone/>
              <a:defRPr b="0" i="0" sz="3200" u="none" cap="none" strike="noStrike">
                <a:solidFill>
                  <a:srgbClr val="09304A"/>
                </a:solidFill>
                <a:latin typeface="Century Gothic"/>
                <a:ea typeface="Century Gothic"/>
                <a:cs typeface="Century Gothic"/>
                <a:sym typeface="Century Gothic"/>
              </a:defRPr>
            </a:lvl5pPr>
            <a:lvl6pPr indent="0" lvl="5" marL="0" marR="0" algn="r">
              <a:spcBef>
                <a:spcPts val="0"/>
              </a:spcBef>
              <a:buNone/>
              <a:defRPr b="0" i="0" sz="3200" u="none" cap="none" strike="noStrike">
                <a:solidFill>
                  <a:srgbClr val="09304A"/>
                </a:solidFill>
                <a:latin typeface="Century Gothic"/>
                <a:ea typeface="Century Gothic"/>
                <a:cs typeface="Century Gothic"/>
                <a:sym typeface="Century Gothic"/>
              </a:defRPr>
            </a:lvl6pPr>
            <a:lvl7pPr indent="0" lvl="6" marL="0" marR="0" algn="r">
              <a:spcBef>
                <a:spcPts val="0"/>
              </a:spcBef>
              <a:buNone/>
              <a:defRPr b="0" i="0" sz="3200" u="none" cap="none" strike="noStrike">
                <a:solidFill>
                  <a:srgbClr val="09304A"/>
                </a:solidFill>
                <a:latin typeface="Century Gothic"/>
                <a:ea typeface="Century Gothic"/>
                <a:cs typeface="Century Gothic"/>
                <a:sym typeface="Century Gothic"/>
              </a:defRPr>
            </a:lvl7pPr>
            <a:lvl8pPr indent="0" lvl="7" marL="0" marR="0" algn="r">
              <a:spcBef>
                <a:spcPts val="0"/>
              </a:spcBef>
              <a:buNone/>
              <a:defRPr b="0" i="0" sz="3200" u="none" cap="none" strike="noStrike">
                <a:solidFill>
                  <a:srgbClr val="09304A"/>
                </a:solidFill>
                <a:latin typeface="Century Gothic"/>
                <a:ea typeface="Century Gothic"/>
                <a:cs typeface="Century Gothic"/>
                <a:sym typeface="Century Gothic"/>
              </a:defRPr>
            </a:lvl8pPr>
            <a:lvl9pPr indent="0" lvl="8" marL="0" marR="0" algn="r">
              <a:spcBef>
                <a:spcPts val="0"/>
              </a:spcBef>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AU"/>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
              <a:srgbClr val="62D2EF"/>
            </a:gs>
            <a:gs pos="100000">
              <a:srgbClr val="05578D"/>
            </a:gs>
          </a:gsLst>
          <a:lin ang="6120000" scaled="0"/>
        </a:gradFill>
      </p:bgPr>
    </p:bg>
    <p:spTree>
      <p:nvGrpSpPr>
        <p:cNvPr id="138" name="Shape 138"/>
        <p:cNvGrpSpPr/>
        <p:nvPr/>
      </p:nvGrpSpPr>
      <p:grpSpPr>
        <a:xfrm>
          <a:off x="0" y="0"/>
          <a:ext cx="0" cy="0"/>
          <a:chOff x="0" y="0"/>
          <a:chExt cx="0" cy="0"/>
        </a:xfrm>
      </p:grpSpPr>
      <p:cxnSp>
        <p:nvCxnSpPr>
          <p:cNvPr id="139" name="Google Shape;139;p1"/>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140" name="Google Shape;140;p1"/>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141" name="Google Shape;141;p1"/>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142" name="Google Shape;142;p1"/>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143" name="Google Shape;143;p1"/>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sp>
        <p:nvSpPr>
          <p:cNvPr id="144" name="Google Shape;144;p1"/>
          <p:cNvSpPr/>
          <p:nvPr/>
        </p:nvSpPr>
        <p:spPr>
          <a:xfrm>
            <a:off x="0" y="-2"/>
            <a:ext cx="12192000" cy="6858000"/>
          </a:xfrm>
          <a:prstGeom prst="rect">
            <a:avLst/>
          </a:prstGeom>
          <a:gradFill>
            <a:gsLst>
              <a:gs pos="0">
                <a:srgbClr val="62D2EF"/>
              </a:gs>
              <a:gs pos="10000">
                <a:srgbClr val="62D2EF"/>
              </a:gs>
              <a:gs pos="100000">
                <a:srgbClr val="05578D"/>
              </a:gs>
            </a:gsLst>
            <a:lin ang="612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descr="Illuminated server room panel" id="145" name="Google Shape;145;p1"/>
          <p:cNvPicPr preferRelativeResize="0"/>
          <p:nvPr/>
        </p:nvPicPr>
        <p:blipFill rotWithShape="1">
          <a:blip r:embed="rId3">
            <a:alphaModFix/>
          </a:blip>
          <a:srcRect b="0" l="0" r="0" t="15730"/>
          <a:stretch/>
        </p:blipFill>
        <p:spPr>
          <a:xfrm>
            <a:off x="20" y="10"/>
            <a:ext cx="12191980" cy="6857990"/>
          </a:xfrm>
          <a:prstGeom prst="rect">
            <a:avLst/>
          </a:prstGeom>
          <a:noFill/>
          <a:ln>
            <a:noFill/>
          </a:ln>
        </p:spPr>
      </p:pic>
      <p:sp>
        <p:nvSpPr>
          <p:cNvPr id="146" name="Google Shape;146;p1"/>
          <p:cNvSpPr/>
          <p:nvPr/>
        </p:nvSpPr>
        <p:spPr>
          <a:xfrm flipH="1">
            <a:off x="0" y="0"/>
            <a:ext cx="12191075" cy="6857998"/>
          </a:xfrm>
          <a:prstGeom prst="snip2DiagRect">
            <a:avLst>
              <a:gd fmla="val 0" name="adj1"/>
              <a:gd fmla="val 42414" name="adj2"/>
            </a:avLst>
          </a:prstGeom>
          <a:gradFill>
            <a:gsLst>
              <a:gs pos="0">
                <a:srgbClr val="62D2EF">
                  <a:alpha val="78823"/>
                </a:srgbClr>
              </a:gs>
              <a:gs pos="2000">
                <a:srgbClr val="62D2EF">
                  <a:alpha val="78823"/>
                </a:srgbClr>
              </a:gs>
              <a:gs pos="100000">
                <a:srgbClr val="05578D">
                  <a:alpha val="8784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47" name="Google Shape;147;p1"/>
          <p:cNvSpPr txBox="1"/>
          <p:nvPr>
            <p:ph type="title"/>
          </p:nvPr>
        </p:nvSpPr>
        <p:spPr>
          <a:xfrm>
            <a:off x="571274" y="2509284"/>
            <a:ext cx="6767736" cy="2486049"/>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800"/>
              <a:buFont typeface="Arial"/>
              <a:buNone/>
            </a:pPr>
            <a:r>
              <a:rPr b="1" lang="en-AU" sz="4800">
                <a:latin typeface="Arial"/>
                <a:ea typeface="Arial"/>
                <a:cs typeface="Arial"/>
                <a:sym typeface="Arial"/>
              </a:rPr>
              <a:t>COVID-19</a:t>
            </a:r>
            <a:br>
              <a:rPr b="1" lang="en-AU" sz="4800">
                <a:latin typeface="Arial"/>
                <a:ea typeface="Arial"/>
                <a:cs typeface="Arial"/>
                <a:sym typeface="Arial"/>
              </a:rPr>
            </a:br>
            <a:r>
              <a:rPr b="1" lang="en-AU" sz="4800">
                <a:latin typeface="Arial"/>
                <a:ea typeface="Arial"/>
                <a:cs typeface="Arial"/>
                <a:sym typeface="Arial"/>
              </a:rPr>
              <a:t>DATA ENGINEERING AND ANALYSIS</a:t>
            </a:r>
            <a:endParaRPr b="1" sz="4800"/>
          </a:p>
        </p:txBody>
      </p:sp>
      <p:grpSp>
        <p:nvGrpSpPr>
          <p:cNvPr id="148" name="Google Shape;148;p1"/>
          <p:cNvGrpSpPr/>
          <p:nvPr/>
        </p:nvGrpSpPr>
        <p:grpSpPr>
          <a:xfrm>
            <a:off x="6111344" y="9144"/>
            <a:ext cx="6080656" cy="6163733"/>
            <a:chOff x="6108170" y="8467"/>
            <a:chExt cx="6080656" cy="6163733"/>
          </a:xfrm>
        </p:grpSpPr>
        <p:cxnSp>
          <p:nvCxnSpPr>
            <p:cNvPr id="149" name="Google Shape;149;p1"/>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150" name="Google Shape;150;p1"/>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151" name="Google Shape;151;p1"/>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152" name="Google Shape;152;p1"/>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153" name="Google Shape;153;p1"/>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grpSp>
      <p:grpSp>
        <p:nvGrpSpPr>
          <p:cNvPr id="154" name="Google Shape;154;p1"/>
          <p:cNvGrpSpPr/>
          <p:nvPr/>
        </p:nvGrpSpPr>
        <p:grpSpPr>
          <a:xfrm>
            <a:off x="571274" y="5931752"/>
            <a:ext cx="8829203" cy="469641"/>
            <a:chOff x="971029" y="5931752"/>
            <a:chExt cx="9976968" cy="469641"/>
          </a:xfrm>
        </p:grpSpPr>
        <p:sp>
          <p:nvSpPr>
            <p:cNvPr id="155" name="Google Shape;155;p1"/>
            <p:cNvSpPr/>
            <p:nvPr/>
          </p:nvSpPr>
          <p:spPr>
            <a:xfrm>
              <a:off x="971029" y="5931752"/>
              <a:ext cx="1583473" cy="423746"/>
            </a:xfrm>
            <a:prstGeom prst="roundRect">
              <a:avLst>
                <a:gd fmla="val 16667" name="adj"/>
              </a:avLst>
            </a:prstGeom>
            <a:solidFill>
              <a:srgbClr val="021730"/>
            </a:solidFill>
            <a:ln cap="rnd" cmpd="sng" w="15875">
              <a:solidFill>
                <a:srgbClr val="011B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AU" sz="1800" u="none" cap="none" strike="noStrike">
                  <a:solidFill>
                    <a:schemeClr val="lt1"/>
                  </a:solidFill>
                  <a:latin typeface="Century Gothic"/>
                  <a:ea typeface="Century Gothic"/>
                  <a:cs typeface="Century Gothic"/>
                  <a:sym typeface="Century Gothic"/>
                </a:rPr>
                <a:t>Amrit</a:t>
              </a:r>
              <a:endParaRPr/>
            </a:p>
          </p:txBody>
        </p:sp>
        <p:sp>
          <p:nvSpPr>
            <p:cNvPr id="156" name="Google Shape;156;p1"/>
            <p:cNvSpPr/>
            <p:nvPr/>
          </p:nvSpPr>
          <p:spPr>
            <a:xfrm>
              <a:off x="6254200" y="5977647"/>
              <a:ext cx="1583473" cy="423746"/>
            </a:xfrm>
            <a:prstGeom prst="roundRect">
              <a:avLst>
                <a:gd fmla="val 16667" name="adj"/>
              </a:avLst>
            </a:prstGeom>
            <a:solidFill>
              <a:srgbClr val="021730"/>
            </a:solidFill>
            <a:ln cap="rnd" cmpd="sng" w="15875">
              <a:solidFill>
                <a:srgbClr val="011B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AU" sz="1800" u="none" cap="none" strike="noStrike">
                  <a:solidFill>
                    <a:schemeClr val="lt1"/>
                  </a:solidFill>
                  <a:latin typeface="Century Gothic"/>
                  <a:ea typeface="Century Gothic"/>
                  <a:cs typeface="Century Gothic"/>
                  <a:sym typeface="Century Gothic"/>
                </a:rPr>
                <a:t>Mandeep</a:t>
              </a:r>
              <a:endParaRPr/>
            </a:p>
          </p:txBody>
        </p:sp>
        <p:sp>
          <p:nvSpPr>
            <p:cNvPr id="157" name="Google Shape;157;p1"/>
            <p:cNvSpPr/>
            <p:nvPr/>
          </p:nvSpPr>
          <p:spPr>
            <a:xfrm>
              <a:off x="3504948" y="5977647"/>
              <a:ext cx="1583473" cy="423746"/>
            </a:xfrm>
            <a:prstGeom prst="roundRect">
              <a:avLst>
                <a:gd fmla="val 16667" name="adj"/>
              </a:avLst>
            </a:prstGeom>
            <a:solidFill>
              <a:srgbClr val="021730"/>
            </a:solidFill>
            <a:ln cap="rnd" cmpd="sng" w="15875">
              <a:solidFill>
                <a:srgbClr val="011B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AU" sz="1800" u="none" cap="none" strike="noStrike">
                  <a:solidFill>
                    <a:schemeClr val="lt1"/>
                  </a:solidFill>
                  <a:latin typeface="Century Gothic"/>
                  <a:ea typeface="Century Gothic"/>
                  <a:cs typeface="Century Gothic"/>
                  <a:sym typeface="Century Gothic"/>
                </a:rPr>
                <a:t>Keegan</a:t>
              </a:r>
              <a:endParaRPr/>
            </a:p>
          </p:txBody>
        </p:sp>
        <p:sp>
          <p:nvSpPr>
            <p:cNvPr id="158" name="Google Shape;158;p1"/>
            <p:cNvSpPr/>
            <p:nvPr/>
          </p:nvSpPr>
          <p:spPr>
            <a:xfrm>
              <a:off x="9364524" y="5977647"/>
              <a:ext cx="1583473" cy="423746"/>
            </a:xfrm>
            <a:prstGeom prst="roundRect">
              <a:avLst>
                <a:gd fmla="val 16667" name="adj"/>
              </a:avLst>
            </a:prstGeom>
            <a:solidFill>
              <a:srgbClr val="021730"/>
            </a:solidFill>
            <a:ln cap="rnd" cmpd="sng" w="15875">
              <a:solidFill>
                <a:srgbClr val="011B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AU" sz="1800" u="none" cap="none" strike="noStrike">
                  <a:solidFill>
                    <a:schemeClr val="lt1"/>
                  </a:solidFill>
                  <a:latin typeface="Century Gothic"/>
                  <a:ea typeface="Century Gothic"/>
                  <a:cs typeface="Century Gothic"/>
                  <a:sym typeface="Century Gothic"/>
                </a:rPr>
                <a:t>Patrick</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47"/>
                                        </p:tgtEl>
                                        <p:attrNameLst>
                                          <p:attrName>style.visibility</p:attrName>
                                        </p:attrNameLst>
                                      </p:cBhvr>
                                      <p:to>
                                        <p:strVal val="visible"/>
                                      </p:to>
                                    </p:set>
                                    <p:animEffect filter="fade" transition="in">
                                      <p:cBhvr>
                                        <p:cTn dur="4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
              <a:srgbClr val="62D2EF"/>
            </a:gs>
            <a:gs pos="100000">
              <a:srgbClr val="05578D"/>
            </a:gs>
          </a:gsLst>
          <a:lin ang="6119877" scaled="0"/>
        </a:gradFill>
      </p:bgPr>
    </p:bg>
    <p:spTree>
      <p:nvGrpSpPr>
        <p:cNvPr id="342" name="Shape 342"/>
        <p:cNvGrpSpPr/>
        <p:nvPr/>
      </p:nvGrpSpPr>
      <p:grpSpPr>
        <a:xfrm>
          <a:off x="0" y="0"/>
          <a:ext cx="0" cy="0"/>
          <a:chOff x="0" y="0"/>
          <a:chExt cx="0" cy="0"/>
        </a:xfrm>
      </p:grpSpPr>
      <p:cxnSp>
        <p:nvCxnSpPr>
          <p:cNvPr id="343" name="Google Shape;343;g320e6ed4ab7_4_6"/>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344" name="Google Shape;344;g320e6ed4ab7_4_6"/>
          <p:cNvCxnSpPr/>
          <p:nvPr/>
        </p:nvCxnSpPr>
        <p:spPr>
          <a:xfrm flipH="1">
            <a:off x="6108125" y="91545"/>
            <a:ext cx="6080700" cy="6080700"/>
          </a:xfrm>
          <a:prstGeom prst="straightConnector1">
            <a:avLst/>
          </a:prstGeom>
          <a:noFill/>
          <a:ln cap="flat" cmpd="sng" w="12700">
            <a:solidFill>
              <a:schemeClr val="lt1"/>
            </a:solidFill>
            <a:prstDash val="solid"/>
            <a:round/>
            <a:headEnd len="sm" w="sm" type="none"/>
            <a:tailEnd len="sm" w="sm" type="none"/>
          </a:ln>
        </p:spPr>
      </p:cxnSp>
      <p:cxnSp>
        <p:nvCxnSpPr>
          <p:cNvPr id="345" name="Google Shape;345;g320e6ed4ab7_4_6"/>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346" name="Google Shape;346;g320e6ed4ab7_4_6"/>
          <p:cNvCxnSpPr/>
          <p:nvPr/>
        </p:nvCxnSpPr>
        <p:spPr>
          <a:xfrm flipH="1">
            <a:off x="7335726" y="32278"/>
            <a:ext cx="4853100" cy="4853100"/>
          </a:xfrm>
          <a:prstGeom prst="straightConnector1">
            <a:avLst/>
          </a:prstGeom>
          <a:noFill/>
          <a:ln cap="flat" cmpd="sng" w="31750">
            <a:solidFill>
              <a:schemeClr val="lt1"/>
            </a:solidFill>
            <a:prstDash val="solid"/>
            <a:round/>
            <a:headEnd len="sm" w="sm" type="none"/>
            <a:tailEnd len="sm" w="sm" type="none"/>
          </a:ln>
        </p:spPr>
      </p:cxnSp>
      <p:cxnSp>
        <p:nvCxnSpPr>
          <p:cNvPr id="347" name="Google Shape;347;g320e6ed4ab7_4_6"/>
          <p:cNvCxnSpPr/>
          <p:nvPr/>
        </p:nvCxnSpPr>
        <p:spPr>
          <a:xfrm flipH="1">
            <a:off x="7845425" y="609601"/>
            <a:ext cx="4343400" cy="4343400"/>
          </a:xfrm>
          <a:prstGeom prst="straightConnector1">
            <a:avLst/>
          </a:prstGeom>
          <a:noFill/>
          <a:ln cap="flat" cmpd="sng" w="31750">
            <a:solidFill>
              <a:schemeClr val="lt1"/>
            </a:solidFill>
            <a:prstDash val="solid"/>
            <a:round/>
            <a:headEnd len="sm" w="sm" type="none"/>
            <a:tailEnd len="sm" w="sm" type="none"/>
          </a:ln>
        </p:spPr>
      </p:cxnSp>
      <p:sp>
        <p:nvSpPr>
          <p:cNvPr id="348" name="Google Shape;348;g320e6ed4ab7_4_6"/>
          <p:cNvSpPr/>
          <p:nvPr/>
        </p:nvSpPr>
        <p:spPr>
          <a:xfrm>
            <a:off x="0" y="0"/>
            <a:ext cx="12192000" cy="6858000"/>
          </a:xfrm>
          <a:prstGeom prst="rect">
            <a:avLst/>
          </a:prstGeom>
          <a:gradFill>
            <a:gsLst>
              <a:gs pos="0">
                <a:srgbClr val="62D2EF"/>
              </a:gs>
              <a:gs pos="10000">
                <a:srgbClr val="62D2EF"/>
              </a:gs>
              <a:gs pos="100000">
                <a:srgbClr val="05578D"/>
              </a:gs>
            </a:gsLst>
            <a:lin ang="611987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descr="3D abstract blue and gold cube illustration" id="349" name="Google Shape;349;g320e6ed4ab7_4_6"/>
          <p:cNvPicPr preferRelativeResize="0"/>
          <p:nvPr/>
        </p:nvPicPr>
        <p:blipFill rotWithShape="1">
          <a:blip r:embed="rId3">
            <a:alphaModFix amt="15000"/>
          </a:blip>
          <a:srcRect b="6252" l="0" r="0" t="0"/>
          <a:stretch/>
        </p:blipFill>
        <p:spPr>
          <a:xfrm>
            <a:off x="20" y="10"/>
            <a:ext cx="12191980" cy="6857989"/>
          </a:xfrm>
          <a:prstGeom prst="rect">
            <a:avLst/>
          </a:prstGeom>
          <a:noFill/>
          <a:ln>
            <a:noFill/>
          </a:ln>
        </p:spPr>
      </p:pic>
      <p:grpSp>
        <p:nvGrpSpPr>
          <p:cNvPr id="350" name="Google Shape;350;g320e6ed4ab7_4_6"/>
          <p:cNvGrpSpPr/>
          <p:nvPr/>
        </p:nvGrpSpPr>
        <p:grpSpPr>
          <a:xfrm>
            <a:off x="3176" y="207549"/>
            <a:ext cx="12134700" cy="1271100"/>
            <a:chOff x="0" y="0"/>
            <a:chExt cx="12134700" cy="1271100"/>
          </a:xfrm>
        </p:grpSpPr>
        <p:sp>
          <p:nvSpPr>
            <p:cNvPr id="351" name="Google Shape;351;g320e6ed4ab7_4_6"/>
            <p:cNvSpPr/>
            <p:nvPr/>
          </p:nvSpPr>
          <p:spPr>
            <a:xfrm>
              <a:off x="0" y="0"/>
              <a:ext cx="12134700" cy="1271100"/>
            </a:xfrm>
            <a:prstGeom prst="roundRect">
              <a:avLst>
                <a:gd fmla="val 16667" name="adj"/>
              </a:avLst>
            </a:prstGeom>
            <a:gradFill>
              <a:gsLst>
                <a:gs pos="0">
                  <a:srgbClr val="62D2EF"/>
                </a:gs>
                <a:gs pos="10000">
                  <a:srgbClr val="62D2EF"/>
                </a:gs>
                <a:gs pos="100000">
                  <a:srgbClr val="05578D"/>
                </a:gs>
              </a:gsLst>
              <a:lin ang="6119877" scaled="0"/>
            </a:gra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320e6ed4ab7_4_6"/>
            <p:cNvSpPr txBox="1"/>
            <p:nvPr/>
          </p:nvSpPr>
          <p:spPr>
            <a:xfrm>
              <a:off x="62055" y="62055"/>
              <a:ext cx="12010800" cy="1147200"/>
            </a:xfrm>
            <a:prstGeom prst="rect">
              <a:avLst/>
            </a:prstGeom>
            <a:noFill/>
            <a:ln>
              <a:noFill/>
            </a:ln>
          </p:spPr>
          <p:txBody>
            <a:bodyPr anchorCtr="0" anchor="ctr" bIns="201925" lIns="201925" spcFirstLastPara="1" rIns="201925" wrap="square" tIns="201925">
              <a:noAutofit/>
            </a:bodyPr>
            <a:lstStyle/>
            <a:p>
              <a:pPr indent="0" lvl="0" marL="0" marR="0" rtl="0" algn="l">
                <a:lnSpc>
                  <a:spcPct val="90000"/>
                </a:lnSpc>
                <a:spcBef>
                  <a:spcPts val="0"/>
                </a:spcBef>
                <a:spcAft>
                  <a:spcPts val="0"/>
                </a:spcAft>
                <a:buClr>
                  <a:schemeClr val="lt1"/>
                </a:buClr>
                <a:buSzPts val="5300"/>
                <a:buFont typeface="Century Gothic"/>
                <a:buNone/>
              </a:pPr>
              <a:r>
                <a:rPr lang="en-AU" sz="5300">
                  <a:solidFill>
                    <a:schemeClr val="lt1"/>
                  </a:solidFill>
                  <a:latin typeface="Century Gothic"/>
                  <a:ea typeface="Century Gothic"/>
                  <a:cs typeface="Century Gothic"/>
                  <a:sym typeface="Century Gothic"/>
                </a:rPr>
                <a:t>PyArrow Library</a:t>
              </a:r>
              <a:r>
                <a:rPr lang="en-AU" sz="2700">
                  <a:solidFill>
                    <a:schemeClr val="lt1"/>
                  </a:solidFill>
                  <a:latin typeface="Century Gothic"/>
                  <a:ea typeface="Century Gothic"/>
                  <a:cs typeface="Century Gothic"/>
                  <a:sym typeface="Century Gothic"/>
                </a:rPr>
                <a:t>(Amrit)</a:t>
              </a:r>
              <a:endParaRPr sz="5300">
                <a:solidFill>
                  <a:schemeClr val="lt1"/>
                </a:solidFill>
                <a:latin typeface="Century Gothic"/>
                <a:ea typeface="Century Gothic"/>
                <a:cs typeface="Century Gothic"/>
                <a:sym typeface="Century Gothic"/>
              </a:endParaRPr>
            </a:p>
          </p:txBody>
        </p:sp>
      </p:grpSp>
      <p:grpSp>
        <p:nvGrpSpPr>
          <p:cNvPr id="353" name="Google Shape;353;g320e6ed4ab7_4_6"/>
          <p:cNvGrpSpPr/>
          <p:nvPr/>
        </p:nvGrpSpPr>
        <p:grpSpPr>
          <a:xfrm>
            <a:off x="6108125" y="9144"/>
            <a:ext cx="6080701" cy="6163778"/>
            <a:chOff x="6108125" y="8467"/>
            <a:chExt cx="6080701" cy="6163778"/>
          </a:xfrm>
        </p:grpSpPr>
        <p:cxnSp>
          <p:nvCxnSpPr>
            <p:cNvPr id="354" name="Google Shape;354;g320e6ed4ab7_4_6"/>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355" name="Google Shape;355;g320e6ed4ab7_4_6"/>
            <p:cNvCxnSpPr/>
            <p:nvPr/>
          </p:nvCxnSpPr>
          <p:spPr>
            <a:xfrm flipH="1">
              <a:off x="6108125" y="91545"/>
              <a:ext cx="6080700" cy="6080700"/>
            </a:xfrm>
            <a:prstGeom prst="straightConnector1">
              <a:avLst/>
            </a:prstGeom>
            <a:noFill/>
            <a:ln cap="flat" cmpd="sng" w="12700">
              <a:solidFill>
                <a:schemeClr val="lt1"/>
              </a:solidFill>
              <a:prstDash val="solid"/>
              <a:round/>
              <a:headEnd len="sm" w="sm" type="none"/>
              <a:tailEnd len="sm" w="sm" type="none"/>
            </a:ln>
          </p:spPr>
        </p:cxnSp>
        <p:cxnSp>
          <p:nvCxnSpPr>
            <p:cNvPr id="356" name="Google Shape;356;g320e6ed4ab7_4_6"/>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357" name="Google Shape;357;g320e6ed4ab7_4_6"/>
            <p:cNvCxnSpPr/>
            <p:nvPr/>
          </p:nvCxnSpPr>
          <p:spPr>
            <a:xfrm flipH="1">
              <a:off x="7335726" y="32278"/>
              <a:ext cx="4853100" cy="4853100"/>
            </a:xfrm>
            <a:prstGeom prst="straightConnector1">
              <a:avLst/>
            </a:prstGeom>
            <a:noFill/>
            <a:ln cap="flat" cmpd="sng" w="31750">
              <a:solidFill>
                <a:schemeClr val="lt1"/>
              </a:solidFill>
              <a:prstDash val="solid"/>
              <a:round/>
              <a:headEnd len="sm" w="sm" type="none"/>
              <a:tailEnd len="sm" w="sm" type="none"/>
            </a:ln>
          </p:spPr>
        </p:cxnSp>
        <p:cxnSp>
          <p:nvCxnSpPr>
            <p:cNvPr id="358" name="Google Shape;358;g320e6ed4ab7_4_6"/>
            <p:cNvCxnSpPr/>
            <p:nvPr/>
          </p:nvCxnSpPr>
          <p:spPr>
            <a:xfrm flipH="1">
              <a:off x="7845425" y="609601"/>
              <a:ext cx="4343400" cy="4343400"/>
            </a:xfrm>
            <a:prstGeom prst="straightConnector1">
              <a:avLst/>
            </a:prstGeom>
            <a:noFill/>
            <a:ln cap="flat" cmpd="sng" w="31750">
              <a:solidFill>
                <a:schemeClr val="lt1"/>
              </a:solidFill>
              <a:prstDash val="solid"/>
              <a:round/>
              <a:headEnd len="sm" w="sm" type="none"/>
              <a:tailEnd len="sm" w="sm" type="none"/>
            </a:ln>
          </p:spPr>
        </p:cxnSp>
      </p:grpSp>
      <p:grpSp>
        <p:nvGrpSpPr>
          <p:cNvPr id="359" name="Google Shape;359;g320e6ed4ab7_4_6"/>
          <p:cNvGrpSpPr/>
          <p:nvPr/>
        </p:nvGrpSpPr>
        <p:grpSpPr>
          <a:xfrm>
            <a:off x="296400" y="1468176"/>
            <a:ext cx="9442975" cy="4560875"/>
            <a:chOff x="-4" y="-1657240"/>
            <a:chExt cx="9442975" cy="4431045"/>
          </a:xfrm>
        </p:grpSpPr>
        <p:sp>
          <p:nvSpPr>
            <p:cNvPr id="360" name="Google Shape;360;g320e6ed4ab7_4_6"/>
            <p:cNvSpPr/>
            <p:nvPr/>
          </p:nvSpPr>
          <p:spPr>
            <a:xfrm>
              <a:off x="-4" y="-1297794"/>
              <a:ext cx="9316800" cy="4071600"/>
            </a:xfrm>
            <a:prstGeom prst="roundRect">
              <a:avLst>
                <a:gd fmla="val 16667" name="adj"/>
              </a:avLst>
            </a:prstGeom>
            <a:gradFill>
              <a:gsLst>
                <a:gs pos="0">
                  <a:srgbClr val="62D2EF"/>
                </a:gs>
                <a:gs pos="10000">
                  <a:srgbClr val="62D2EF"/>
                </a:gs>
                <a:gs pos="100000">
                  <a:srgbClr val="05578D"/>
                </a:gs>
              </a:gsLst>
              <a:lin ang="6119877" scaled="0"/>
            </a:gradFill>
            <a:ln cap="rnd" cmpd="sng" w="158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61" name="Google Shape;361;g320e6ed4ab7_4_6"/>
            <p:cNvSpPr txBox="1"/>
            <p:nvPr/>
          </p:nvSpPr>
          <p:spPr>
            <a:xfrm>
              <a:off x="234771" y="-1657240"/>
              <a:ext cx="9208200" cy="3810000"/>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chemeClr val="lt1"/>
                </a:buClr>
                <a:buSzPts val="2800"/>
                <a:buFont typeface="Century Gothic"/>
                <a:buNone/>
              </a:pPr>
              <a:r>
                <a:rPr lang="en-AU" sz="2600">
                  <a:solidFill>
                    <a:schemeClr val="lt1"/>
                  </a:solidFill>
                  <a:latin typeface="Roboto Mono"/>
                  <a:ea typeface="Roboto Mono"/>
                  <a:cs typeface="Roboto Mono"/>
                  <a:sym typeface="Roboto Mono"/>
                </a:rPr>
                <a:t>PyArrow</a:t>
              </a:r>
              <a:r>
                <a:rPr lang="en-AU" sz="2600">
                  <a:solidFill>
                    <a:schemeClr val="lt1"/>
                  </a:solidFill>
                </a:rPr>
                <a:t> is a powerful Python library that provides tools to work efficiently with </a:t>
              </a:r>
              <a:r>
                <a:rPr b="1" lang="en-AU" sz="2600">
                  <a:solidFill>
                    <a:schemeClr val="lt1"/>
                  </a:solidFill>
                </a:rPr>
                <a:t>Apache Arrow</a:t>
              </a:r>
              <a:r>
                <a:rPr lang="en-AU" sz="2600">
                  <a:solidFill>
                    <a:schemeClr val="lt1"/>
                  </a:solidFill>
                </a:rPr>
                <a:t>, a cross-language development platform for in-memory data. Apache Arrow enables fast data processing, particularly for analytics and big data applications, by defining a columnar memory format that is highly efficient and language-agnostic</a:t>
              </a:r>
              <a:r>
                <a:rPr lang="en-AU" sz="1100">
                  <a:solidFill>
                    <a:schemeClr val="dk1"/>
                  </a:solidFill>
                </a:rPr>
                <a:t>.</a:t>
              </a:r>
              <a:endParaRPr sz="2800">
                <a:solidFill>
                  <a:schemeClr val="lt1"/>
                </a:solidFill>
                <a:latin typeface="Century Gothic"/>
                <a:ea typeface="Century Gothic"/>
                <a:cs typeface="Century Gothic"/>
                <a:sym typeface="Century Gothic"/>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
              <a:srgbClr val="62D2EF"/>
            </a:gs>
            <a:gs pos="100000">
              <a:srgbClr val="05578D"/>
            </a:gs>
          </a:gsLst>
          <a:lin ang="6119877" scaled="0"/>
        </a:gradFill>
      </p:bgPr>
    </p:bg>
    <p:spTree>
      <p:nvGrpSpPr>
        <p:cNvPr id="365" name="Shape 365"/>
        <p:cNvGrpSpPr/>
        <p:nvPr/>
      </p:nvGrpSpPr>
      <p:grpSpPr>
        <a:xfrm>
          <a:off x="0" y="0"/>
          <a:ext cx="0" cy="0"/>
          <a:chOff x="0" y="0"/>
          <a:chExt cx="0" cy="0"/>
        </a:xfrm>
      </p:grpSpPr>
      <p:cxnSp>
        <p:nvCxnSpPr>
          <p:cNvPr id="366" name="Google Shape;366;g31d6d7130f7_3_26"/>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367" name="Google Shape;367;g31d6d7130f7_3_26"/>
          <p:cNvCxnSpPr/>
          <p:nvPr/>
        </p:nvCxnSpPr>
        <p:spPr>
          <a:xfrm flipH="1">
            <a:off x="6108125" y="91545"/>
            <a:ext cx="6080700" cy="6080700"/>
          </a:xfrm>
          <a:prstGeom prst="straightConnector1">
            <a:avLst/>
          </a:prstGeom>
          <a:noFill/>
          <a:ln cap="flat" cmpd="sng" w="12700">
            <a:solidFill>
              <a:schemeClr val="lt1"/>
            </a:solidFill>
            <a:prstDash val="solid"/>
            <a:round/>
            <a:headEnd len="sm" w="sm" type="none"/>
            <a:tailEnd len="sm" w="sm" type="none"/>
          </a:ln>
        </p:spPr>
      </p:cxnSp>
      <p:cxnSp>
        <p:nvCxnSpPr>
          <p:cNvPr id="368" name="Google Shape;368;g31d6d7130f7_3_26"/>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369" name="Google Shape;369;g31d6d7130f7_3_26"/>
          <p:cNvCxnSpPr/>
          <p:nvPr/>
        </p:nvCxnSpPr>
        <p:spPr>
          <a:xfrm flipH="1">
            <a:off x="7335726" y="32278"/>
            <a:ext cx="4853100" cy="4853100"/>
          </a:xfrm>
          <a:prstGeom prst="straightConnector1">
            <a:avLst/>
          </a:prstGeom>
          <a:noFill/>
          <a:ln cap="flat" cmpd="sng" w="31750">
            <a:solidFill>
              <a:schemeClr val="lt1"/>
            </a:solidFill>
            <a:prstDash val="solid"/>
            <a:round/>
            <a:headEnd len="sm" w="sm" type="none"/>
            <a:tailEnd len="sm" w="sm" type="none"/>
          </a:ln>
        </p:spPr>
      </p:cxnSp>
      <p:cxnSp>
        <p:nvCxnSpPr>
          <p:cNvPr id="370" name="Google Shape;370;g31d6d7130f7_3_26"/>
          <p:cNvCxnSpPr/>
          <p:nvPr/>
        </p:nvCxnSpPr>
        <p:spPr>
          <a:xfrm flipH="1">
            <a:off x="7845425" y="609601"/>
            <a:ext cx="4343400" cy="4343400"/>
          </a:xfrm>
          <a:prstGeom prst="straightConnector1">
            <a:avLst/>
          </a:prstGeom>
          <a:noFill/>
          <a:ln cap="flat" cmpd="sng" w="31750">
            <a:solidFill>
              <a:schemeClr val="lt1"/>
            </a:solidFill>
            <a:prstDash val="solid"/>
            <a:round/>
            <a:headEnd len="sm" w="sm" type="none"/>
            <a:tailEnd len="sm" w="sm" type="none"/>
          </a:ln>
        </p:spPr>
      </p:cxnSp>
      <p:sp>
        <p:nvSpPr>
          <p:cNvPr id="371" name="Google Shape;371;g31d6d7130f7_3_26"/>
          <p:cNvSpPr/>
          <p:nvPr/>
        </p:nvSpPr>
        <p:spPr>
          <a:xfrm>
            <a:off x="0" y="0"/>
            <a:ext cx="12192000" cy="6858000"/>
          </a:xfrm>
          <a:prstGeom prst="rect">
            <a:avLst/>
          </a:prstGeom>
          <a:gradFill>
            <a:gsLst>
              <a:gs pos="0">
                <a:srgbClr val="62D2EF"/>
              </a:gs>
              <a:gs pos="10000">
                <a:srgbClr val="62D2EF"/>
              </a:gs>
              <a:gs pos="100000">
                <a:srgbClr val="05578D"/>
              </a:gs>
            </a:gsLst>
            <a:lin ang="611987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descr="3D abstract blue and gold cube illustration" id="372" name="Google Shape;372;g31d6d7130f7_3_26"/>
          <p:cNvPicPr preferRelativeResize="0"/>
          <p:nvPr/>
        </p:nvPicPr>
        <p:blipFill rotWithShape="1">
          <a:blip r:embed="rId3">
            <a:alphaModFix amt="15000"/>
          </a:blip>
          <a:srcRect b="6252" l="0" r="0" t="0"/>
          <a:stretch/>
        </p:blipFill>
        <p:spPr>
          <a:xfrm>
            <a:off x="20" y="10"/>
            <a:ext cx="12191980" cy="6857989"/>
          </a:xfrm>
          <a:prstGeom prst="rect">
            <a:avLst/>
          </a:prstGeom>
          <a:noFill/>
          <a:ln>
            <a:noFill/>
          </a:ln>
        </p:spPr>
      </p:pic>
      <p:grpSp>
        <p:nvGrpSpPr>
          <p:cNvPr id="373" name="Google Shape;373;g31d6d7130f7_3_26"/>
          <p:cNvGrpSpPr/>
          <p:nvPr/>
        </p:nvGrpSpPr>
        <p:grpSpPr>
          <a:xfrm>
            <a:off x="3176" y="207549"/>
            <a:ext cx="12134700" cy="1271100"/>
            <a:chOff x="0" y="0"/>
            <a:chExt cx="12134700" cy="1271100"/>
          </a:xfrm>
        </p:grpSpPr>
        <p:sp>
          <p:nvSpPr>
            <p:cNvPr id="374" name="Google Shape;374;g31d6d7130f7_3_26"/>
            <p:cNvSpPr/>
            <p:nvPr/>
          </p:nvSpPr>
          <p:spPr>
            <a:xfrm>
              <a:off x="0" y="0"/>
              <a:ext cx="12134700" cy="1271100"/>
            </a:xfrm>
            <a:prstGeom prst="roundRect">
              <a:avLst>
                <a:gd fmla="val 16667" name="adj"/>
              </a:avLst>
            </a:prstGeom>
            <a:gradFill>
              <a:gsLst>
                <a:gs pos="0">
                  <a:srgbClr val="62D2EF"/>
                </a:gs>
                <a:gs pos="10000">
                  <a:srgbClr val="62D2EF"/>
                </a:gs>
                <a:gs pos="100000">
                  <a:srgbClr val="05578D"/>
                </a:gs>
              </a:gsLst>
              <a:lin ang="6119877" scaled="0"/>
            </a:gra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g31d6d7130f7_3_26"/>
            <p:cNvSpPr txBox="1"/>
            <p:nvPr/>
          </p:nvSpPr>
          <p:spPr>
            <a:xfrm>
              <a:off x="62055" y="62055"/>
              <a:ext cx="12010800" cy="1147200"/>
            </a:xfrm>
            <a:prstGeom prst="rect">
              <a:avLst/>
            </a:prstGeom>
            <a:noFill/>
            <a:ln>
              <a:noFill/>
            </a:ln>
          </p:spPr>
          <p:txBody>
            <a:bodyPr anchorCtr="0" anchor="ctr" bIns="201925" lIns="201925" spcFirstLastPara="1" rIns="201925" wrap="square" tIns="201925">
              <a:noAutofit/>
            </a:bodyPr>
            <a:lstStyle/>
            <a:p>
              <a:pPr indent="0" lvl="0" marL="0" marR="0" rtl="0" algn="l">
                <a:lnSpc>
                  <a:spcPct val="90000"/>
                </a:lnSpc>
                <a:spcBef>
                  <a:spcPts val="0"/>
                </a:spcBef>
                <a:spcAft>
                  <a:spcPts val="0"/>
                </a:spcAft>
                <a:buClr>
                  <a:schemeClr val="lt1"/>
                </a:buClr>
                <a:buSzPts val="5300"/>
                <a:buFont typeface="Century Gothic"/>
                <a:buNone/>
              </a:pPr>
              <a:r>
                <a:rPr lang="en-AU" sz="5300">
                  <a:solidFill>
                    <a:schemeClr val="lt1"/>
                  </a:solidFill>
                  <a:latin typeface="Century Gothic"/>
                  <a:ea typeface="Century Gothic"/>
                  <a:cs typeface="Century Gothic"/>
                  <a:sym typeface="Century Gothic"/>
                </a:rPr>
                <a:t>PyArrow Library</a:t>
              </a:r>
              <a:r>
                <a:rPr lang="en-AU" sz="2700">
                  <a:solidFill>
                    <a:schemeClr val="lt1"/>
                  </a:solidFill>
                  <a:latin typeface="Century Gothic"/>
                  <a:ea typeface="Century Gothic"/>
                  <a:cs typeface="Century Gothic"/>
                  <a:sym typeface="Century Gothic"/>
                </a:rPr>
                <a:t>(Amrit)</a:t>
              </a:r>
              <a:endParaRPr sz="5300">
                <a:solidFill>
                  <a:schemeClr val="lt1"/>
                </a:solidFill>
                <a:latin typeface="Century Gothic"/>
                <a:ea typeface="Century Gothic"/>
                <a:cs typeface="Century Gothic"/>
                <a:sym typeface="Century Gothic"/>
              </a:endParaRPr>
            </a:p>
          </p:txBody>
        </p:sp>
      </p:grpSp>
      <p:grpSp>
        <p:nvGrpSpPr>
          <p:cNvPr id="376" name="Google Shape;376;g31d6d7130f7_3_26"/>
          <p:cNvGrpSpPr/>
          <p:nvPr/>
        </p:nvGrpSpPr>
        <p:grpSpPr>
          <a:xfrm>
            <a:off x="6108125" y="9144"/>
            <a:ext cx="6080701" cy="6163778"/>
            <a:chOff x="6108125" y="8467"/>
            <a:chExt cx="6080701" cy="6163778"/>
          </a:xfrm>
        </p:grpSpPr>
        <p:cxnSp>
          <p:nvCxnSpPr>
            <p:cNvPr id="377" name="Google Shape;377;g31d6d7130f7_3_26"/>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378" name="Google Shape;378;g31d6d7130f7_3_26"/>
            <p:cNvCxnSpPr/>
            <p:nvPr/>
          </p:nvCxnSpPr>
          <p:spPr>
            <a:xfrm flipH="1">
              <a:off x="6108125" y="91545"/>
              <a:ext cx="6080700" cy="6080700"/>
            </a:xfrm>
            <a:prstGeom prst="straightConnector1">
              <a:avLst/>
            </a:prstGeom>
            <a:noFill/>
            <a:ln cap="flat" cmpd="sng" w="12700">
              <a:solidFill>
                <a:schemeClr val="lt1"/>
              </a:solidFill>
              <a:prstDash val="solid"/>
              <a:round/>
              <a:headEnd len="sm" w="sm" type="none"/>
              <a:tailEnd len="sm" w="sm" type="none"/>
            </a:ln>
          </p:spPr>
        </p:cxnSp>
        <p:cxnSp>
          <p:nvCxnSpPr>
            <p:cNvPr id="379" name="Google Shape;379;g31d6d7130f7_3_26"/>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380" name="Google Shape;380;g31d6d7130f7_3_26"/>
            <p:cNvCxnSpPr/>
            <p:nvPr/>
          </p:nvCxnSpPr>
          <p:spPr>
            <a:xfrm flipH="1">
              <a:off x="7335726" y="32278"/>
              <a:ext cx="4853100" cy="4853100"/>
            </a:xfrm>
            <a:prstGeom prst="straightConnector1">
              <a:avLst/>
            </a:prstGeom>
            <a:noFill/>
            <a:ln cap="flat" cmpd="sng" w="31750">
              <a:solidFill>
                <a:schemeClr val="lt1"/>
              </a:solidFill>
              <a:prstDash val="solid"/>
              <a:round/>
              <a:headEnd len="sm" w="sm" type="none"/>
              <a:tailEnd len="sm" w="sm" type="none"/>
            </a:ln>
          </p:spPr>
        </p:cxnSp>
        <p:cxnSp>
          <p:nvCxnSpPr>
            <p:cNvPr id="381" name="Google Shape;381;g31d6d7130f7_3_26"/>
            <p:cNvCxnSpPr/>
            <p:nvPr/>
          </p:nvCxnSpPr>
          <p:spPr>
            <a:xfrm flipH="1">
              <a:off x="7845425" y="609601"/>
              <a:ext cx="4343400" cy="4343400"/>
            </a:xfrm>
            <a:prstGeom prst="straightConnector1">
              <a:avLst/>
            </a:prstGeom>
            <a:noFill/>
            <a:ln cap="flat" cmpd="sng" w="31750">
              <a:solidFill>
                <a:schemeClr val="lt1"/>
              </a:solidFill>
              <a:prstDash val="solid"/>
              <a:round/>
              <a:headEnd len="sm" w="sm" type="none"/>
              <a:tailEnd len="sm" w="sm" type="none"/>
            </a:ln>
          </p:spPr>
        </p:cxnSp>
      </p:grpSp>
      <p:pic>
        <p:nvPicPr>
          <p:cNvPr id="382" name="Google Shape;382;g31d6d7130f7_3_26"/>
          <p:cNvPicPr preferRelativeResize="0"/>
          <p:nvPr/>
        </p:nvPicPr>
        <p:blipFill>
          <a:blip r:embed="rId4">
            <a:alphaModFix/>
          </a:blip>
          <a:stretch>
            <a:fillRect/>
          </a:stretch>
        </p:blipFill>
        <p:spPr>
          <a:xfrm>
            <a:off x="227275" y="1620425"/>
            <a:ext cx="11810725" cy="4953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
              <a:srgbClr val="62D2EF"/>
            </a:gs>
            <a:gs pos="100000">
              <a:srgbClr val="05578D"/>
            </a:gs>
          </a:gsLst>
          <a:lin ang="6120000" scaled="0"/>
        </a:gradFill>
      </p:bgPr>
    </p:bg>
    <p:spTree>
      <p:nvGrpSpPr>
        <p:cNvPr id="386" name="Shape 386"/>
        <p:cNvGrpSpPr/>
        <p:nvPr/>
      </p:nvGrpSpPr>
      <p:grpSpPr>
        <a:xfrm>
          <a:off x="0" y="0"/>
          <a:ext cx="0" cy="0"/>
          <a:chOff x="0" y="0"/>
          <a:chExt cx="0" cy="0"/>
        </a:xfrm>
      </p:grpSpPr>
      <p:cxnSp>
        <p:nvCxnSpPr>
          <p:cNvPr id="387" name="Google Shape;387;p7"/>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388" name="Google Shape;388;p7"/>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389" name="Google Shape;389;p7"/>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390" name="Google Shape;390;p7"/>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391" name="Google Shape;391;p7"/>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sp>
        <p:nvSpPr>
          <p:cNvPr id="392" name="Google Shape;392;p7"/>
          <p:cNvSpPr/>
          <p:nvPr/>
        </p:nvSpPr>
        <p:spPr>
          <a:xfrm>
            <a:off x="0" y="0"/>
            <a:ext cx="12192000" cy="6858000"/>
          </a:xfrm>
          <a:prstGeom prst="rect">
            <a:avLst/>
          </a:prstGeom>
          <a:gradFill>
            <a:gsLst>
              <a:gs pos="0">
                <a:srgbClr val="62D2EF"/>
              </a:gs>
              <a:gs pos="10000">
                <a:srgbClr val="62D2EF"/>
              </a:gs>
              <a:gs pos="100000">
                <a:srgbClr val="05578D"/>
              </a:gs>
            </a:gsLst>
            <a:lin ang="612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descr="3D abstract blue and gold cube illustration" id="393" name="Google Shape;393;p7"/>
          <p:cNvPicPr preferRelativeResize="0"/>
          <p:nvPr/>
        </p:nvPicPr>
        <p:blipFill rotWithShape="1">
          <a:blip r:embed="rId3">
            <a:alphaModFix amt="15000"/>
          </a:blip>
          <a:srcRect b="6250" l="0" r="0" t="0"/>
          <a:stretch/>
        </p:blipFill>
        <p:spPr>
          <a:xfrm>
            <a:off x="-12159" y="91545"/>
            <a:ext cx="12191980" cy="6857989"/>
          </a:xfrm>
          <a:prstGeom prst="rect">
            <a:avLst/>
          </a:prstGeom>
          <a:noFill/>
          <a:ln>
            <a:noFill/>
          </a:ln>
        </p:spPr>
      </p:pic>
      <p:grpSp>
        <p:nvGrpSpPr>
          <p:cNvPr id="394" name="Google Shape;394;p7"/>
          <p:cNvGrpSpPr/>
          <p:nvPr/>
        </p:nvGrpSpPr>
        <p:grpSpPr>
          <a:xfrm>
            <a:off x="106050" y="25348"/>
            <a:ext cx="11931961" cy="1271205"/>
            <a:chOff x="0" y="0"/>
            <a:chExt cx="11931961" cy="1271205"/>
          </a:xfrm>
        </p:grpSpPr>
        <p:sp>
          <p:nvSpPr>
            <p:cNvPr id="395" name="Google Shape;395;p7"/>
            <p:cNvSpPr/>
            <p:nvPr/>
          </p:nvSpPr>
          <p:spPr>
            <a:xfrm>
              <a:off x="0" y="0"/>
              <a:ext cx="11931961" cy="1271205"/>
            </a:xfrm>
            <a:prstGeom prst="roundRect">
              <a:avLst>
                <a:gd fmla="val 16667" name="adj"/>
              </a:avLst>
            </a:prstGeom>
            <a:gradFill>
              <a:gsLst>
                <a:gs pos="0">
                  <a:srgbClr val="62D2EF"/>
                </a:gs>
                <a:gs pos="10000">
                  <a:srgbClr val="62D2EF"/>
                </a:gs>
                <a:gs pos="100000">
                  <a:srgbClr val="05578D"/>
                </a:gs>
              </a:gsLst>
              <a:lin ang="6120000" scaled="0"/>
            </a:gra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7"/>
            <p:cNvSpPr txBox="1"/>
            <p:nvPr/>
          </p:nvSpPr>
          <p:spPr>
            <a:xfrm>
              <a:off x="62055" y="62055"/>
              <a:ext cx="11807851" cy="1147095"/>
            </a:xfrm>
            <a:prstGeom prst="rect">
              <a:avLst/>
            </a:prstGeom>
            <a:noFill/>
            <a:ln>
              <a:noFill/>
            </a:ln>
          </p:spPr>
          <p:txBody>
            <a:bodyPr anchorCtr="0" anchor="ctr" bIns="201925" lIns="201925" spcFirstLastPara="1" rIns="201925" wrap="square" tIns="201925">
              <a:noAutofit/>
            </a:bodyPr>
            <a:lstStyle/>
            <a:p>
              <a:pPr indent="0" lvl="0" marL="0" marR="0" rtl="0" algn="l">
                <a:lnSpc>
                  <a:spcPct val="90000"/>
                </a:lnSpc>
                <a:spcBef>
                  <a:spcPts val="0"/>
                </a:spcBef>
                <a:spcAft>
                  <a:spcPts val="0"/>
                </a:spcAft>
                <a:buClr>
                  <a:schemeClr val="lt1"/>
                </a:buClr>
                <a:buSzPts val="5300"/>
                <a:buFont typeface="Century Gothic"/>
                <a:buNone/>
              </a:pPr>
              <a:r>
                <a:rPr lang="en-AU" sz="5300">
                  <a:solidFill>
                    <a:schemeClr val="lt1"/>
                  </a:solidFill>
                  <a:latin typeface="Century Gothic"/>
                  <a:ea typeface="Century Gothic"/>
                  <a:cs typeface="Century Gothic"/>
                  <a:sym typeface="Century Gothic"/>
                </a:rPr>
                <a:t>Data Loading </a:t>
              </a:r>
              <a:r>
                <a:rPr lang="en-AU" sz="2700">
                  <a:solidFill>
                    <a:schemeClr val="lt1"/>
                  </a:solidFill>
                  <a:latin typeface="Century Gothic"/>
                  <a:ea typeface="Century Gothic"/>
                  <a:cs typeface="Century Gothic"/>
                  <a:sym typeface="Century Gothic"/>
                </a:rPr>
                <a:t>(Keegan)</a:t>
              </a:r>
              <a:endParaRPr sz="5300">
                <a:solidFill>
                  <a:schemeClr val="lt1"/>
                </a:solidFill>
                <a:latin typeface="Century Gothic"/>
                <a:ea typeface="Century Gothic"/>
                <a:cs typeface="Century Gothic"/>
                <a:sym typeface="Century Gothic"/>
              </a:endParaRPr>
            </a:p>
          </p:txBody>
        </p:sp>
      </p:grpSp>
      <p:grpSp>
        <p:nvGrpSpPr>
          <p:cNvPr id="397" name="Google Shape;397;p7"/>
          <p:cNvGrpSpPr/>
          <p:nvPr/>
        </p:nvGrpSpPr>
        <p:grpSpPr>
          <a:xfrm>
            <a:off x="6108170" y="9144"/>
            <a:ext cx="6080656" cy="6163733"/>
            <a:chOff x="6108170" y="8467"/>
            <a:chExt cx="6080656" cy="6163733"/>
          </a:xfrm>
        </p:grpSpPr>
        <p:cxnSp>
          <p:nvCxnSpPr>
            <p:cNvPr id="398" name="Google Shape;398;p7"/>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399" name="Google Shape;399;p7"/>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400" name="Google Shape;400;p7"/>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401" name="Google Shape;401;p7"/>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402" name="Google Shape;402;p7"/>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grpSp>
      <p:sp>
        <p:nvSpPr>
          <p:cNvPr id="403" name="Google Shape;403;p7"/>
          <p:cNvSpPr txBox="1"/>
          <p:nvPr/>
        </p:nvSpPr>
        <p:spPr>
          <a:xfrm>
            <a:off x="700325" y="1854050"/>
            <a:ext cx="7743600" cy="35280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Clr>
                <a:schemeClr val="lt1"/>
              </a:buClr>
              <a:buSzPts val="2400"/>
              <a:buFont typeface="Century Gothic"/>
              <a:buChar char="●"/>
            </a:pPr>
            <a:r>
              <a:rPr b="1" lang="en-AU" sz="2400">
                <a:solidFill>
                  <a:schemeClr val="lt1"/>
                </a:solidFill>
                <a:latin typeface="Century Gothic"/>
                <a:ea typeface="Century Gothic"/>
                <a:cs typeface="Century Gothic"/>
                <a:sym typeface="Century Gothic"/>
              </a:rPr>
              <a:t>Source Identification - Identify where the data is coming from. </a:t>
            </a:r>
            <a:endParaRPr b="1" sz="2400">
              <a:solidFill>
                <a:schemeClr val="lt1"/>
              </a:solidFill>
              <a:latin typeface="Century Gothic"/>
              <a:ea typeface="Century Gothic"/>
              <a:cs typeface="Century Gothic"/>
              <a:sym typeface="Century Gothic"/>
            </a:endParaRPr>
          </a:p>
          <a:p>
            <a:pPr indent="0" lvl="0" marL="457200" rtl="0" algn="l">
              <a:lnSpc>
                <a:spcPct val="115000"/>
              </a:lnSpc>
              <a:spcBef>
                <a:spcPts val="0"/>
              </a:spcBef>
              <a:spcAft>
                <a:spcPts val="0"/>
              </a:spcAft>
              <a:buNone/>
            </a:pPr>
            <a:r>
              <a:t/>
            </a:r>
            <a:endParaRPr b="1" sz="2400">
              <a:solidFill>
                <a:schemeClr val="lt1"/>
              </a:solidFill>
              <a:latin typeface="Century Gothic"/>
              <a:ea typeface="Century Gothic"/>
              <a:cs typeface="Century Gothic"/>
              <a:sym typeface="Century Gothic"/>
            </a:endParaRPr>
          </a:p>
          <a:p>
            <a:pPr indent="-381000" lvl="0" marL="457200" rtl="0" algn="l">
              <a:lnSpc>
                <a:spcPct val="115000"/>
              </a:lnSpc>
              <a:spcBef>
                <a:spcPts val="0"/>
              </a:spcBef>
              <a:spcAft>
                <a:spcPts val="0"/>
              </a:spcAft>
              <a:buClr>
                <a:schemeClr val="lt1"/>
              </a:buClr>
              <a:buSzPts val="2400"/>
              <a:buFont typeface="Century Gothic"/>
              <a:buChar char="●"/>
            </a:pPr>
            <a:r>
              <a:rPr b="1" lang="en-AU" sz="2400">
                <a:solidFill>
                  <a:schemeClr val="lt1"/>
                </a:solidFill>
                <a:latin typeface="Century Gothic"/>
                <a:ea typeface="Century Gothic"/>
                <a:cs typeface="Century Gothic"/>
                <a:sym typeface="Century Gothic"/>
              </a:rPr>
              <a:t>Data Transfer - Accumulated Data, Batch processing, Stable environment.</a:t>
            </a:r>
            <a:endParaRPr b="1" sz="2400">
              <a:solidFill>
                <a:schemeClr val="lt1"/>
              </a:solidFill>
              <a:latin typeface="Century Gothic"/>
              <a:ea typeface="Century Gothic"/>
              <a:cs typeface="Century Gothic"/>
              <a:sym typeface="Century Gothic"/>
            </a:endParaRPr>
          </a:p>
          <a:p>
            <a:pPr indent="0" lvl="0" marL="457200" rtl="0" algn="l">
              <a:lnSpc>
                <a:spcPct val="115000"/>
              </a:lnSpc>
              <a:spcBef>
                <a:spcPts val="0"/>
              </a:spcBef>
              <a:spcAft>
                <a:spcPts val="0"/>
              </a:spcAft>
              <a:buNone/>
            </a:pPr>
            <a:r>
              <a:t/>
            </a:r>
            <a:endParaRPr b="1" sz="2400">
              <a:solidFill>
                <a:schemeClr val="lt1"/>
              </a:solidFill>
              <a:latin typeface="Century Gothic"/>
              <a:ea typeface="Century Gothic"/>
              <a:cs typeface="Century Gothic"/>
              <a:sym typeface="Century Gothic"/>
            </a:endParaRPr>
          </a:p>
          <a:p>
            <a:pPr indent="-381000" lvl="0" marL="457200" rtl="0" algn="l">
              <a:lnSpc>
                <a:spcPct val="115000"/>
              </a:lnSpc>
              <a:spcBef>
                <a:spcPts val="0"/>
              </a:spcBef>
              <a:spcAft>
                <a:spcPts val="0"/>
              </a:spcAft>
              <a:buClr>
                <a:schemeClr val="lt1"/>
              </a:buClr>
              <a:buSzPts val="2400"/>
              <a:buFont typeface="Century Gothic"/>
              <a:buChar char="●"/>
            </a:pPr>
            <a:r>
              <a:rPr b="1" lang="en-AU" sz="2400">
                <a:solidFill>
                  <a:schemeClr val="lt1"/>
                </a:solidFill>
                <a:latin typeface="Century Gothic"/>
                <a:ea typeface="Century Gothic"/>
                <a:cs typeface="Century Gothic"/>
                <a:sym typeface="Century Gothic"/>
              </a:rPr>
              <a:t>Data integration - Combined data.</a:t>
            </a:r>
            <a:endParaRPr b="1" sz="2400">
              <a:solidFill>
                <a:schemeClr val="lt1"/>
              </a:solidFill>
              <a:latin typeface="Century Gothic"/>
              <a:ea typeface="Century Gothic"/>
              <a:cs typeface="Century Gothic"/>
              <a:sym typeface="Century Gothic"/>
            </a:endParaRPr>
          </a:p>
          <a:p>
            <a:pPr indent="0" lvl="0" marL="457200" rtl="0" algn="l">
              <a:lnSpc>
                <a:spcPct val="115000"/>
              </a:lnSpc>
              <a:spcBef>
                <a:spcPts val="0"/>
              </a:spcBef>
              <a:spcAft>
                <a:spcPts val="0"/>
              </a:spcAft>
              <a:buNone/>
            </a:pPr>
            <a:r>
              <a:t/>
            </a:r>
            <a:endParaRPr b="1" sz="2400">
              <a:solidFill>
                <a:schemeClr val="lt1"/>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g3210229f5b2_0_11"/>
          <p:cNvSpPr txBox="1"/>
          <p:nvPr>
            <p:ph type="title"/>
          </p:nvPr>
        </p:nvSpPr>
        <p:spPr>
          <a:xfrm>
            <a:off x="684212" y="4487332"/>
            <a:ext cx="8534400" cy="1507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409" name="Google Shape;409;g3210229f5b2_0_11"/>
          <p:cNvSpPr txBox="1"/>
          <p:nvPr>
            <p:ph idx="1" type="body"/>
          </p:nvPr>
        </p:nvSpPr>
        <p:spPr>
          <a:xfrm>
            <a:off x="684212" y="685800"/>
            <a:ext cx="8534400" cy="3615300"/>
          </a:xfrm>
          <a:prstGeom prst="rect">
            <a:avLst/>
          </a:prstGeom>
        </p:spPr>
        <p:txBody>
          <a:bodyPr anchorCtr="0" anchor="ctr" bIns="45700" lIns="91425" spcFirstLastPara="1" rIns="91425" wrap="square" tIns="45700">
            <a:normAutofit/>
          </a:bodyPr>
          <a:lstStyle/>
          <a:p>
            <a:pPr indent="0" lvl="0" marL="0" rtl="0" algn="l">
              <a:spcBef>
                <a:spcPts val="360"/>
              </a:spcBef>
              <a:spcAft>
                <a:spcPts val="600"/>
              </a:spcAft>
              <a:buNone/>
            </a:pPr>
            <a:r>
              <a:t/>
            </a:r>
            <a:endParaRPr/>
          </a:p>
        </p:txBody>
      </p:sp>
      <p:grpSp>
        <p:nvGrpSpPr>
          <p:cNvPr id="410" name="Google Shape;410;g3210229f5b2_0_11"/>
          <p:cNvGrpSpPr/>
          <p:nvPr/>
        </p:nvGrpSpPr>
        <p:grpSpPr>
          <a:xfrm>
            <a:off x="35719" y="95405"/>
            <a:ext cx="12153000" cy="983400"/>
            <a:chOff x="0" y="4537"/>
            <a:chExt cx="12153000" cy="983400"/>
          </a:xfrm>
        </p:grpSpPr>
        <p:sp>
          <p:nvSpPr>
            <p:cNvPr id="411" name="Google Shape;411;g3210229f5b2_0_11"/>
            <p:cNvSpPr/>
            <p:nvPr/>
          </p:nvSpPr>
          <p:spPr>
            <a:xfrm>
              <a:off x="0" y="4537"/>
              <a:ext cx="12153000" cy="983400"/>
            </a:xfrm>
            <a:prstGeom prst="roundRect">
              <a:avLst>
                <a:gd fmla="val 16667" name="adj"/>
              </a:avLst>
            </a:prstGeom>
            <a:gradFill>
              <a:gsLst>
                <a:gs pos="0">
                  <a:srgbClr val="62D2EF"/>
                </a:gs>
                <a:gs pos="10000">
                  <a:srgbClr val="62D2EF"/>
                </a:gs>
                <a:gs pos="100000">
                  <a:srgbClr val="05578D"/>
                </a:gs>
              </a:gsLst>
              <a:lin ang="6119877" scaled="0"/>
            </a:gra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g3210229f5b2_0_11"/>
            <p:cNvSpPr txBox="1"/>
            <p:nvPr/>
          </p:nvSpPr>
          <p:spPr>
            <a:xfrm>
              <a:off x="48005" y="52542"/>
              <a:ext cx="12057000" cy="887400"/>
            </a:xfrm>
            <a:prstGeom prst="rect">
              <a:avLst/>
            </a:prstGeom>
            <a:noFill/>
            <a:ln>
              <a:noFill/>
            </a:ln>
          </p:spPr>
          <p:txBody>
            <a:bodyPr anchorCtr="0" anchor="ctr" bIns="156200" lIns="156200" spcFirstLastPara="1" rIns="156200" wrap="square" tIns="156200">
              <a:noAutofit/>
            </a:bodyPr>
            <a:lstStyle/>
            <a:p>
              <a:pPr indent="0" lvl="0" marL="0" marR="0" rtl="0" algn="l">
                <a:lnSpc>
                  <a:spcPct val="90000"/>
                </a:lnSpc>
                <a:spcBef>
                  <a:spcPts val="0"/>
                </a:spcBef>
                <a:spcAft>
                  <a:spcPts val="0"/>
                </a:spcAft>
                <a:buClr>
                  <a:schemeClr val="lt1"/>
                </a:buClr>
                <a:buSzPts val="4100"/>
                <a:buFont typeface="Century Gothic"/>
                <a:buNone/>
              </a:pPr>
              <a:r>
                <a:rPr lang="en-AU" sz="4100">
                  <a:solidFill>
                    <a:schemeClr val="lt1"/>
                  </a:solidFill>
                  <a:latin typeface="Century Gothic"/>
                  <a:ea typeface="Century Gothic"/>
                  <a:cs typeface="Century Gothic"/>
                  <a:sym typeface="Century Gothic"/>
                </a:rPr>
                <a:t>ERD </a:t>
              </a:r>
              <a:r>
                <a:rPr lang="en-AU" sz="2700">
                  <a:solidFill>
                    <a:schemeClr val="lt1"/>
                  </a:solidFill>
                  <a:latin typeface="Century Gothic"/>
                  <a:ea typeface="Century Gothic"/>
                  <a:cs typeface="Century Gothic"/>
                  <a:sym typeface="Century Gothic"/>
                </a:rPr>
                <a:t>(Keegan)</a:t>
              </a:r>
              <a:r>
                <a:rPr lang="en-AU" sz="4100">
                  <a:solidFill>
                    <a:schemeClr val="lt1"/>
                  </a:solidFill>
                  <a:latin typeface="Century Gothic"/>
                  <a:ea typeface="Century Gothic"/>
                  <a:cs typeface="Century Gothic"/>
                  <a:sym typeface="Century Gothic"/>
                </a:rPr>
                <a:t>  </a:t>
              </a:r>
              <a:endParaRPr/>
            </a:p>
          </p:txBody>
        </p:sp>
      </p:grpSp>
      <p:pic>
        <p:nvPicPr>
          <p:cNvPr id="413" name="Google Shape;413;g3210229f5b2_0_11"/>
          <p:cNvPicPr preferRelativeResize="0"/>
          <p:nvPr/>
        </p:nvPicPr>
        <p:blipFill>
          <a:blip r:embed="rId3">
            <a:alphaModFix/>
          </a:blip>
          <a:stretch>
            <a:fillRect/>
          </a:stretch>
        </p:blipFill>
        <p:spPr>
          <a:xfrm>
            <a:off x="894401" y="1204749"/>
            <a:ext cx="10263050" cy="5143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
              <a:srgbClr val="62D2EF"/>
            </a:gs>
            <a:gs pos="100000">
              <a:srgbClr val="05578D"/>
            </a:gs>
          </a:gsLst>
          <a:lin ang="6120000" scaled="0"/>
        </a:gradFill>
      </p:bgPr>
    </p:bg>
    <p:spTree>
      <p:nvGrpSpPr>
        <p:cNvPr id="417" name="Shape 417"/>
        <p:cNvGrpSpPr/>
        <p:nvPr/>
      </p:nvGrpSpPr>
      <p:grpSpPr>
        <a:xfrm>
          <a:off x="0" y="0"/>
          <a:ext cx="0" cy="0"/>
          <a:chOff x="0" y="0"/>
          <a:chExt cx="0" cy="0"/>
        </a:xfrm>
      </p:grpSpPr>
      <p:cxnSp>
        <p:nvCxnSpPr>
          <p:cNvPr id="418" name="Google Shape;418;p8"/>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419" name="Google Shape;419;p8"/>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420" name="Google Shape;420;p8"/>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421" name="Google Shape;421;p8"/>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422" name="Google Shape;422;p8"/>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sp>
        <p:nvSpPr>
          <p:cNvPr id="423" name="Google Shape;423;p8"/>
          <p:cNvSpPr/>
          <p:nvPr/>
        </p:nvSpPr>
        <p:spPr>
          <a:xfrm>
            <a:off x="0" y="0"/>
            <a:ext cx="12192000" cy="6858000"/>
          </a:xfrm>
          <a:prstGeom prst="rect">
            <a:avLst/>
          </a:prstGeom>
          <a:gradFill>
            <a:gsLst>
              <a:gs pos="0">
                <a:srgbClr val="62D2EF"/>
              </a:gs>
              <a:gs pos="10000">
                <a:srgbClr val="62D2EF"/>
              </a:gs>
              <a:gs pos="100000">
                <a:srgbClr val="05578D"/>
              </a:gs>
            </a:gsLst>
            <a:lin ang="612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descr="3D abstract blue and gold cube illustration" id="424" name="Google Shape;424;p8"/>
          <p:cNvPicPr preferRelativeResize="0"/>
          <p:nvPr/>
        </p:nvPicPr>
        <p:blipFill rotWithShape="1">
          <a:blip r:embed="rId3">
            <a:alphaModFix amt="15000"/>
          </a:blip>
          <a:srcRect b="6250" l="0" r="0" t="0"/>
          <a:stretch/>
        </p:blipFill>
        <p:spPr>
          <a:xfrm>
            <a:off x="-12159" y="91545"/>
            <a:ext cx="12191980" cy="6857990"/>
          </a:xfrm>
          <a:prstGeom prst="rect">
            <a:avLst/>
          </a:prstGeom>
          <a:noFill/>
          <a:ln>
            <a:noFill/>
          </a:ln>
        </p:spPr>
      </p:pic>
      <p:grpSp>
        <p:nvGrpSpPr>
          <p:cNvPr id="425" name="Google Shape;425;p8"/>
          <p:cNvGrpSpPr/>
          <p:nvPr/>
        </p:nvGrpSpPr>
        <p:grpSpPr>
          <a:xfrm>
            <a:off x="35719" y="95405"/>
            <a:ext cx="12153105" cy="983384"/>
            <a:chOff x="0" y="4537"/>
            <a:chExt cx="12153105" cy="983384"/>
          </a:xfrm>
        </p:grpSpPr>
        <p:sp>
          <p:nvSpPr>
            <p:cNvPr id="426" name="Google Shape;426;p8"/>
            <p:cNvSpPr/>
            <p:nvPr/>
          </p:nvSpPr>
          <p:spPr>
            <a:xfrm>
              <a:off x="0" y="4537"/>
              <a:ext cx="12153105" cy="983384"/>
            </a:xfrm>
            <a:prstGeom prst="roundRect">
              <a:avLst>
                <a:gd fmla="val 16667" name="adj"/>
              </a:avLst>
            </a:prstGeom>
            <a:gradFill>
              <a:gsLst>
                <a:gs pos="0">
                  <a:srgbClr val="62D2EF"/>
                </a:gs>
                <a:gs pos="10000">
                  <a:srgbClr val="62D2EF"/>
                </a:gs>
                <a:gs pos="100000">
                  <a:srgbClr val="05578D"/>
                </a:gs>
              </a:gsLst>
              <a:lin ang="6120000" scaled="0"/>
            </a:gra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txBox="1"/>
            <p:nvPr/>
          </p:nvSpPr>
          <p:spPr>
            <a:xfrm>
              <a:off x="48005" y="52542"/>
              <a:ext cx="12057095" cy="887374"/>
            </a:xfrm>
            <a:prstGeom prst="rect">
              <a:avLst/>
            </a:prstGeom>
            <a:noFill/>
            <a:ln>
              <a:noFill/>
            </a:ln>
          </p:spPr>
          <p:txBody>
            <a:bodyPr anchorCtr="0" anchor="ctr" bIns="156200" lIns="156200" spcFirstLastPara="1" rIns="156200" wrap="square" tIns="156200">
              <a:noAutofit/>
            </a:bodyPr>
            <a:lstStyle/>
            <a:p>
              <a:pPr indent="0" lvl="0" marL="0" marR="0" rtl="0" algn="l">
                <a:lnSpc>
                  <a:spcPct val="90000"/>
                </a:lnSpc>
                <a:spcBef>
                  <a:spcPts val="0"/>
                </a:spcBef>
                <a:spcAft>
                  <a:spcPts val="0"/>
                </a:spcAft>
                <a:buClr>
                  <a:schemeClr val="lt1"/>
                </a:buClr>
                <a:buSzPts val="4100"/>
                <a:buFont typeface="Century Gothic"/>
                <a:buNone/>
              </a:pPr>
              <a:r>
                <a:rPr lang="en-AU" sz="4100">
                  <a:solidFill>
                    <a:schemeClr val="lt1"/>
                  </a:solidFill>
                  <a:latin typeface="Century Gothic"/>
                  <a:ea typeface="Century Gothic"/>
                  <a:cs typeface="Century Gothic"/>
                  <a:sym typeface="Century Gothic"/>
                </a:rPr>
                <a:t>ERD Purpose </a:t>
              </a:r>
              <a:r>
                <a:rPr lang="en-AU" sz="2700">
                  <a:solidFill>
                    <a:schemeClr val="lt1"/>
                  </a:solidFill>
                  <a:latin typeface="Century Gothic"/>
                  <a:ea typeface="Century Gothic"/>
                  <a:cs typeface="Century Gothic"/>
                  <a:sym typeface="Century Gothic"/>
                </a:rPr>
                <a:t>(Keegan)</a:t>
              </a:r>
              <a:endParaRPr/>
            </a:p>
          </p:txBody>
        </p:sp>
      </p:grpSp>
      <p:grpSp>
        <p:nvGrpSpPr>
          <p:cNvPr id="428" name="Google Shape;428;p8"/>
          <p:cNvGrpSpPr/>
          <p:nvPr/>
        </p:nvGrpSpPr>
        <p:grpSpPr>
          <a:xfrm>
            <a:off x="6108170" y="9144"/>
            <a:ext cx="6080656" cy="6163733"/>
            <a:chOff x="6108170" y="8467"/>
            <a:chExt cx="6080656" cy="6163733"/>
          </a:xfrm>
        </p:grpSpPr>
        <p:cxnSp>
          <p:nvCxnSpPr>
            <p:cNvPr id="429" name="Google Shape;429;p8"/>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430" name="Google Shape;430;p8"/>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431" name="Google Shape;431;p8"/>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432" name="Google Shape;432;p8"/>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433" name="Google Shape;433;p8"/>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grpSp>
      <p:sp>
        <p:nvSpPr>
          <p:cNvPr id="434" name="Google Shape;434;p8"/>
          <p:cNvSpPr txBox="1"/>
          <p:nvPr/>
        </p:nvSpPr>
        <p:spPr>
          <a:xfrm>
            <a:off x="538450" y="1473625"/>
            <a:ext cx="8526000" cy="3421800"/>
          </a:xfrm>
          <a:prstGeom prst="rect">
            <a:avLst/>
          </a:prstGeom>
          <a:noFill/>
          <a:ln>
            <a:noFill/>
          </a:ln>
        </p:spPr>
        <p:txBody>
          <a:bodyPr anchorCtr="0" anchor="t" bIns="91425" lIns="91425" spcFirstLastPara="1" rIns="91425" wrap="square" tIns="91425">
            <a:spAutoFit/>
          </a:bodyPr>
          <a:lstStyle/>
          <a:p>
            <a:pPr indent="-419100" lvl="0" marL="457200" rtl="0" algn="l">
              <a:lnSpc>
                <a:spcPct val="115000"/>
              </a:lnSpc>
              <a:spcBef>
                <a:spcPts val="0"/>
              </a:spcBef>
              <a:spcAft>
                <a:spcPts val="0"/>
              </a:spcAft>
              <a:buClr>
                <a:schemeClr val="lt1"/>
              </a:buClr>
              <a:buSzPts val="3000"/>
              <a:buFont typeface="Century Gothic"/>
              <a:buChar char="●"/>
            </a:pPr>
            <a:r>
              <a:rPr b="1" lang="en-AU" sz="3000">
                <a:solidFill>
                  <a:schemeClr val="lt1"/>
                </a:solidFill>
                <a:latin typeface="Century Gothic"/>
                <a:ea typeface="Century Gothic"/>
                <a:cs typeface="Century Gothic"/>
                <a:sym typeface="Century Gothic"/>
              </a:rPr>
              <a:t>Blueprint for our database design</a:t>
            </a:r>
            <a:endParaRPr b="1" sz="3000">
              <a:solidFill>
                <a:schemeClr val="lt1"/>
              </a:solidFill>
              <a:latin typeface="Century Gothic"/>
              <a:ea typeface="Century Gothic"/>
              <a:cs typeface="Century Gothic"/>
              <a:sym typeface="Century Gothic"/>
            </a:endParaRPr>
          </a:p>
          <a:p>
            <a:pPr indent="-381000" lvl="0" marL="457200" rtl="0" algn="l">
              <a:lnSpc>
                <a:spcPct val="115000"/>
              </a:lnSpc>
              <a:spcBef>
                <a:spcPts val="0"/>
              </a:spcBef>
              <a:spcAft>
                <a:spcPts val="0"/>
              </a:spcAft>
              <a:buClr>
                <a:schemeClr val="lt1"/>
              </a:buClr>
              <a:buSzPts val="2400"/>
              <a:buFont typeface="Century Gothic"/>
              <a:buChar char="-"/>
            </a:pPr>
            <a:r>
              <a:rPr b="1" lang="en-AU" sz="2400">
                <a:solidFill>
                  <a:schemeClr val="lt1"/>
                </a:solidFill>
                <a:latin typeface="Century Gothic"/>
                <a:ea typeface="Century Gothic"/>
                <a:cs typeface="Century Gothic"/>
                <a:sym typeface="Century Gothic"/>
              </a:rPr>
              <a:t>Help understand data structure</a:t>
            </a:r>
            <a:endParaRPr b="1" sz="2400">
              <a:solidFill>
                <a:schemeClr val="lt1"/>
              </a:solidFill>
              <a:latin typeface="Century Gothic"/>
              <a:ea typeface="Century Gothic"/>
              <a:cs typeface="Century Gothic"/>
              <a:sym typeface="Century Gothic"/>
            </a:endParaRPr>
          </a:p>
          <a:p>
            <a:pPr indent="-381000" lvl="0" marL="457200" rtl="0" algn="l">
              <a:lnSpc>
                <a:spcPct val="115000"/>
              </a:lnSpc>
              <a:spcBef>
                <a:spcPts val="0"/>
              </a:spcBef>
              <a:spcAft>
                <a:spcPts val="0"/>
              </a:spcAft>
              <a:buClr>
                <a:schemeClr val="lt1"/>
              </a:buClr>
              <a:buSzPts val="2400"/>
              <a:buFont typeface="Century Gothic"/>
              <a:buChar char="-"/>
            </a:pPr>
            <a:r>
              <a:rPr b="1" lang="en-AU" sz="2400">
                <a:solidFill>
                  <a:schemeClr val="lt1"/>
                </a:solidFill>
                <a:latin typeface="Century Gothic"/>
                <a:ea typeface="Century Gothic"/>
                <a:cs typeface="Century Gothic"/>
                <a:sym typeface="Century Gothic"/>
              </a:rPr>
              <a:t>How entities interact with each other</a:t>
            </a:r>
            <a:endParaRPr b="1" sz="2400">
              <a:solidFill>
                <a:schemeClr val="lt1"/>
              </a:solidFill>
              <a:latin typeface="Century Gothic"/>
              <a:ea typeface="Century Gothic"/>
              <a:cs typeface="Century Gothic"/>
              <a:sym typeface="Century Gothic"/>
            </a:endParaRPr>
          </a:p>
          <a:p>
            <a:pPr indent="0" lvl="0" marL="914400" rtl="0" algn="l">
              <a:lnSpc>
                <a:spcPct val="115000"/>
              </a:lnSpc>
              <a:spcBef>
                <a:spcPts val="0"/>
              </a:spcBef>
              <a:spcAft>
                <a:spcPts val="0"/>
              </a:spcAft>
              <a:buNone/>
            </a:pPr>
            <a:r>
              <a:t/>
            </a:r>
            <a:endParaRPr b="1" sz="3000">
              <a:solidFill>
                <a:schemeClr val="lt1"/>
              </a:solidFill>
              <a:latin typeface="Century Gothic"/>
              <a:ea typeface="Century Gothic"/>
              <a:cs typeface="Century Gothic"/>
              <a:sym typeface="Century Gothic"/>
            </a:endParaRPr>
          </a:p>
          <a:p>
            <a:pPr indent="-419100" lvl="0" marL="457200" rtl="0" algn="l">
              <a:lnSpc>
                <a:spcPct val="115000"/>
              </a:lnSpc>
              <a:spcBef>
                <a:spcPts val="0"/>
              </a:spcBef>
              <a:spcAft>
                <a:spcPts val="0"/>
              </a:spcAft>
              <a:buClr>
                <a:schemeClr val="lt1"/>
              </a:buClr>
              <a:buSzPts val="3000"/>
              <a:buFont typeface="Century Gothic"/>
              <a:buChar char="●"/>
            </a:pPr>
            <a:r>
              <a:rPr b="1" lang="en-AU" sz="3000">
                <a:solidFill>
                  <a:schemeClr val="lt1"/>
                </a:solidFill>
                <a:latin typeface="Century Gothic"/>
                <a:ea typeface="Century Gothic"/>
                <a:cs typeface="Century Gothic"/>
                <a:sym typeface="Century Gothic"/>
              </a:rPr>
              <a:t>Helping our database be more organized</a:t>
            </a:r>
            <a:endParaRPr b="1" sz="3000">
              <a:solidFill>
                <a:schemeClr val="lt1"/>
              </a:solidFill>
              <a:latin typeface="Century Gothic"/>
              <a:ea typeface="Century Gothic"/>
              <a:cs typeface="Century Gothic"/>
              <a:sym typeface="Century Gothic"/>
            </a:endParaRPr>
          </a:p>
          <a:p>
            <a:pPr indent="-361950" lvl="0" marL="457200" rtl="0" algn="l">
              <a:lnSpc>
                <a:spcPct val="115000"/>
              </a:lnSpc>
              <a:spcBef>
                <a:spcPts val="0"/>
              </a:spcBef>
              <a:spcAft>
                <a:spcPts val="0"/>
              </a:spcAft>
              <a:buClr>
                <a:schemeClr val="lt1"/>
              </a:buClr>
              <a:buSzPts val="2100"/>
              <a:buFont typeface="Century Gothic"/>
              <a:buChar char="-"/>
            </a:pPr>
            <a:r>
              <a:rPr b="1" lang="en-AU" sz="2400">
                <a:solidFill>
                  <a:schemeClr val="lt1"/>
                </a:solidFill>
                <a:latin typeface="Century Gothic"/>
                <a:ea typeface="Century Gothic"/>
                <a:cs typeface="Century Gothic"/>
                <a:sym typeface="Century Gothic"/>
              </a:rPr>
              <a:t>Improved data management and analysis</a:t>
            </a:r>
            <a:endParaRPr b="1" sz="2400">
              <a:solidFill>
                <a:schemeClr val="lt1"/>
              </a:solidFill>
              <a:latin typeface="Century Gothic"/>
              <a:ea typeface="Century Gothic"/>
              <a:cs typeface="Century Gothic"/>
              <a:sym typeface="Century Gothic"/>
            </a:endParaRPr>
          </a:p>
          <a:p>
            <a:pPr indent="-381000" lvl="0" marL="457200" rtl="0" algn="l">
              <a:lnSpc>
                <a:spcPct val="115000"/>
              </a:lnSpc>
              <a:spcBef>
                <a:spcPts val="0"/>
              </a:spcBef>
              <a:spcAft>
                <a:spcPts val="0"/>
              </a:spcAft>
              <a:buClr>
                <a:schemeClr val="lt1"/>
              </a:buClr>
              <a:buSzPts val="2400"/>
              <a:buFont typeface="Century Gothic"/>
              <a:buChar char="-"/>
            </a:pPr>
            <a:r>
              <a:rPr b="1" lang="en-AU" sz="2400">
                <a:solidFill>
                  <a:schemeClr val="lt1"/>
                </a:solidFill>
                <a:latin typeface="Century Gothic"/>
                <a:ea typeface="Century Gothic"/>
                <a:cs typeface="Century Gothic"/>
                <a:sym typeface="Century Gothic"/>
              </a:rPr>
              <a:t>Database organised </a:t>
            </a:r>
            <a:endParaRPr b="1" sz="2400">
              <a:solidFill>
                <a:schemeClr val="lt1"/>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
              <a:srgbClr val="62D2EF"/>
            </a:gs>
            <a:gs pos="100000">
              <a:srgbClr val="05578D"/>
            </a:gs>
          </a:gsLst>
          <a:lin ang="6120000" scaled="0"/>
        </a:gradFill>
      </p:bgPr>
    </p:bg>
    <p:spTree>
      <p:nvGrpSpPr>
        <p:cNvPr id="438" name="Shape 438"/>
        <p:cNvGrpSpPr/>
        <p:nvPr/>
      </p:nvGrpSpPr>
      <p:grpSpPr>
        <a:xfrm>
          <a:off x="0" y="0"/>
          <a:ext cx="0" cy="0"/>
          <a:chOff x="0" y="0"/>
          <a:chExt cx="0" cy="0"/>
        </a:xfrm>
      </p:grpSpPr>
      <p:cxnSp>
        <p:nvCxnSpPr>
          <p:cNvPr id="439" name="Google Shape;439;p9"/>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440" name="Google Shape;440;p9"/>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441" name="Google Shape;441;p9"/>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442" name="Google Shape;442;p9"/>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443" name="Google Shape;443;p9"/>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sp>
        <p:nvSpPr>
          <p:cNvPr id="444" name="Google Shape;444;p9"/>
          <p:cNvSpPr/>
          <p:nvPr/>
        </p:nvSpPr>
        <p:spPr>
          <a:xfrm>
            <a:off x="0" y="0"/>
            <a:ext cx="12192000" cy="6858000"/>
          </a:xfrm>
          <a:prstGeom prst="rect">
            <a:avLst/>
          </a:prstGeom>
          <a:gradFill>
            <a:gsLst>
              <a:gs pos="0">
                <a:srgbClr val="62D2EF"/>
              </a:gs>
              <a:gs pos="10000">
                <a:srgbClr val="62D2EF"/>
              </a:gs>
              <a:gs pos="100000">
                <a:srgbClr val="05578D"/>
              </a:gs>
            </a:gsLst>
            <a:lin ang="612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descr="3D abstract blue and gold cube illustration" id="445" name="Google Shape;445;p9"/>
          <p:cNvPicPr preferRelativeResize="0"/>
          <p:nvPr/>
        </p:nvPicPr>
        <p:blipFill rotWithShape="1">
          <a:blip r:embed="rId3">
            <a:alphaModFix amt="15000"/>
          </a:blip>
          <a:srcRect b="6250" l="0" r="0" t="0"/>
          <a:stretch/>
        </p:blipFill>
        <p:spPr>
          <a:xfrm>
            <a:off x="-12159" y="91545"/>
            <a:ext cx="12191980" cy="6857990"/>
          </a:xfrm>
          <a:prstGeom prst="rect">
            <a:avLst/>
          </a:prstGeom>
          <a:noFill/>
          <a:ln>
            <a:noFill/>
          </a:ln>
        </p:spPr>
      </p:pic>
      <p:grpSp>
        <p:nvGrpSpPr>
          <p:cNvPr id="446" name="Google Shape;446;p9"/>
          <p:cNvGrpSpPr/>
          <p:nvPr/>
        </p:nvGrpSpPr>
        <p:grpSpPr>
          <a:xfrm>
            <a:off x="17485" y="99248"/>
            <a:ext cx="12162336" cy="1271205"/>
            <a:chOff x="0" y="8380"/>
            <a:chExt cx="12162336" cy="1271205"/>
          </a:xfrm>
        </p:grpSpPr>
        <p:sp>
          <p:nvSpPr>
            <p:cNvPr id="447" name="Google Shape;447;p9"/>
            <p:cNvSpPr/>
            <p:nvPr/>
          </p:nvSpPr>
          <p:spPr>
            <a:xfrm>
              <a:off x="0" y="8380"/>
              <a:ext cx="12162336" cy="1271205"/>
            </a:xfrm>
            <a:prstGeom prst="roundRect">
              <a:avLst>
                <a:gd fmla="val 16667" name="adj"/>
              </a:avLst>
            </a:prstGeom>
            <a:gradFill>
              <a:gsLst>
                <a:gs pos="0">
                  <a:srgbClr val="62D2EF"/>
                </a:gs>
                <a:gs pos="10000">
                  <a:srgbClr val="62D2EF"/>
                </a:gs>
                <a:gs pos="100000">
                  <a:srgbClr val="05578D"/>
                </a:gs>
              </a:gsLst>
              <a:lin ang="6120000" scaled="0"/>
            </a:gra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txBox="1"/>
            <p:nvPr/>
          </p:nvSpPr>
          <p:spPr>
            <a:xfrm>
              <a:off x="62055" y="70435"/>
              <a:ext cx="12038226" cy="1147095"/>
            </a:xfrm>
            <a:prstGeom prst="rect">
              <a:avLst/>
            </a:prstGeom>
            <a:noFill/>
            <a:ln>
              <a:noFill/>
            </a:ln>
          </p:spPr>
          <p:txBody>
            <a:bodyPr anchorCtr="0" anchor="ctr" bIns="201925" lIns="201925" spcFirstLastPara="1" rIns="201925" wrap="square" tIns="201925">
              <a:noAutofit/>
            </a:bodyPr>
            <a:lstStyle/>
            <a:p>
              <a:pPr indent="0" lvl="0" marL="0" marR="0" rtl="0" algn="l">
                <a:lnSpc>
                  <a:spcPct val="90000"/>
                </a:lnSpc>
                <a:spcBef>
                  <a:spcPts val="0"/>
                </a:spcBef>
                <a:spcAft>
                  <a:spcPts val="0"/>
                </a:spcAft>
                <a:buClr>
                  <a:schemeClr val="lt1"/>
                </a:buClr>
                <a:buSzPts val="5300"/>
                <a:buFont typeface="Century Gothic"/>
                <a:buNone/>
              </a:pPr>
              <a:r>
                <a:rPr lang="en-AU" sz="5300">
                  <a:solidFill>
                    <a:schemeClr val="lt1"/>
                  </a:solidFill>
                  <a:latin typeface="Century Gothic"/>
                  <a:ea typeface="Century Gothic"/>
                  <a:cs typeface="Century Gothic"/>
                  <a:sym typeface="Century Gothic"/>
                </a:rPr>
                <a:t>Postgres </a:t>
              </a:r>
              <a:r>
                <a:rPr lang="en-AU" sz="5300">
                  <a:solidFill>
                    <a:schemeClr val="lt1"/>
                  </a:solidFill>
                  <a:latin typeface="Century Gothic"/>
                  <a:ea typeface="Century Gothic"/>
                  <a:cs typeface="Century Gothic"/>
                  <a:sym typeface="Century Gothic"/>
                </a:rPr>
                <a:t>SQL </a:t>
              </a:r>
              <a:r>
                <a:rPr lang="en-AU" sz="2700">
                  <a:solidFill>
                    <a:schemeClr val="lt1"/>
                  </a:solidFill>
                  <a:latin typeface="Century Gothic"/>
                  <a:ea typeface="Century Gothic"/>
                  <a:cs typeface="Century Gothic"/>
                  <a:sym typeface="Century Gothic"/>
                </a:rPr>
                <a:t>(Keegan)</a:t>
              </a:r>
              <a:endParaRPr sz="5300">
                <a:solidFill>
                  <a:schemeClr val="lt1"/>
                </a:solidFill>
                <a:latin typeface="Century Gothic"/>
                <a:ea typeface="Century Gothic"/>
                <a:cs typeface="Century Gothic"/>
                <a:sym typeface="Century Gothic"/>
              </a:endParaRPr>
            </a:p>
          </p:txBody>
        </p:sp>
      </p:grpSp>
      <p:grpSp>
        <p:nvGrpSpPr>
          <p:cNvPr id="449" name="Google Shape;449;p9"/>
          <p:cNvGrpSpPr/>
          <p:nvPr/>
        </p:nvGrpSpPr>
        <p:grpSpPr>
          <a:xfrm>
            <a:off x="6108170" y="9144"/>
            <a:ext cx="6080656" cy="6163733"/>
            <a:chOff x="6108170" y="8467"/>
            <a:chExt cx="6080656" cy="6163733"/>
          </a:xfrm>
        </p:grpSpPr>
        <p:cxnSp>
          <p:nvCxnSpPr>
            <p:cNvPr id="450" name="Google Shape;450;p9"/>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451" name="Google Shape;451;p9"/>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452" name="Google Shape;452;p9"/>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453" name="Google Shape;453;p9"/>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454" name="Google Shape;454;p9"/>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grpSp>
      <p:sp>
        <p:nvSpPr>
          <p:cNvPr id="455" name="Google Shape;455;p9"/>
          <p:cNvSpPr txBox="1"/>
          <p:nvPr/>
        </p:nvSpPr>
        <p:spPr>
          <a:xfrm>
            <a:off x="344675" y="1770975"/>
            <a:ext cx="9128100" cy="2770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AU" sz="3000">
                <a:solidFill>
                  <a:schemeClr val="lt1"/>
                </a:solidFill>
                <a:latin typeface="Century Gothic"/>
                <a:ea typeface="Century Gothic"/>
                <a:cs typeface="Century Gothic"/>
                <a:sym typeface="Century Gothic"/>
              </a:rPr>
              <a:t>Benefits</a:t>
            </a:r>
            <a:endParaRPr b="1" sz="3000">
              <a:solidFill>
                <a:schemeClr val="lt1"/>
              </a:solidFill>
              <a:latin typeface="Century Gothic"/>
              <a:ea typeface="Century Gothic"/>
              <a:cs typeface="Century Gothic"/>
              <a:sym typeface="Century Gothic"/>
            </a:endParaRPr>
          </a:p>
          <a:p>
            <a:pPr indent="-419100" lvl="0" marL="457200" rtl="0" algn="l">
              <a:lnSpc>
                <a:spcPct val="115000"/>
              </a:lnSpc>
              <a:spcBef>
                <a:spcPts val="0"/>
              </a:spcBef>
              <a:spcAft>
                <a:spcPts val="0"/>
              </a:spcAft>
              <a:buClr>
                <a:schemeClr val="lt1"/>
              </a:buClr>
              <a:buSzPts val="3000"/>
              <a:buFont typeface="Century Gothic"/>
              <a:buChar char="●"/>
            </a:pPr>
            <a:r>
              <a:rPr b="1" lang="en-AU" sz="3000">
                <a:solidFill>
                  <a:schemeClr val="lt1"/>
                </a:solidFill>
                <a:latin typeface="Century Gothic"/>
                <a:ea typeface="Century Gothic"/>
                <a:cs typeface="Century Gothic"/>
                <a:sym typeface="Century Gothic"/>
              </a:rPr>
              <a:t>Reliable and stable</a:t>
            </a:r>
            <a:endParaRPr b="1" sz="3000">
              <a:solidFill>
                <a:schemeClr val="lt1"/>
              </a:solidFill>
              <a:latin typeface="Century Gothic"/>
              <a:ea typeface="Century Gothic"/>
              <a:cs typeface="Century Gothic"/>
              <a:sym typeface="Century Gothic"/>
            </a:endParaRPr>
          </a:p>
          <a:p>
            <a:pPr indent="-419100" lvl="0" marL="457200" rtl="0" algn="l">
              <a:lnSpc>
                <a:spcPct val="115000"/>
              </a:lnSpc>
              <a:spcBef>
                <a:spcPts val="0"/>
              </a:spcBef>
              <a:spcAft>
                <a:spcPts val="0"/>
              </a:spcAft>
              <a:buClr>
                <a:schemeClr val="lt1"/>
              </a:buClr>
              <a:buSzPts val="3000"/>
              <a:buFont typeface="Century Gothic"/>
              <a:buChar char="●"/>
            </a:pPr>
            <a:r>
              <a:rPr b="1" lang="en-AU" sz="3000">
                <a:solidFill>
                  <a:schemeClr val="lt1"/>
                </a:solidFill>
                <a:latin typeface="Century Gothic"/>
                <a:ea typeface="Century Gothic"/>
                <a:cs typeface="Century Gothic"/>
                <a:sym typeface="Century Gothic"/>
              </a:rPr>
              <a:t>Flexible</a:t>
            </a:r>
            <a:r>
              <a:rPr b="1" lang="en-AU" sz="3000">
                <a:solidFill>
                  <a:schemeClr val="lt1"/>
                </a:solidFill>
                <a:latin typeface="Century Gothic"/>
                <a:ea typeface="Century Gothic"/>
                <a:cs typeface="Century Gothic"/>
                <a:sym typeface="Century Gothic"/>
              </a:rPr>
              <a:t> - Supporting various data types</a:t>
            </a:r>
            <a:endParaRPr b="1" sz="3000">
              <a:solidFill>
                <a:schemeClr val="lt1"/>
              </a:solidFill>
              <a:latin typeface="Century Gothic"/>
              <a:ea typeface="Century Gothic"/>
              <a:cs typeface="Century Gothic"/>
              <a:sym typeface="Century Gothic"/>
            </a:endParaRPr>
          </a:p>
          <a:p>
            <a:pPr indent="-419100" lvl="0" marL="457200" rtl="0" algn="l">
              <a:lnSpc>
                <a:spcPct val="115000"/>
              </a:lnSpc>
              <a:spcBef>
                <a:spcPts val="0"/>
              </a:spcBef>
              <a:spcAft>
                <a:spcPts val="0"/>
              </a:spcAft>
              <a:buClr>
                <a:schemeClr val="lt1"/>
              </a:buClr>
              <a:buSzPts val="3000"/>
              <a:buFont typeface="Century Gothic"/>
              <a:buChar char="●"/>
            </a:pPr>
            <a:r>
              <a:rPr b="1" lang="en-AU" sz="3000">
                <a:solidFill>
                  <a:schemeClr val="lt1"/>
                </a:solidFill>
                <a:latin typeface="Century Gothic"/>
                <a:ea typeface="Century Gothic"/>
                <a:cs typeface="Century Gothic"/>
                <a:sym typeface="Century Gothic"/>
              </a:rPr>
              <a:t>Extensibility</a:t>
            </a:r>
            <a:r>
              <a:rPr b="1" lang="en-AU" sz="3000">
                <a:solidFill>
                  <a:schemeClr val="lt1"/>
                </a:solidFill>
                <a:latin typeface="Century Gothic"/>
                <a:ea typeface="Century Gothic"/>
                <a:cs typeface="Century Gothic"/>
                <a:sym typeface="Century Gothic"/>
              </a:rPr>
              <a:t> - Define own data types</a:t>
            </a:r>
            <a:endParaRPr b="1" sz="3000">
              <a:solidFill>
                <a:schemeClr val="lt1"/>
              </a:solidFill>
              <a:latin typeface="Century Gothic"/>
              <a:ea typeface="Century Gothic"/>
              <a:cs typeface="Century Gothic"/>
              <a:sym typeface="Century Gothic"/>
            </a:endParaRPr>
          </a:p>
          <a:p>
            <a:pPr indent="-419100" lvl="0" marL="457200" rtl="0" algn="l">
              <a:lnSpc>
                <a:spcPct val="115000"/>
              </a:lnSpc>
              <a:spcBef>
                <a:spcPts val="0"/>
              </a:spcBef>
              <a:spcAft>
                <a:spcPts val="0"/>
              </a:spcAft>
              <a:buClr>
                <a:schemeClr val="lt1"/>
              </a:buClr>
              <a:buSzPts val="3000"/>
              <a:buFont typeface="Century Gothic"/>
              <a:buChar char="●"/>
            </a:pPr>
            <a:r>
              <a:rPr b="1" lang="en-AU" sz="3000">
                <a:solidFill>
                  <a:schemeClr val="lt1"/>
                </a:solidFill>
                <a:latin typeface="Century Gothic"/>
                <a:ea typeface="Century Gothic"/>
                <a:cs typeface="Century Gothic"/>
                <a:sym typeface="Century Gothic"/>
              </a:rPr>
              <a:t>Strong community support</a:t>
            </a:r>
            <a:endParaRPr b="1" sz="3000">
              <a:solidFill>
                <a:schemeClr val="lt1"/>
              </a:solidFill>
              <a:latin typeface="Century Gothic"/>
              <a:ea typeface="Century Gothic"/>
              <a:cs typeface="Century Gothic"/>
              <a:sym typeface="Century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g3210229f5b2_0_22"/>
          <p:cNvSpPr txBox="1"/>
          <p:nvPr>
            <p:ph type="title"/>
          </p:nvPr>
        </p:nvSpPr>
        <p:spPr>
          <a:xfrm>
            <a:off x="666850" y="1813575"/>
            <a:ext cx="9333900" cy="4310100"/>
          </a:xfrm>
          <a:prstGeom prst="rect">
            <a:avLst/>
          </a:prstGeom>
        </p:spPr>
        <p:txBody>
          <a:bodyPr anchorCtr="0" anchor="ctr" bIns="45700" lIns="91425" spcFirstLastPara="1" rIns="91425" wrap="square" tIns="45700">
            <a:normAutofit/>
          </a:bodyPr>
          <a:lstStyle/>
          <a:p>
            <a:pPr indent="-342900" lvl="0" marL="457200" rtl="0" algn="l">
              <a:spcBef>
                <a:spcPts val="0"/>
              </a:spcBef>
              <a:spcAft>
                <a:spcPts val="0"/>
              </a:spcAft>
              <a:buSzPts val="1800"/>
              <a:buChar char="-"/>
            </a:pPr>
            <a:r>
              <a:rPr b="1" lang="en-AU"/>
              <a:t>Data sourced through legitimate means</a:t>
            </a:r>
            <a:endParaRPr b="1"/>
          </a:p>
          <a:p>
            <a:pPr indent="-342900" lvl="0" marL="457200" rtl="0" algn="l">
              <a:spcBef>
                <a:spcPts val="0"/>
              </a:spcBef>
              <a:spcAft>
                <a:spcPts val="0"/>
              </a:spcAft>
              <a:buSzPts val="1800"/>
              <a:buChar char="-"/>
            </a:pPr>
            <a:r>
              <a:rPr b="1" lang="en-AU"/>
              <a:t>Respect privacy and </a:t>
            </a:r>
            <a:r>
              <a:rPr b="1" lang="en-AU"/>
              <a:t>confidentiality</a:t>
            </a:r>
            <a:r>
              <a:rPr b="1" lang="en-AU"/>
              <a:t> </a:t>
            </a:r>
            <a:endParaRPr b="1"/>
          </a:p>
          <a:p>
            <a:pPr indent="-342900" lvl="0" marL="457200" rtl="0" algn="l">
              <a:spcBef>
                <a:spcPts val="0"/>
              </a:spcBef>
              <a:spcAft>
                <a:spcPts val="0"/>
              </a:spcAft>
              <a:buSzPts val="1800"/>
              <a:buChar char="-"/>
            </a:pPr>
            <a:r>
              <a:rPr b="1" lang="en-AU"/>
              <a:t>Anonymize personally </a:t>
            </a:r>
            <a:r>
              <a:rPr b="1" lang="en-AU"/>
              <a:t>Identifiable</a:t>
            </a:r>
            <a:r>
              <a:rPr b="1" lang="en-AU"/>
              <a:t> information</a:t>
            </a:r>
            <a:endParaRPr b="1"/>
          </a:p>
          <a:p>
            <a:pPr indent="-342900" lvl="0" marL="457200" rtl="0" algn="l">
              <a:spcBef>
                <a:spcPts val="0"/>
              </a:spcBef>
              <a:spcAft>
                <a:spcPts val="0"/>
              </a:spcAft>
              <a:buSzPts val="1800"/>
              <a:buChar char="-"/>
            </a:pPr>
            <a:r>
              <a:rPr b="1" lang="en-AU"/>
              <a:t>Represent a </a:t>
            </a:r>
            <a:r>
              <a:rPr b="1" lang="en-AU"/>
              <a:t>diverse</a:t>
            </a:r>
            <a:r>
              <a:rPr b="1" lang="en-AU"/>
              <a:t> population</a:t>
            </a:r>
            <a:endParaRPr b="1"/>
          </a:p>
        </p:txBody>
      </p:sp>
      <p:grpSp>
        <p:nvGrpSpPr>
          <p:cNvPr id="461" name="Google Shape;461;g3210229f5b2_0_22"/>
          <p:cNvGrpSpPr/>
          <p:nvPr/>
        </p:nvGrpSpPr>
        <p:grpSpPr>
          <a:xfrm>
            <a:off x="17485" y="99248"/>
            <a:ext cx="12162300" cy="1271100"/>
            <a:chOff x="0" y="8380"/>
            <a:chExt cx="12162300" cy="1271100"/>
          </a:xfrm>
        </p:grpSpPr>
        <p:sp>
          <p:nvSpPr>
            <p:cNvPr id="462" name="Google Shape;462;g3210229f5b2_0_22"/>
            <p:cNvSpPr/>
            <p:nvPr/>
          </p:nvSpPr>
          <p:spPr>
            <a:xfrm>
              <a:off x="0" y="8380"/>
              <a:ext cx="12162300" cy="1271100"/>
            </a:xfrm>
            <a:prstGeom prst="roundRect">
              <a:avLst>
                <a:gd fmla="val 16667" name="adj"/>
              </a:avLst>
            </a:prstGeom>
            <a:gradFill>
              <a:gsLst>
                <a:gs pos="0">
                  <a:srgbClr val="62D2EF"/>
                </a:gs>
                <a:gs pos="10000">
                  <a:srgbClr val="62D2EF"/>
                </a:gs>
                <a:gs pos="100000">
                  <a:srgbClr val="05578D"/>
                </a:gs>
              </a:gsLst>
              <a:lin ang="6119877" scaled="0"/>
            </a:gra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g3210229f5b2_0_22"/>
            <p:cNvSpPr txBox="1"/>
            <p:nvPr/>
          </p:nvSpPr>
          <p:spPr>
            <a:xfrm>
              <a:off x="62055" y="70435"/>
              <a:ext cx="12038100" cy="1147200"/>
            </a:xfrm>
            <a:prstGeom prst="rect">
              <a:avLst/>
            </a:prstGeom>
            <a:noFill/>
            <a:ln>
              <a:noFill/>
            </a:ln>
          </p:spPr>
          <p:txBody>
            <a:bodyPr anchorCtr="0" anchor="ctr" bIns="201925" lIns="201925" spcFirstLastPara="1" rIns="201925" wrap="square" tIns="201925">
              <a:noAutofit/>
            </a:bodyPr>
            <a:lstStyle/>
            <a:p>
              <a:pPr indent="0" lvl="0" marL="0" marR="0" rtl="0" algn="l">
                <a:lnSpc>
                  <a:spcPct val="90000"/>
                </a:lnSpc>
                <a:spcBef>
                  <a:spcPts val="0"/>
                </a:spcBef>
                <a:spcAft>
                  <a:spcPts val="0"/>
                </a:spcAft>
                <a:buClr>
                  <a:schemeClr val="lt1"/>
                </a:buClr>
                <a:buSzPts val="5300"/>
                <a:buFont typeface="Century Gothic"/>
                <a:buNone/>
              </a:pPr>
              <a:r>
                <a:rPr lang="en-AU" sz="5300">
                  <a:solidFill>
                    <a:schemeClr val="lt1"/>
                  </a:solidFill>
                  <a:latin typeface="Century Gothic"/>
                  <a:ea typeface="Century Gothic"/>
                  <a:cs typeface="Century Gothic"/>
                  <a:sym typeface="Century Gothic"/>
                </a:rPr>
                <a:t>Ethical Considerations </a:t>
              </a:r>
              <a:r>
                <a:rPr lang="en-AU" sz="2700">
                  <a:solidFill>
                    <a:schemeClr val="lt1"/>
                  </a:solidFill>
                  <a:latin typeface="Century Gothic"/>
                  <a:ea typeface="Century Gothic"/>
                  <a:cs typeface="Century Gothic"/>
                  <a:sym typeface="Century Gothic"/>
                </a:rPr>
                <a:t>(Keegan)</a:t>
              </a:r>
              <a:endParaRPr sz="5300">
                <a:solidFill>
                  <a:schemeClr val="lt1"/>
                </a:solidFill>
                <a:latin typeface="Century Gothic"/>
                <a:ea typeface="Century Gothic"/>
                <a:cs typeface="Century Gothic"/>
                <a:sym typeface="Century Gothic"/>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
              <a:srgbClr val="62D2EF"/>
            </a:gs>
            <a:gs pos="100000">
              <a:srgbClr val="05578D"/>
            </a:gs>
          </a:gsLst>
          <a:lin ang="6119877" scaled="0"/>
        </a:gradFill>
      </p:bgPr>
    </p:bg>
    <p:spTree>
      <p:nvGrpSpPr>
        <p:cNvPr id="467" name="Shape 467"/>
        <p:cNvGrpSpPr/>
        <p:nvPr/>
      </p:nvGrpSpPr>
      <p:grpSpPr>
        <a:xfrm>
          <a:off x="0" y="0"/>
          <a:ext cx="0" cy="0"/>
          <a:chOff x="0" y="0"/>
          <a:chExt cx="0" cy="0"/>
        </a:xfrm>
      </p:grpSpPr>
      <p:cxnSp>
        <p:nvCxnSpPr>
          <p:cNvPr id="468" name="Google Shape;468;g31dd712f4e3_0_44"/>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469" name="Google Shape;469;g31dd712f4e3_0_44"/>
          <p:cNvCxnSpPr/>
          <p:nvPr/>
        </p:nvCxnSpPr>
        <p:spPr>
          <a:xfrm flipH="1">
            <a:off x="6108125" y="91545"/>
            <a:ext cx="6080700" cy="6080700"/>
          </a:xfrm>
          <a:prstGeom prst="straightConnector1">
            <a:avLst/>
          </a:prstGeom>
          <a:noFill/>
          <a:ln cap="flat" cmpd="sng" w="12700">
            <a:solidFill>
              <a:schemeClr val="lt1"/>
            </a:solidFill>
            <a:prstDash val="solid"/>
            <a:round/>
            <a:headEnd len="sm" w="sm" type="none"/>
            <a:tailEnd len="sm" w="sm" type="none"/>
          </a:ln>
        </p:spPr>
      </p:cxnSp>
      <p:cxnSp>
        <p:nvCxnSpPr>
          <p:cNvPr id="470" name="Google Shape;470;g31dd712f4e3_0_44"/>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471" name="Google Shape;471;g31dd712f4e3_0_44"/>
          <p:cNvCxnSpPr/>
          <p:nvPr/>
        </p:nvCxnSpPr>
        <p:spPr>
          <a:xfrm flipH="1">
            <a:off x="7335726" y="32278"/>
            <a:ext cx="4853100" cy="4853100"/>
          </a:xfrm>
          <a:prstGeom prst="straightConnector1">
            <a:avLst/>
          </a:prstGeom>
          <a:noFill/>
          <a:ln cap="flat" cmpd="sng" w="31750">
            <a:solidFill>
              <a:schemeClr val="lt1"/>
            </a:solidFill>
            <a:prstDash val="solid"/>
            <a:round/>
            <a:headEnd len="sm" w="sm" type="none"/>
            <a:tailEnd len="sm" w="sm" type="none"/>
          </a:ln>
        </p:spPr>
      </p:cxnSp>
      <p:cxnSp>
        <p:nvCxnSpPr>
          <p:cNvPr id="472" name="Google Shape;472;g31dd712f4e3_0_44"/>
          <p:cNvCxnSpPr/>
          <p:nvPr/>
        </p:nvCxnSpPr>
        <p:spPr>
          <a:xfrm flipH="1">
            <a:off x="7845425" y="609601"/>
            <a:ext cx="4343400" cy="4343400"/>
          </a:xfrm>
          <a:prstGeom prst="straightConnector1">
            <a:avLst/>
          </a:prstGeom>
          <a:noFill/>
          <a:ln cap="flat" cmpd="sng" w="31750">
            <a:solidFill>
              <a:schemeClr val="lt1"/>
            </a:solidFill>
            <a:prstDash val="solid"/>
            <a:round/>
            <a:headEnd len="sm" w="sm" type="none"/>
            <a:tailEnd len="sm" w="sm" type="none"/>
          </a:ln>
        </p:spPr>
      </p:cxnSp>
      <p:sp>
        <p:nvSpPr>
          <p:cNvPr id="473" name="Google Shape;473;g31dd712f4e3_0_44"/>
          <p:cNvSpPr/>
          <p:nvPr/>
        </p:nvSpPr>
        <p:spPr>
          <a:xfrm>
            <a:off x="0" y="0"/>
            <a:ext cx="12192000" cy="6858000"/>
          </a:xfrm>
          <a:prstGeom prst="rect">
            <a:avLst/>
          </a:prstGeom>
          <a:gradFill>
            <a:gsLst>
              <a:gs pos="0">
                <a:srgbClr val="62D2EF"/>
              </a:gs>
              <a:gs pos="10000">
                <a:srgbClr val="62D2EF"/>
              </a:gs>
              <a:gs pos="100000">
                <a:srgbClr val="05578D"/>
              </a:gs>
            </a:gsLst>
            <a:lin ang="611987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descr="3D abstract blue and gold cube illustration" id="474" name="Google Shape;474;g31dd712f4e3_0_44"/>
          <p:cNvPicPr preferRelativeResize="0"/>
          <p:nvPr/>
        </p:nvPicPr>
        <p:blipFill rotWithShape="1">
          <a:blip r:embed="rId3">
            <a:alphaModFix amt="15000"/>
          </a:blip>
          <a:srcRect b="6252" l="0" r="0" t="0"/>
          <a:stretch/>
        </p:blipFill>
        <p:spPr>
          <a:xfrm>
            <a:off x="-23996" y="91545"/>
            <a:ext cx="12191980" cy="6857989"/>
          </a:xfrm>
          <a:prstGeom prst="rect">
            <a:avLst/>
          </a:prstGeom>
          <a:noFill/>
          <a:ln>
            <a:noFill/>
          </a:ln>
        </p:spPr>
      </p:pic>
      <p:grpSp>
        <p:nvGrpSpPr>
          <p:cNvPr id="475" name="Google Shape;475;g31dd712f4e3_0_44"/>
          <p:cNvGrpSpPr/>
          <p:nvPr/>
        </p:nvGrpSpPr>
        <p:grpSpPr>
          <a:xfrm>
            <a:off x="116625" y="25350"/>
            <a:ext cx="11921161" cy="695546"/>
            <a:chOff x="0" y="0"/>
            <a:chExt cx="11931900" cy="1271100"/>
          </a:xfrm>
        </p:grpSpPr>
        <p:sp>
          <p:nvSpPr>
            <p:cNvPr id="476" name="Google Shape;476;g31dd712f4e3_0_44"/>
            <p:cNvSpPr/>
            <p:nvPr/>
          </p:nvSpPr>
          <p:spPr>
            <a:xfrm>
              <a:off x="0" y="0"/>
              <a:ext cx="11931900" cy="1271100"/>
            </a:xfrm>
            <a:prstGeom prst="roundRect">
              <a:avLst>
                <a:gd fmla="val 16667" name="adj"/>
              </a:avLst>
            </a:prstGeom>
            <a:gradFill>
              <a:gsLst>
                <a:gs pos="0">
                  <a:srgbClr val="62D2EF"/>
                </a:gs>
                <a:gs pos="10000">
                  <a:srgbClr val="62D2EF"/>
                </a:gs>
                <a:gs pos="100000">
                  <a:srgbClr val="05578D"/>
                </a:gs>
              </a:gsLst>
              <a:lin ang="6119877" scaled="0"/>
            </a:gra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g31dd712f4e3_0_44"/>
            <p:cNvSpPr txBox="1"/>
            <p:nvPr/>
          </p:nvSpPr>
          <p:spPr>
            <a:xfrm>
              <a:off x="62055" y="62055"/>
              <a:ext cx="11808000" cy="1147200"/>
            </a:xfrm>
            <a:prstGeom prst="rect">
              <a:avLst/>
            </a:prstGeom>
            <a:noFill/>
            <a:ln>
              <a:noFill/>
            </a:ln>
          </p:spPr>
          <p:txBody>
            <a:bodyPr anchorCtr="0" anchor="ctr" bIns="201925" lIns="201925" spcFirstLastPara="1" rIns="201925" wrap="square" tIns="201925">
              <a:noAutofit/>
            </a:bodyPr>
            <a:lstStyle/>
            <a:p>
              <a:pPr indent="0" lvl="0" marL="0" marR="0" rtl="0" algn="l">
                <a:lnSpc>
                  <a:spcPct val="90000"/>
                </a:lnSpc>
                <a:spcBef>
                  <a:spcPts val="0"/>
                </a:spcBef>
                <a:spcAft>
                  <a:spcPts val="0"/>
                </a:spcAft>
                <a:buClr>
                  <a:schemeClr val="lt1"/>
                </a:buClr>
                <a:buSzPts val="5300"/>
                <a:buFont typeface="Century Gothic"/>
                <a:buNone/>
              </a:pPr>
              <a:r>
                <a:rPr lang="en-AU" sz="5300">
                  <a:solidFill>
                    <a:schemeClr val="lt1"/>
                  </a:solidFill>
                  <a:latin typeface="Century Gothic"/>
                  <a:ea typeface="Century Gothic"/>
                  <a:cs typeface="Century Gothic"/>
                  <a:sym typeface="Century Gothic"/>
                </a:rPr>
                <a:t>Flask</a:t>
              </a:r>
              <a:r>
                <a:rPr lang="en-AU" sz="2700">
                  <a:solidFill>
                    <a:schemeClr val="lt1"/>
                  </a:solidFill>
                  <a:latin typeface="Century Gothic"/>
                  <a:ea typeface="Century Gothic"/>
                  <a:cs typeface="Century Gothic"/>
                  <a:sym typeface="Century Gothic"/>
                </a:rPr>
                <a:t>(Patrick)</a:t>
              </a:r>
              <a:endParaRPr sz="5300">
                <a:solidFill>
                  <a:schemeClr val="lt1"/>
                </a:solidFill>
                <a:latin typeface="Century Gothic"/>
                <a:ea typeface="Century Gothic"/>
                <a:cs typeface="Century Gothic"/>
                <a:sym typeface="Century Gothic"/>
              </a:endParaRPr>
            </a:p>
          </p:txBody>
        </p:sp>
      </p:grpSp>
      <p:grpSp>
        <p:nvGrpSpPr>
          <p:cNvPr id="478" name="Google Shape;478;g31dd712f4e3_0_44"/>
          <p:cNvGrpSpPr/>
          <p:nvPr/>
        </p:nvGrpSpPr>
        <p:grpSpPr>
          <a:xfrm>
            <a:off x="6108125" y="9144"/>
            <a:ext cx="6080701" cy="6163778"/>
            <a:chOff x="6108125" y="8467"/>
            <a:chExt cx="6080701" cy="6163778"/>
          </a:xfrm>
        </p:grpSpPr>
        <p:cxnSp>
          <p:nvCxnSpPr>
            <p:cNvPr id="479" name="Google Shape;479;g31dd712f4e3_0_44"/>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480" name="Google Shape;480;g31dd712f4e3_0_44"/>
            <p:cNvCxnSpPr/>
            <p:nvPr/>
          </p:nvCxnSpPr>
          <p:spPr>
            <a:xfrm flipH="1">
              <a:off x="6108125" y="91545"/>
              <a:ext cx="6080700" cy="6080700"/>
            </a:xfrm>
            <a:prstGeom prst="straightConnector1">
              <a:avLst/>
            </a:prstGeom>
            <a:noFill/>
            <a:ln cap="flat" cmpd="sng" w="12700">
              <a:solidFill>
                <a:schemeClr val="lt1"/>
              </a:solidFill>
              <a:prstDash val="solid"/>
              <a:round/>
              <a:headEnd len="sm" w="sm" type="none"/>
              <a:tailEnd len="sm" w="sm" type="none"/>
            </a:ln>
          </p:spPr>
        </p:cxnSp>
        <p:cxnSp>
          <p:nvCxnSpPr>
            <p:cNvPr id="481" name="Google Shape;481;g31dd712f4e3_0_44"/>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482" name="Google Shape;482;g31dd712f4e3_0_44"/>
            <p:cNvCxnSpPr/>
            <p:nvPr/>
          </p:nvCxnSpPr>
          <p:spPr>
            <a:xfrm flipH="1">
              <a:off x="7335726" y="32278"/>
              <a:ext cx="4853100" cy="4853100"/>
            </a:xfrm>
            <a:prstGeom prst="straightConnector1">
              <a:avLst/>
            </a:prstGeom>
            <a:noFill/>
            <a:ln cap="flat" cmpd="sng" w="31750">
              <a:solidFill>
                <a:schemeClr val="lt1"/>
              </a:solidFill>
              <a:prstDash val="solid"/>
              <a:round/>
              <a:headEnd len="sm" w="sm" type="none"/>
              <a:tailEnd len="sm" w="sm" type="none"/>
            </a:ln>
          </p:spPr>
        </p:cxnSp>
        <p:cxnSp>
          <p:nvCxnSpPr>
            <p:cNvPr id="483" name="Google Shape;483;g31dd712f4e3_0_44"/>
            <p:cNvCxnSpPr/>
            <p:nvPr/>
          </p:nvCxnSpPr>
          <p:spPr>
            <a:xfrm flipH="1">
              <a:off x="7845425" y="609601"/>
              <a:ext cx="4343400" cy="4343400"/>
            </a:xfrm>
            <a:prstGeom prst="straightConnector1">
              <a:avLst/>
            </a:prstGeom>
            <a:noFill/>
            <a:ln cap="flat" cmpd="sng" w="31750">
              <a:solidFill>
                <a:schemeClr val="lt1"/>
              </a:solidFill>
              <a:prstDash val="solid"/>
              <a:round/>
              <a:headEnd len="sm" w="sm" type="none"/>
              <a:tailEnd len="sm" w="sm" type="none"/>
            </a:ln>
          </p:spPr>
        </p:cxnSp>
      </p:grpSp>
      <p:sp>
        <p:nvSpPr>
          <p:cNvPr id="484" name="Google Shape;484;g31dd712f4e3_0_44"/>
          <p:cNvSpPr/>
          <p:nvPr/>
        </p:nvSpPr>
        <p:spPr>
          <a:xfrm>
            <a:off x="689100" y="1080750"/>
            <a:ext cx="6382200" cy="46965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700">
              <a:solidFill>
                <a:srgbClr val="274E13"/>
              </a:solidFill>
              <a:latin typeface="Century Gothic"/>
              <a:ea typeface="Century Gothic"/>
              <a:cs typeface="Century Gothic"/>
              <a:sym typeface="Century Gothic"/>
            </a:endParaRPr>
          </a:p>
          <a:p>
            <a:pPr indent="0" lvl="0" marL="0" rtl="0" algn="ctr">
              <a:spcBef>
                <a:spcPts val="0"/>
              </a:spcBef>
              <a:spcAft>
                <a:spcPts val="0"/>
              </a:spcAft>
              <a:buClr>
                <a:schemeClr val="dk1"/>
              </a:buClr>
              <a:buSzPts val="1100"/>
              <a:buFont typeface="Arial"/>
              <a:buNone/>
            </a:pPr>
            <a:r>
              <a:rPr b="1" lang="en-AU" sz="2700">
                <a:solidFill>
                  <a:srgbClr val="274E13"/>
                </a:solidFill>
                <a:latin typeface="Century Gothic"/>
                <a:ea typeface="Century Gothic"/>
                <a:cs typeface="Century Gothic"/>
                <a:sym typeface="Century Gothic"/>
              </a:rPr>
              <a:t>Create dynamic routes that </a:t>
            </a:r>
            <a:endParaRPr b="1" sz="2700">
              <a:solidFill>
                <a:srgbClr val="274E13"/>
              </a:solidFill>
              <a:latin typeface="Century Gothic"/>
              <a:ea typeface="Century Gothic"/>
              <a:cs typeface="Century Gothic"/>
              <a:sym typeface="Century Gothic"/>
            </a:endParaRPr>
          </a:p>
          <a:p>
            <a:pPr indent="0" lvl="0" marL="0" rtl="0" algn="ctr">
              <a:spcBef>
                <a:spcPts val="0"/>
              </a:spcBef>
              <a:spcAft>
                <a:spcPts val="0"/>
              </a:spcAft>
              <a:buNone/>
            </a:pPr>
            <a:r>
              <a:rPr b="1" lang="en-AU" sz="2700">
                <a:solidFill>
                  <a:srgbClr val="274E13"/>
                </a:solidFill>
                <a:latin typeface="Century Gothic"/>
                <a:ea typeface="Century Gothic"/>
                <a:cs typeface="Century Gothic"/>
                <a:sym typeface="Century Gothic"/>
              </a:rPr>
              <a:t>query the PostgreSQL database in real-time</a:t>
            </a:r>
            <a:endParaRPr b="1" sz="2700">
              <a:solidFill>
                <a:srgbClr val="274E13"/>
              </a:solidFill>
              <a:latin typeface="Century Gothic"/>
              <a:ea typeface="Century Gothic"/>
              <a:cs typeface="Century Gothic"/>
              <a:sym typeface="Century Gothic"/>
            </a:endParaRPr>
          </a:p>
          <a:p>
            <a:pPr indent="0" lvl="0" marL="0" rtl="0" algn="ctr">
              <a:spcBef>
                <a:spcPts val="0"/>
              </a:spcBef>
              <a:spcAft>
                <a:spcPts val="0"/>
              </a:spcAft>
              <a:buNone/>
            </a:pPr>
            <a:r>
              <a:t/>
            </a:r>
            <a:endParaRPr sz="2500">
              <a:solidFill>
                <a:srgbClr val="274E13"/>
              </a:solidFill>
              <a:latin typeface="Century Gothic"/>
              <a:ea typeface="Century Gothic"/>
              <a:cs typeface="Century Gothic"/>
              <a:sym typeface="Century Gothic"/>
            </a:endParaRPr>
          </a:p>
        </p:txBody>
      </p:sp>
      <p:sp>
        <p:nvSpPr>
          <p:cNvPr id="485" name="Google Shape;485;g31dd712f4e3_0_44"/>
          <p:cNvSpPr/>
          <p:nvPr/>
        </p:nvSpPr>
        <p:spPr>
          <a:xfrm>
            <a:off x="6869950" y="2327288"/>
            <a:ext cx="4739100" cy="31074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AU" sz="2500">
                <a:solidFill>
                  <a:srgbClr val="274E13"/>
                </a:solidFill>
                <a:latin typeface="Century Gothic"/>
                <a:ea typeface="Century Gothic"/>
                <a:cs typeface="Century Gothic"/>
                <a:sym typeface="Century Gothic"/>
              </a:rPr>
              <a:t>Enables users to interact with the data</a:t>
            </a:r>
            <a:endParaRPr b="1" sz="2500">
              <a:solidFill>
                <a:srgbClr val="274E13"/>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74"/>
                                        </p:tgtEl>
                                        <p:attrNameLst>
                                          <p:attrName>style.visibility</p:attrName>
                                        </p:attrNameLst>
                                      </p:cBhvr>
                                      <p:to>
                                        <p:strVal val="visible"/>
                                      </p:to>
                                    </p:set>
                                    <p:anim calcmode="lin" valueType="num">
                                      <p:cBhvr additive="base">
                                        <p:cTn dur="1000"/>
                                        <p:tgtEl>
                                          <p:spTgt spid="474"/>
                                        </p:tgtEl>
                                        <p:attrNameLst>
                                          <p:attrName>ppt_w</p:attrName>
                                        </p:attrNameLst>
                                      </p:cBhvr>
                                      <p:tavLst>
                                        <p:tav fmla="" tm="0">
                                          <p:val>
                                            <p:strVal val="0"/>
                                          </p:val>
                                        </p:tav>
                                        <p:tav fmla="" tm="100000">
                                          <p:val>
                                            <p:strVal val="#ppt_w"/>
                                          </p:val>
                                        </p:tav>
                                      </p:tavLst>
                                    </p:anim>
                                    <p:anim calcmode="lin" valueType="num">
                                      <p:cBhvr additive="base">
                                        <p:cTn dur="1000"/>
                                        <p:tgtEl>
                                          <p:spTgt spid="47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
              <a:srgbClr val="62D2EF"/>
            </a:gs>
            <a:gs pos="100000">
              <a:srgbClr val="05578D"/>
            </a:gs>
          </a:gsLst>
          <a:lin ang="6119877" scaled="0"/>
        </a:gradFill>
      </p:bgPr>
    </p:bg>
    <p:spTree>
      <p:nvGrpSpPr>
        <p:cNvPr id="489" name="Shape 489"/>
        <p:cNvGrpSpPr/>
        <p:nvPr/>
      </p:nvGrpSpPr>
      <p:grpSpPr>
        <a:xfrm>
          <a:off x="0" y="0"/>
          <a:ext cx="0" cy="0"/>
          <a:chOff x="0" y="0"/>
          <a:chExt cx="0" cy="0"/>
        </a:xfrm>
      </p:grpSpPr>
      <p:cxnSp>
        <p:nvCxnSpPr>
          <p:cNvPr id="490" name="Google Shape;490;g31dd712f4e3_0_2"/>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491" name="Google Shape;491;g31dd712f4e3_0_2"/>
          <p:cNvCxnSpPr/>
          <p:nvPr/>
        </p:nvCxnSpPr>
        <p:spPr>
          <a:xfrm flipH="1">
            <a:off x="6108125" y="91545"/>
            <a:ext cx="6080700" cy="6080700"/>
          </a:xfrm>
          <a:prstGeom prst="straightConnector1">
            <a:avLst/>
          </a:prstGeom>
          <a:noFill/>
          <a:ln cap="flat" cmpd="sng" w="12700">
            <a:solidFill>
              <a:schemeClr val="lt1"/>
            </a:solidFill>
            <a:prstDash val="solid"/>
            <a:round/>
            <a:headEnd len="sm" w="sm" type="none"/>
            <a:tailEnd len="sm" w="sm" type="none"/>
          </a:ln>
        </p:spPr>
      </p:cxnSp>
      <p:cxnSp>
        <p:nvCxnSpPr>
          <p:cNvPr id="492" name="Google Shape;492;g31dd712f4e3_0_2"/>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493" name="Google Shape;493;g31dd712f4e3_0_2"/>
          <p:cNvCxnSpPr/>
          <p:nvPr/>
        </p:nvCxnSpPr>
        <p:spPr>
          <a:xfrm flipH="1">
            <a:off x="7335726" y="32278"/>
            <a:ext cx="4853100" cy="4853100"/>
          </a:xfrm>
          <a:prstGeom prst="straightConnector1">
            <a:avLst/>
          </a:prstGeom>
          <a:noFill/>
          <a:ln cap="flat" cmpd="sng" w="31750">
            <a:solidFill>
              <a:schemeClr val="lt1"/>
            </a:solidFill>
            <a:prstDash val="solid"/>
            <a:round/>
            <a:headEnd len="sm" w="sm" type="none"/>
            <a:tailEnd len="sm" w="sm" type="none"/>
          </a:ln>
        </p:spPr>
      </p:cxnSp>
      <p:cxnSp>
        <p:nvCxnSpPr>
          <p:cNvPr id="494" name="Google Shape;494;g31dd712f4e3_0_2"/>
          <p:cNvCxnSpPr/>
          <p:nvPr/>
        </p:nvCxnSpPr>
        <p:spPr>
          <a:xfrm flipH="1">
            <a:off x="7845425" y="609601"/>
            <a:ext cx="4343400" cy="4343400"/>
          </a:xfrm>
          <a:prstGeom prst="straightConnector1">
            <a:avLst/>
          </a:prstGeom>
          <a:noFill/>
          <a:ln cap="flat" cmpd="sng" w="31750">
            <a:solidFill>
              <a:schemeClr val="lt1"/>
            </a:solidFill>
            <a:prstDash val="solid"/>
            <a:round/>
            <a:headEnd len="sm" w="sm" type="none"/>
            <a:tailEnd len="sm" w="sm" type="none"/>
          </a:ln>
        </p:spPr>
      </p:cxnSp>
      <p:sp>
        <p:nvSpPr>
          <p:cNvPr id="495" name="Google Shape;495;g31dd712f4e3_0_2"/>
          <p:cNvSpPr/>
          <p:nvPr/>
        </p:nvSpPr>
        <p:spPr>
          <a:xfrm>
            <a:off x="0" y="0"/>
            <a:ext cx="12192000" cy="6858000"/>
          </a:xfrm>
          <a:prstGeom prst="rect">
            <a:avLst/>
          </a:prstGeom>
          <a:gradFill>
            <a:gsLst>
              <a:gs pos="0">
                <a:srgbClr val="62D2EF"/>
              </a:gs>
              <a:gs pos="10000">
                <a:srgbClr val="62D2EF"/>
              </a:gs>
              <a:gs pos="100000">
                <a:srgbClr val="05578D"/>
              </a:gs>
            </a:gsLst>
            <a:lin ang="611987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descr="3D abstract blue and gold cube illustration" id="496" name="Google Shape;496;g31dd712f4e3_0_2"/>
          <p:cNvPicPr preferRelativeResize="0"/>
          <p:nvPr/>
        </p:nvPicPr>
        <p:blipFill rotWithShape="1">
          <a:blip r:embed="rId3">
            <a:alphaModFix amt="15000"/>
          </a:blip>
          <a:srcRect b="6252" l="0" r="0" t="0"/>
          <a:stretch/>
        </p:blipFill>
        <p:spPr>
          <a:xfrm>
            <a:off x="-12159" y="91545"/>
            <a:ext cx="12191980" cy="6857989"/>
          </a:xfrm>
          <a:prstGeom prst="rect">
            <a:avLst/>
          </a:prstGeom>
          <a:noFill/>
          <a:ln>
            <a:noFill/>
          </a:ln>
        </p:spPr>
      </p:pic>
      <p:grpSp>
        <p:nvGrpSpPr>
          <p:cNvPr id="497" name="Google Shape;497;g31dd712f4e3_0_2"/>
          <p:cNvGrpSpPr/>
          <p:nvPr/>
        </p:nvGrpSpPr>
        <p:grpSpPr>
          <a:xfrm>
            <a:off x="84825" y="25350"/>
            <a:ext cx="11953377" cy="695546"/>
            <a:chOff x="0" y="0"/>
            <a:chExt cx="11931900" cy="1271100"/>
          </a:xfrm>
        </p:grpSpPr>
        <p:sp>
          <p:nvSpPr>
            <p:cNvPr id="498" name="Google Shape;498;g31dd712f4e3_0_2"/>
            <p:cNvSpPr/>
            <p:nvPr/>
          </p:nvSpPr>
          <p:spPr>
            <a:xfrm>
              <a:off x="0" y="0"/>
              <a:ext cx="11931900" cy="1271100"/>
            </a:xfrm>
            <a:prstGeom prst="roundRect">
              <a:avLst>
                <a:gd fmla="val 16667" name="adj"/>
              </a:avLst>
            </a:prstGeom>
            <a:gradFill>
              <a:gsLst>
                <a:gs pos="0">
                  <a:srgbClr val="62D2EF"/>
                </a:gs>
                <a:gs pos="10000">
                  <a:srgbClr val="62D2EF"/>
                </a:gs>
                <a:gs pos="100000">
                  <a:srgbClr val="05578D"/>
                </a:gs>
              </a:gsLst>
              <a:lin ang="6119877" scaled="0"/>
            </a:gra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g31dd712f4e3_0_2"/>
            <p:cNvSpPr txBox="1"/>
            <p:nvPr/>
          </p:nvSpPr>
          <p:spPr>
            <a:xfrm>
              <a:off x="62055" y="62055"/>
              <a:ext cx="11808000" cy="1147200"/>
            </a:xfrm>
            <a:prstGeom prst="rect">
              <a:avLst/>
            </a:prstGeom>
            <a:noFill/>
            <a:ln>
              <a:noFill/>
            </a:ln>
          </p:spPr>
          <p:txBody>
            <a:bodyPr anchorCtr="0" anchor="ctr" bIns="201925" lIns="201925" spcFirstLastPara="1" rIns="201925" wrap="square" tIns="201925">
              <a:noAutofit/>
            </a:bodyPr>
            <a:lstStyle/>
            <a:p>
              <a:pPr indent="0" lvl="0" marL="0" marR="0" rtl="0" algn="l">
                <a:lnSpc>
                  <a:spcPct val="90000"/>
                </a:lnSpc>
                <a:spcBef>
                  <a:spcPts val="0"/>
                </a:spcBef>
                <a:spcAft>
                  <a:spcPts val="0"/>
                </a:spcAft>
                <a:buClr>
                  <a:schemeClr val="lt1"/>
                </a:buClr>
                <a:buSzPts val="5300"/>
                <a:buFont typeface="Century Gothic"/>
                <a:buNone/>
              </a:pPr>
              <a:r>
                <a:rPr lang="en-AU" sz="5300">
                  <a:solidFill>
                    <a:schemeClr val="lt1"/>
                  </a:solidFill>
                  <a:latin typeface="Century Gothic"/>
                  <a:ea typeface="Century Gothic"/>
                  <a:cs typeface="Century Gothic"/>
                  <a:sym typeface="Century Gothic"/>
                </a:rPr>
                <a:t>Flask </a:t>
              </a:r>
              <a:r>
                <a:rPr lang="en-AU" sz="2700">
                  <a:solidFill>
                    <a:schemeClr val="lt1"/>
                  </a:solidFill>
                  <a:latin typeface="Century Gothic"/>
                  <a:ea typeface="Century Gothic"/>
                  <a:cs typeface="Century Gothic"/>
                  <a:sym typeface="Century Gothic"/>
                </a:rPr>
                <a:t>(Patrick)</a:t>
              </a:r>
              <a:endParaRPr sz="5300">
                <a:solidFill>
                  <a:schemeClr val="lt1"/>
                </a:solidFill>
                <a:latin typeface="Century Gothic"/>
                <a:ea typeface="Century Gothic"/>
                <a:cs typeface="Century Gothic"/>
                <a:sym typeface="Century Gothic"/>
              </a:endParaRPr>
            </a:p>
          </p:txBody>
        </p:sp>
      </p:grpSp>
      <p:grpSp>
        <p:nvGrpSpPr>
          <p:cNvPr id="500" name="Google Shape;500;g31dd712f4e3_0_2"/>
          <p:cNvGrpSpPr/>
          <p:nvPr/>
        </p:nvGrpSpPr>
        <p:grpSpPr>
          <a:xfrm>
            <a:off x="6108125" y="9144"/>
            <a:ext cx="6080701" cy="6163778"/>
            <a:chOff x="6108125" y="8467"/>
            <a:chExt cx="6080701" cy="6163778"/>
          </a:xfrm>
        </p:grpSpPr>
        <p:cxnSp>
          <p:nvCxnSpPr>
            <p:cNvPr id="501" name="Google Shape;501;g31dd712f4e3_0_2"/>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502" name="Google Shape;502;g31dd712f4e3_0_2"/>
            <p:cNvCxnSpPr/>
            <p:nvPr/>
          </p:nvCxnSpPr>
          <p:spPr>
            <a:xfrm flipH="1">
              <a:off x="6108125" y="91545"/>
              <a:ext cx="6080700" cy="6080700"/>
            </a:xfrm>
            <a:prstGeom prst="straightConnector1">
              <a:avLst/>
            </a:prstGeom>
            <a:noFill/>
            <a:ln cap="flat" cmpd="sng" w="12700">
              <a:solidFill>
                <a:schemeClr val="lt1"/>
              </a:solidFill>
              <a:prstDash val="solid"/>
              <a:round/>
              <a:headEnd len="sm" w="sm" type="none"/>
              <a:tailEnd len="sm" w="sm" type="none"/>
            </a:ln>
          </p:spPr>
        </p:cxnSp>
        <p:cxnSp>
          <p:nvCxnSpPr>
            <p:cNvPr id="503" name="Google Shape;503;g31dd712f4e3_0_2"/>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504" name="Google Shape;504;g31dd712f4e3_0_2"/>
            <p:cNvCxnSpPr/>
            <p:nvPr/>
          </p:nvCxnSpPr>
          <p:spPr>
            <a:xfrm flipH="1">
              <a:off x="7335726" y="32278"/>
              <a:ext cx="4853100" cy="4853100"/>
            </a:xfrm>
            <a:prstGeom prst="straightConnector1">
              <a:avLst/>
            </a:prstGeom>
            <a:noFill/>
            <a:ln cap="flat" cmpd="sng" w="31750">
              <a:solidFill>
                <a:schemeClr val="lt1"/>
              </a:solidFill>
              <a:prstDash val="solid"/>
              <a:round/>
              <a:headEnd len="sm" w="sm" type="none"/>
              <a:tailEnd len="sm" w="sm" type="none"/>
            </a:ln>
          </p:spPr>
        </p:cxnSp>
        <p:cxnSp>
          <p:nvCxnSpPr>
            <p:cNvPr id="505" name="Google Shape;505;g31dd712f4e3_0_2"/>
            <p:cNvCxnSpPr/>
            <p:nvPr/>
          </p:nvCxnSpPr>
          <p:spPr>
            <a:xfrm flipH="1">
              <a:off x="7845425" y="609601"/>
              <a:ext cx="4343400" cy="4343400"/>
            </a:xfrm>
            <a:prstGeom prst="straightConnector1">
              <a:avLst/>
            </a:prstGeom>
            <a:noFill/>
            <a:ln cap="flat" cmpd="sng" w="31750">
              <a:solidFill>
                <a:schemeClr val="lt1"/>
              </a:solidFill>
              <a:prstDash val="solid"/>
              <a:round/>
              <a:headEnd len="sm" w="sm" type="none"/>
              <a:tailEnd len="sm" w="sm" type="none"/>
            </a:ln>
          </p:spPr>
        </p:cxnSp>
      </p:grpSp>
      <p:pic>
        <p:nvPicPr>
          <p:cNvPr id="506" name="Google Shape;506;g31dd712f4e3_0_2"/>
          <p:cNvPicPr preferRelativeResize="0"/>
          <p:nvPr/>
        </p:nvPicPr>
        <p:blipFill>
          <a:blip r:embed="rId4">
            <a:alphaModFix/>
          </a:blip>
          <a:stretch>
            <a:fillRect/>
          </a:stretch>
        </p:blipFill>
        <p:spPr>
          <a:xfrm>
            <a:off x="2493988" y="720900"/>
            <a:ext cx="7156024" cy="6163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
              <a:srgbClr val="62D2EF"/>
            </a:gs>
            <a:gs pos="100000">
              <a:srgbClr val="05578D"/>
            </a:gs>
          </a:gsLst>
          <a:lin ang="6119877" scaled="0"/>
        </a:gradFill>
      </p:bgPr>
    </p:bg>
    <p:spTree>
      <p:nvGrpSpPr>
        <p:cNvPr id="510" name="Shape 510"/>
        <p:cNvGrpSpPr/>
        <p:nvPr/>
      </p:nvGrpSpPr>
      <p:grpSpPr>
        <a:xfrm>
          <a:off x="0" y="0"/>
          <a:ext cx="0" cy="0"/>
          <a:chOff x="0" y="0"/>
          <a:chExt cx="0" cy="0"/>
        </a:xfrm>
      </p:grpSpPr>
      <p:cxnSp>
        <p:nvCxnSpPr>
          <p:cNvPr id="511" name="Google Shape;511;g31dd712f4e3_0_23"/>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512" name="Google Shape;512;g31dd712f4e3_0_23"/>
          <p:cNvCxnSpPr/>
          <p:nvPr/>
        </p:nvCxnSpPr>
        <p:spPr>
          <a:xfrm flipH="1">
            <a:off x="6108125" y="91545"/>
            <a:ext cx="6080700" cy="6080700"/>
          </a:xfrm>
          <a:prstGeom prst="straightConnector1">
            <a:avLst/>
          </a:prstGeom>
          <a:noFill/>
          <a:ln cap="flat" cmpd="sng" w="12700">
            <a:solidFill>
              <a:schemeClr val="lt1"/>
            </a:solidFill>
            <a:prstDash val="solid"/>
            <a:round/>
            <a:headEnd len="sm" w="sm" type="none"/>
            <a:tailEnd len="sm" w="sm" type="none"/>
          </a:ln>
        </p:spPr>
      </p:cxnSp>
      <p:cxnSp>
        <p:nvCxnSpPr>
          <p:cNvPr id="513" name="Google Shape;513;g31dd712f4e3_0_23"/>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514" name="Google Shape;514;g31dd712f4e3_0_23"/>
          <p:cNvCxnSpPr/>
          <p:nvPr/>
        </p:nvCxnSpPr>
        <p:spPr>
          <a:xfrm flipH="1">
            <a:off x="7335726" y="32278"/>
            <a:ext cx="4853100" cy="4853100"/>
          </a:xfrm>
          <a:prstGeom prst="straightConnector1">
            <a:avLst/>
          </a:prstGeom>
          <a:noFill/>
          <a:ln cap="flat" cmpd="sng" w="31750">
            <a:solidFill>
              <a:schemeClr val="lt1"/>
            </a:solidFill>
            <a:prstDash val="solid"/>
            <a:round/>
            <a:headEnd len="sm" w="sm" type="none"/>
            <a:tailEnd len="sm" w="sm" type="none"/>
          </a:ln>
        </p:spPr>
      </p:cxnSp>
      <p:cxnSp>
        <p:nvCxnSpPr>
          <p:cNvPr id="515" name="Google Shape;515;g31dd712f4e3_0_23"/>
          <p:cNvCxnSpPr/>
          <p:nvPr/>
        </p:nvCxnSpPr>
        <p:spPr>
          <a:xfrm flipH="1">
            <a:off x="7845425" y="609601"/>
            <a:ext cx="4343400" cy="4343400"/>
          </a:xfrm>
          <a:prstGeom prst="straightConnector1">
            <a:avLst/>
          </a:prstGeom>
          <a:noFill/>
          <a:ln cap="flat" cmpd="sng" w="31750">
            <a:solidFill>
              <a:schemeClr val="lt1"/>
            </a:solidFill>
            <a:prstDash val="solid"/>
            <a:round/>
            <a:headEnd len="sm" w="sm" type="none"/>
            <a:tailEnd len="sm" w="sm" type="none"/>
          </a:ln>
        </p:spPr>
      </p:cxnSp>
      <p:sp>
        <p:nvSpPr>
          <p:cNvPr id="516" name="Google Shape;516;g31dd712f4e3_0_23"/>
          <p:cNvSpPr/>
          <p:nvPr/>
        </p:nvSpPr>
        <p:spPr>
          <a:xfrm>
            <a:off x="0" y="0"/>
            <a:ext cx="12192000" cy="6858000"/>
          </a:xfrm>
          <a:prstGeom prst="rect">
            <a:avLst/>
          </a:prstGeom>
          <a:gradFill>
            <a:gsLst>
              <a:gs pos="0">
                <a:srgbClr val="62D2EF"/>
              </a:gs>
              <a:gs pos="10000">
                <a:srgbClr val="62D2EF"/>
              </a:gs>
              <a:gs pos="100000">
                <a:srgbClr val="05578D"/>
              </a:gs>
            </a:gsLst>
            <a:lin ang="611987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descr="3D abstract blue and gold cube illustration" id="517" name="Google Shape;517;g31dd712f4e3_0_23"/>
          <p:cNvPicPr preferRelativeResize="0"/>
          <p:nvPr/>
        </p:nvPicPr>
        <p:blipFill rotWithShape="1">
          <a:blip r:embed="rId3">
            <a:alphaModFix amt="15000"/>
          </a:blip>
          <a:srcRect b="6252" l="0" r="0" t="0"/>
          <a:stretch/>
        </p:blipFill>
        <p:spPr>
          <a:xfrm>
            <a:off x="-12159" y="91545"/>
            <a:ext cx="12191980" cy="6857989"/>
          </a:xfrm>
          <a:prstGeom prst="rect">
            <a:avLst/>
          </a:prstGeom>
          <a:noFill/>
          <a:ln>
            <a:noFill/>
          </a:ln>
        </p:spPr>
      </p:pic>
      <p:grpSp>
        <p:nvGrpSpPr>
          <p:cNvPr id="518" name="Google Shape;518;g31dd712f4e3_0_23"/>
          <p:cNvGrpSpPr/>
          <p:nvPr/>
        </p:nvGrpSpPr>
        <p:grpSpPr>
          <a:xfrm>
            <a:off x="106050" y="25350"/>
            <a:ext cx="12022455" cy="695546"/>
            <a:chOff x="0" y="0"/>
            <a:chExt cx="12022455" cy="1271100"/>
          </a:xfrm>
        </p:grpSpPr>
        <p:sp>
          <p:nvSpPr>
            <p:cNvPr id="519" name="Google Shape;519;g31dd712f4e3_0_23"/>
            <p:cNvSpPr/>
            <p:nvPr/>
          </p:nvSpPr>
          <p:spPr>
            <a:xfrm>
              <a:off x="0" y="0"/>
              <a:ext cx="11931900" cy="1271100"/>
            </a:xfrm>
            <a:prstGeom prst="roundRect">
              <a:avLst>
                <a:gd fmla="val 16667" name="adj"/>
              </a:avLst>
            </a:prstGeom>
            <a:gradFill>
              <a:gsLst>
                <a:gs pos="0">
                  <a:srgbClr val="62D2EF"/>
                </a:gs>
                <a:gs pos="10000">
                  <a:srgbClr val="62D2EF"/>
                </a:gs>
                <a:gs pos="100000">
                  <a:srgbClr val="05578D"/>
                </a:gs>
              </a:gsLst>
              <a:lin ang="6119877" scaled="0"/>
            </a:gra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g31dd712f4e3_0_23"/>
            <p:cNvSpPr txBox="1"/>
            <p:nvPr/>
          </p:nvSpPr>
          <p:spPr>
            <a:xfrm>
              <a:off x="214455" y="62055"/>
              <a:ext cx="11808000" cy="1147200"/>
            </a:xfrm>
            <a:prstGeom prst="rect">
              <a:avLst/>
            </a:prstGeom>
            <a:noFill/>
            <a:ln>
              <a:noFill/>
            </a:ln>
          </p:spPr>
          <p:txBody>
            <a:bodyPr anchorCtr="0" anchor="ctr" bIns="201925" lIns="201925" spcFirstLastPara="1" rIns="201925" wrap="square" tIns="201925">
              <a:noAutofit/>
            </a:bodyPr>
            <a:lstStyle/>
            <a:p>
              <a:pPr indent="0" lvl="0" marL="0" marR="0" rtl="0" algn="l">
                <a:lnSpc>
                  <a:spcPct val="90000"/>
                </a:lnSpc>
                <a:spcBef>
                  <a:spcPts val="0"/>
                </a:spcBef>
                <a:spcAft>
                  <a:spcPts val="0"/>
                </a:spcAft>
                <a:buClr>
                  <a:schemeClr val="lt1"/>
                </a:buClr>
                <a:buSzPts val="5300"/>
                <a:buFont typeface="Century Gothic"/>
                <a:buNone/>
              </a:pPr>
              <a:r>
                <a:rPr lang="en-AU" sz="5300">
                  <a:solidFill>
                    <a:schemeClr val="lt1"/>
                  </a:solidFill>
                  <a:latin typeface="Century Gothic"/>
                  <a:ea typeface="Century Gothic"/>
                  <a:cs typeface="Century Gothic"/>
                  <a:sym typeface="Century Gothic"/>
                </a:rPr>
                <a:t>Flask </a:t>
              </a:r>
              <a:r>
                <a:rPr lang="en-AU" sz="2700">
                  <a:solidFill>
                    <a:schemeClr val="lt1"/>
                  </a:solidFill>
                  <a:latin typeface="Century Gothic"/>
                  <a:ea typeface="Century Gothic"/>
                  <a:cs typeface="Century Gothic"/>
                  <a:sym typeface="Century Gothic"/>
                </a:rPr>
                <a:t>(Patrick)</a:t>
              </a:r>
              <a:endParaRPr sz="5300">
                <a:solidFill>
                  <a:schemeClr val="lt1"/>
                </a:solidFill>
                <a:latin typeface="Century Gothic"/>
                <a:ea typeface="Century Gothic"/>
                <a:cs typeface="Century Gothic"/>
                <a:sym typeface="Century Gothic"/>
              </a:endParaRPr>
            </a:p>
          </p:txBody>
        </p:sp>
      </p:grpSp>
      <p:grpSp>
        <p:nvGrpSpPr>
          <p:cNvPr id="521" name="Google Shape;521;g31dd712f4e3_0_23"/>
          <p:cNvGrpSpPr/>
          <p:nvPr/>
        </p:nvGrpSpPr>
        <p:grpSpPr>
          <a:xfrm>
            <a:off x="6108125" y="9144"/>
            <a:ext cx="6080701" cy="6163778"/>
            <a:chOff x="6108125" y="8467"/>
            <a:chExt cx="6080701" cy="6163778"/>
          </a:xfrm>
        </p:grpSpPr>
        <p:cxnSp>
          <p:nvCxnSpPr>
            <p:cNvPr id="522" name="Google Shape;522;g31dd712f4e3_0_23"/>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523" name="Google Shape;523;g31dd712f4e3_0_23"/>
            <p:cNvCxnSpPr/>
            <p:nvPr/>
          </p:nvCxnSpPr>
          <p:spPr>
            <a:xfrm flipH="1">
              <a:off x="6108125" y="91545"/>
              <a:ext cx="6080700" cy="6080700"/>
            </a:xfrm>
            <a:prstGeom prst="straightConnector1">
              <a:avLst/>
            </a:prstGeom>
            <a:noFill/>
            <a:ln cap="flat" cmpd="sng" w="12700">
              <a:solidFill>
                <a:schemeClr val="lt1"/>
              </a:solidFill>
              <a:prstDash val="solid"/>
              <a:round/>
              <a:headEnd len="sm" w="sm" type="none"/>
              <a:tailEnd len="sm" w="sm" type="none"/>
            </a:ln>
          </p:spPr>
        </p:cxnSp>
        <p:cxnSp>
          <p:nvCxnSpPr>
            <p:cNvPr id="524" name="Google Shape;524;g31dd712f4e3_0_23"/>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525" name="Google Shape;525;g31dd712f4e3_0_23"/>
            <p:cNvCxnSpPr/>
            <p:nvPr/>
          </p:nvCxnSpPr>
          <p:spPr>
            <a:xfrm flipH="1">
              <a:off x="7335726" y="32278"/>
              <a:ext cx="4853100" cy="4853100"/>
            </a:xfrm>
            <a:prstGeom prst="straightConnector1">
              <a:avLst/>
            </a:prstGeom>
            <a:noFill/>
            <a:ln cap="flat" cmpd="sng" w="31750">
              <a:solidFill>
                <a:schemeClr val="lt1"/>
              </a:solidFill>
              <a:prstDash val="solid"/>
              <a:round/>
              <a:headEnd len="sm" w="sm" type="none"/>
              <a:tailEnd len="sm" w="sm" type="none"/>
            </a:ln>
          </p:spPr>
        </p:cxnSp>
        <p:cxnSp>
          <p:nvCxnSpPr>
            <p:cNvPr id="526" name="Google Shape;526;g31dd712f4e3_0_23"/>
            <p:cNvCxnSpPr/>
            <p:nvPr/>
          </p:nvCxnSpPr>
          <p:spPr>
            <a:xfrm flipH="1">
              <a:off x="7845425" y="609601"/>
              <a:ext cx="4343400" cy="4343400"/>
            </a:xfrm>
            <a:prstGeom prst="straightConnector1">
              <a:avLst/>
            </a:prstGeom>
            <a:noFill/>
            <a:ln cap="flat" cmpd="sng" w="31750">
              <a:solidFill>
                <a:schemeClr val="lt1"/>
              </a:solidFill>
              <a:prstDash val="solid"/>
              <a:round/>
              <a:headEnd len="sm" w="sm" type="none"/>
              <a:tailEnd len="sm" w="sm" type="none"/>
            </a:ln>
          </p:spPr>
        </p:cxnSp>
      </p:grpSp>
      <p:pic>
        <p:nvPicPr>
          <p:cNvPr id="527" name="Google Shape;527;g31dd712f4e3_0_23"/>
          <p:cNvPicPr preferRelativeResize="0"/>
          <p:nvPr/>
        </p:nvPicPr>
        <p:blipFill>
          <a:blip r:embed="rId4">
            <a:alphaModFix/>
          </a:blip>
          <a:stretch>
            <a:fillRect/>
          </a:stretch>
        </p:blipFill>
        <p:spPr>
          <a:xfrm>
            <a:off x="2475350" y="720900"/>
            <a:ext cx="7193275" cy="61637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
              <a:srgbClr val="62D2EF"/>
            </a:gs>
            <a:gs pos="100000">
              <a:srgbClr val="05578D"/>
            </a:gs>
          </a:gsLst>
          <a:lin ang="6120000" scaled="0"/>
        </a:gradFill>
      </p:bgPr>
    </p:bg>
    <p:spTree>
      <p:nvGrpSpPr>
        <p:cNvPr id="162" name="Shape 162"/>
        <p:cNvGrpSpPr/>
        <p:nvPr/>
      </p:nvGrpSpPr>
      <p:grpSpPr>
        <a:xfrm>
          <a:off x="0" y="0"/>
          <a:ext cx="0" cy="0"/>
          <a:chOff x="0" y="0"/>
          <a:chExt cx="0" cy="0"/>
        </a:xfrm>
      </p:grpSpPr>
      <p:cxnSp>
        <p:nvCxnSpPr>
          <p:cNvPr id="163" name="Google Shape;163;p2"/>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164" name="Google Shape;164;p2"/>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165" name="Google Shape;165;p2"/>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166" name="Google Shape;166;p2"/>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167" name="Google Shape;167;p2"/>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sp>
        <p:nvSpPr>
          <p:cNvPr id="168" name="Google Shape;168;p2"/>
          <p:cNvSpPr/>
          <p:nvPr/>
        </p:nvSpPr>
        <p:spPr>
          <a:xfrm>
            <a:off x="0" y="0"/>
            <a:ext cx="12192000" cy="6858000"/>
          </a:xfrm>
          <a:prstGeom prst="rect">
            <a:avLst/>
          </a:prstGeom>
          <a:gradFill>
            <a:gsLst>
              <a:gs pos="0">
                <a:srgbClr val="62D2EF"/>
              </a:gs>
              <a:gs pos="10000">
                <a:srgbClr val="62D2EF"/>
              </a:gs>
              <a:gs pos="100000">
                <a:srgbClr val="05578D"/>
              </a:gs>
            </a:gsLst>
            <a:lin ang="612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descr="3D abstract blue and gold cube illustration" id="169" name="Google Shape;169;p2"/>
          <p:cNvPicPr preferRelativeResize="0"/>
          <p:nvPr/>
        </p:nvPicPr>
        <p:blipFill rotWithShape="1">
          <a:blip r:embed="rId3">
            <a:alphaModFix amt="15000"/>
          </a:blip>
          <a:srcRect b="6252" l="0" r="0" t="0"/>
          <a:stretch/>
        </p:blipFill>
        <p:spPr>
          <a:xfrm>
            <a:off x="7" y="-44615"/>
            <a:ext cx="12191980" cy="6857989"/>
          </a:xfrm>
          <a:prstGeom prst="rect">
            <a:avLst/>
          </a:prstGeom>
          <a:gradFill>
            <a:gsLst>
              <a:gs pos="0">
                <a:srgbClr val="62D2EF"/>
              </a:gs>
              <a:gs pos="10000">
                <a:srgbClr val="62D2EF"/>
              </a:gs>
              <a:gs pos="100000">
                <a:srgbClr val="05578D"/>
              </a:gs>
            </a:gsLst>
            <a:lin ang="6120000" scaled="0"/>
          </a:gradFill>
          <a:ln>
            <a:noFill/>
          </a:ln>
        </p:spPr>
      </p:pic>
      <p:grpSp>
        <p:nvGrpSpPr>
          <p:cNvPr id="170" name="Google Shape;170;p2"/>
          <p:cNvGrpSpPr/>
          <p:nvPr/>
        </p:nvGrpSpPr>
        <p:grpSpPr>
          <a:xfrm>
            <a:off x="3175" y="97627"/>
            <a:ext cx="12185649" cy="1055340"/>
            <a:chOff x="0" y="6758"/>
            <a:chExt cx="12185649" cy="1055340"/>
          </a:xfrm>
        </p:grpSpPr>
        <p:sp>
          <p:nvSpPr>
            <p:cNvPr id="171" name="Google Shape;171;p2"/>
            <p:cNvSpPr/>
            <p:nvPr/>
          </p:nvSpPr>
          <p:spPr>
            <a:xfrm>
              <a:off x="0" y="6758"/>
              <a:ext cx="12185649" cy="1055340"/>
            </a:xfrm>
            <a:prstGeom prst="roundRect">
              <a:avLst>
                <a:gd fmla="val 16667" name="adj"/>
              </a:avLst>
            </a:prstGeom>
            <a:gradFill>
              <a:gsLst>
                <a:gs pos="0">
                  <a:srgbClr val="62D2EF"/>
                </a:gs>
                <a:gs pos="10000">
                  <a:srgbClr val="62D2EF"/>
                </a:gs>
                <a:gs pos="100000">
                  <a:srgbClr val="05578D"/>
                </a:gs>
              </a:gsLst>
              <a:lin ang="6120000" scaled="0"/>
            </a:gra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
            <p:cNvSpPr txBox="1"/>
            <p:nvPr/>
          </p:nvSpPr>
          <p:spPr>
            <a:xfrm>
              <a:off x="51517" y="58275"/>
              <a:ext cx="12082615" cy="952306"/>
            </a:xfrm>
            <a:prstGeom prst="rect">
              <a:avLst/>
            </a:prstGeom>
            <a:noFill/>
            <a:ln>
              <a:noFill/>
            </a:ln>
          </p:spPr>
          <p:txBody>
            <a:bodyPr anchorCtr="0" anchor="ctr" bIns="167625" lIns="167625" spcFirstLastPara="1" rIns="167625" wrap="square" tIns="167625">
              <a:noAutofit/>
            </a:bodyPr>
            <a:lstStyle/>
            <a:p>
              <a:pPr indent="0" lvl="0" marL="0" marR="0" rtl="0" algn="l">
                <a:lnSpc>
                  <a:spcPct val="90000"/>
                </a:lnSpc>
                <a:spcBef>
                  <a:spcPts val="0"/>
                </a:spcBef>
                <a:spcAft>
                  <a:spcPts val="0"/>
                </a:spcAft>
                <a:buClr>
                  <a:schemeClr val="lt1"/>
                </a:buClr>
                <a:buSzPts val="4400"/>
                <a:buFont typeface="Century Gothic"/>
                <a:buNone/>
              </a:pPr>
              <a:r>
                <a:rPr lang="en-AU" sz="5300">
                  <a:solidFill>
                    <a:schemeClr val="lt1"/>
                  </a:solidFill>
                  <a:latin typeface="Century Gothic"/>
                  <a:ea typeface="Century Gothic"/>
                  <a:cs typeface="Century Gothic"/>
                  <a:sym typeface="Century Gothic"/>
                </a:rPr>
                <a:t>Objective </a:t>
              </a:r>
              <a:r>
                <a:rPr lang="en-AU" sz="2700">
                  <a:solidFill>
                    <a:schemeClr val="lt1"/>
                  </a:solidFill>
                  <a:latin typeface="Century Gothic"/>
                  <a:ea typeface="Century Gothic"/>
                  <a:cs typeface="Century Gothic"/>
                  <a:sym typeface="Century Gothic"/>
                </a:rPr>
                <a:t>(Mandeep)</a:t>
              </a:r>
              <a:endParaRPr b="1" i="0" sz="1800" u="none" cap="none" strike="noStrike">
                <a:solidFill>
                  <a:schemeClr val="lt1"/>
                </a:solidFill>
                <a:latin typeface="Century Gothic"/>
                <a:ea typeface="Century Gothic"/>
                <a:cs typeface="Century Gothic"/>
                <a:sym typeface="Century Gothic"/>
              </a:endParaRPr>
            </a:p>
          </p:txBody>
        </p:sp>
      </p:grpSp>
      <p:grpSp>
        <p:nvGrpSpPr>
          <p:cNvPr id="173" name="Google Shape;173;p2"/>
          <p:cNvGrpSpPr/>
          <p:nvPr/>
        </p:nvGrpSpPr>
        <p:grpSpPr>
          <a:xfrm>
            <a:off x="6108170" y="9144"/>
            <a:ext cx="6080656" cy="6163733"/>
            <a:chOff x="6108170" y="8467"/>
            <a:chExt cx="6080656" cy="6163733"/>
          </a:xfrm>
        </p:grpSpPr>
        <p:cxnSp>
          <p:nvCxnSpPr>
            <p:cNvPr id="174" name="Google Shape;174;p2"/>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175" name="Google Shape;175;p2"/>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176" name="Google Shape;176;p2"/>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177" name="Google Shape;177;p2"/>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178" name="Google Shape;178;p2"/>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grpSp>
      <p:pic>
        <p:nvPicPr>
          <p:cNvPr id="179" name="Google Shape;179;p2"/>
          <p:cNvPicPr preferRelativeResize="0"/>
          <p:nvPr/>
        </p:nvPicPr>
        <p:blipFill>
          <a:blip r:embed="rId4">
            <a:alphaModFix/>
          </a:blip>
          <a:stretch>
            <a:fillRect/>
          </a:stretch>
        </p:blipFill>
        <p:spPr>
          <a:xfrm>
            <a:off x="360213" y="1340150"/>
            <a:ext cx="11471549" cy="5119800"/>
          </a:xfrm>
          <a:prstGeom prst="rect">
            <a:avLst/>
          </a:prstGeom>
          <a:gradFill>
            <a:gsLst>
              <a:gs pos="0">
                <a:srgbClr val="62D2EF"/>
              </a:gs>
              <a:gs pos="10000">
                <a:srgbClr val="62D2EF"/>
              </a:gs>
              <a:gs pos="100000">
                <a:srgbClr val="05578D"/>
              </a:gs>
            </a:gsLst>
            <a:lin ang="6119877" scaled="0"/>
          </a:grad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
              <a:srgbClr val="62D2EF"/>
            </a:gs>
            <a:gs pos="100000">
              <a:srgbClr val="05578D"/>
            </a:gs>
          </a:gsLst>
          <a:lin ang="6119877" scaled="0"/>
        </a:gradFill>
      </p:bgPr>
    </p:bg>
    <p:spTree>
      <p:nvGrpSpPr>
        <p:cNvPr id="531" name="Shape 531"/>
        <p:cNvGrpSpPr/>
        <p:nvPr/>
      </p:nvGrpSpPr>
      <p:grpSpPr>
        <a:xfrm>
          <a:off x="0" y="0"/>
          <a:ext cx="0" cy="0"/>
          <a:chOff x="0" y="0"/>
          <a:chExt cx="0" cy="0"/>
        </a:xfrm>
      </p:grpSpPr>
      <p:cxnSp>
        <p:nvCxnSpPr>
          <p:cNvPr id="532" name="Google Shape;532;g31dd712f4e3_0_94"/>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533" name="Google Shape;533;g31dd712f4e3_0_94"/>
          <p:cNvCxnSpPr/>
          <p:nvPr/>
        </p:nvCxnSpPr>
        <p:spPr>
          <a:xfrm flipH="1">
            <a:off x="6108125" y="91545"/>
            <a:ext cx="6080700" cy="6080700"/>
          </a:xfrm>
          <a:prstGeom prst="straightConnector1">
            <a:avLst/>
          </a:prstGeom>
          <a:noFill/>
          <a:ln cap="flat" cmpd="sng" w="12700">
            <a:solidFill>
              <a:schemeClr val="lt1"/>
            </a:solidFill>
            <a:prstDash val="solid"/>
            <a:round/>
            <a:headEnd len="sm" w="sm" type="none"/>
            <a:tailEnd len="sm" w="sm" type="none"/>
          </a:ln>
        </p:spPr>
      </p:cxnSp>
      <p:cxnSp>
        <p:nvCxnSpPr>
          <p:cNvPr id="534" name="Google Shape;534;g31dd712f4e3_0_94"/>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535" name="Google Shape;535;g31dd712f4e3_0_94"/>
          <p:cNvCxnSpPr/>
          <p:nvPr/>
        </p:nvCxnSpPr>
        <p:spPr>
          <a:xfrm flipH="1">
            <a:off x="7335726" y="32278"/>
            <a:ext cx="4853100" cy="4853100"/>
          </a:xfrm>
          <a:prstGeom prst="straightConnector1">
            <a:avLst/>
          </a:prstGeom>
          <a:noFill/>
          <a:ln cap="flat" cmpd="sng" w="31750">
            <a:solidFill>
              <a:schemeClr val="lt1"/>
            </a:solidFill>
            <a:prstDash val="solid"/>
            <a:round/>
            <a:headEnd len="sm" w="sm" type="none"/>
            <a:tailEnd len="sm" w="sm" type="none"/>
          </a:ln>
        </p:spPr>
      </p:cxnSp>
      <p:cxnSp>
        <p:nvCxnSpPr>
          <p:cNvPr id="536" name="Google Shape;536;g31dd712f4e3_0_94"/>
          <p:cNvCxnSpPr/>
          <p:nvPr/>
        </p:nvCxnSpPr>
        <p:spPr>
          <a:xfrm flipH="1">
            <a:off x="7845425" y="609601"/>
            <a:ext cx="4343400" cy="4343400"/>
          </a:xfrm>
          <a:prstGeom prst="straightConnector1">
            <a:avLst/>
          </a:prstGeom>
          <a:noFill/>
          <a:ln cap="flat" cmpd="sng" w="31750">
            <a:solidFill>
              <a:schemeClr val="lt1"/>
            </a:solidFill>
            <a:prstDash val="solid"/>
            <a:round/>
            <a:headEnd len="sm" w="sm" type="none"/>
            <a:tailEnd len="sm" w="sm" type="none"/>
          </a:ln>
        </p:spPr>
      </p:cxnSp>
      <p:sp>
        <p:nvSpPr>
          <p:cNvPr id="537" name="Google Shape;537;g31dd712f4e3_0_94"/>
          <p:cNvSpPr/>
          <p:nvPr/>
        </p:nvSpPr>
        <p:spPr>
          <a:xfrm>
            <a:off x="0" y="0"/>
            <a:ext cx="12192000" cy="6858000"/>
          </a:xfrm>
          <a:prstGeom prst="rect">
            <a:avLst/>
          </a:prstGeom>
          <a:gradFill>
            <a:gsLst>
              <a:gs pos="0">
                <a:srgbClr val="62D2EF"/>
              </a:gs>
              <a:gs pos="10000">
                <a:srgbClr val="62D2EF"/>
              </a:gs>
              <a:gs pos="100000">
                <a:srgbClr val="05578D"/>
              </a:gs>
            </a:gsLst>
            <a:lin ang="611987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descr="3D abstract blue and gold cube illustration" id="538" name="Google Shape;538;g31dd712f4e3_0_94"/>
          <p:cNvPicPr preferRelativeResize="0"/>
          <p:nvPr/>
        </p:nvPicPr>
        <p:blipFill rotWithShape="1">
          <a:blip r:embed="rId3">
            <a:alphaModFix amt="15000"/>
          </a:blip>
          <a:srcRect b="6252" l="0" r="0" t="0"/>
          <a:stretch/>
        </p:blipFill>
        <p:spPr>
          <a:xfrm>
            <a:off x="-12159" y="91545"/>
            <a:ext cx="12191980" cy="6857989"/>
          </a:xfrm>
          <a:prstGeom prst="rect">
            <a:avLst/>
          </a:prstGeom>
          <a:noFill/>
          <a:ln>
            <a:noFill/>
          </a:ln>
        </p:spPr>
      </p:pic>
      <p:grpSp>
        <p:nvGrpSpPr>
          <p:cNvPr id="539" name="Google Shape;539;g31dd712f4e3_0_94"/>
          <p:cNvGrpSpPr/>
          <p:nvPr/>
        </p:nvGrpSpPr>
        <p:grpSpPr>
          <a:xfrm>
            <a:off x="106050" y="25350"/>
            <a:ext cx="11931900" cy="886338"/>
            <a:chOff x="0" y="0"/>
            <a:chExt cx="11931900" cy="1271100"/>
          </a:xfrm>
        </p:grpSpPr>
        <p:sp>
          <p:nvSpPr>
            <p:cNvPr id="540" name="Google Shape;540;g31dd712f4e3_0_94"/>
            <p:cNvSpPr/>
            <p:nvPr/>
          </p:nvSpPr>
          <p:spPr>
            <a:xfrm>
              <a:off x="0" y="0"/>
              <a:ext cx="11931900" cy="1271100"/>
            </a:xfrm>
            <a:prstGeom prst="roundRect">
              <a:avLst>
                <a:gd fmla="val 16667" name="adj"/>
              </a:avLst>
            </a:prstGeom>
            <a:gradFill>
              <a:gsLst>
                <a:gs pos="0">
                  <a:srgbClr val="62D2EF"/>
                </a:gs>
                <a:gs pos="10000">
                  <a:srgbClr val="62D2EF"/>
                </a:gs>
                <a:gs pos="100000">
                  <a:srgbClr val="05578D"/>
                </a:gs>
              </a:gsLst>
              <a:lin ang="6119877" scaled="0"/>
            </a:gra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g31dd712f4e3_0_94"/>
            <p:cNvSpPr txBox="1"/>
            <p:nvPr/>
          </p:nvSpPr>
          <p:spPr>
            <a:xfrm>
              <a:off x="62055" y="62055"/>
              <a:ext cx="11808000" cy="1147200"/>
            </a:xfrm>
            <a:prstGeom prst="rect">
              <a:avLst/>
            </a:prstGeom>
            <a:noFill/>
            <a:ln>
              <a:noFill/>
            </a:ln>
          </p:spPr>
          <p:txBody>
            <a:bodyPr anchorCtr="0" anchor="ctr" bIns="201925" lIns="201925" spcFirstLastPara="1" rIns="201925" wrap="square" tIns="201925">
              <a:noAutofit/>
            </a:bodyPr>
            <a:lstStyle/>
            <a:p>
              <a:pPr indent="0" lvl="0" marL="0" marR="0" rtl="0" algn="l">
                <a:lnSpc>
                  <a:spcPct val="90000"/>
                </a:lnSpc>
                <a:spcBef>
                  <a:spcPts val="0"/>
                </a:spcBef>
                <a:spcAft>
                  <a:spcPts val="0"/>
                </a:spcAft>
                <a:buClr>
                  <a:schemeClr val="lt1"/>
                </a:buClr>
                <a:buSzPts val="5300"/>
                <a:buFont typeface="Century Gothic"/>
                <a:buNone/>
              </a:pPr>
              <a:r>
                <a:rPr lang="en-AU" sz="5300">
                  <a:solidFill>
                    <a:schemeClr val="lt1"/>
                  </a:solidFill>
                  <a:latin typeface="Century Gothic"/>
                  <a:ea typeface="Century Gothic"/>
                  <a:cs typeface="Century Gothic"/>
                  <a:sym typeface="Century Gothic"/>
                </a:rPr>
                <a:t>Conclusion </a:t>
              </a:r>
              <a:r>
                <a:rPr lang="en-AU" sz="2700">
                  <a:solidFill>
                    <a:schemeClr val="lt1"/>
                  </a:solidFill>
                  <a:latin typeface="Century Gothic"/>
                  <a:ea typeface="Century Gothic"/>
                  <a:cs typeface="Century Gothic"/>
                  <a:sym typeface="Century Gothic"/>
                </a:rPr>
                <a:t>(Patrick)</a:t>
              </a:r>
              <a:endParaRPr sz="5300">
                <a:solidFill>
                  <a:schemeClr val="lt1"/>
                </a:solidFill>
                <a:latin typeface="Century Gothic"/>
                <a:ea typeface="Century Gothic"/>
                <a:cs typeface="Century Gothic"/>
                <a:sym typeface="Century Gothic"/>
              </a:endParaRPr>
            </a:p>
          </p:txBody>
        </p:sp>
      </p:grpSp>
      <p:grpSp>
        <p:nvGrpSpPr>
          <p:cNvPr id="542" name="Google Shape;542;g31dd712f4e3_0_94"/>
          <p:cNvGrpSpPr/>
          <p:nvPr/>
        </p:nvGrpSpPr>
        <p:grpSpPr>
          <a:xfrm>
            <a:off x="6108125" y="9144"/>
            <a:ext cx="6080701" cy="6163778"/>
            <a:chOff x="6108125" y="8467"/>
            <a:chExt cx="6080701" cy="6163778"/>
          </a:xfrm>
        </p:grpSpPr>
        <p:cxnSp>
          <p:nvCxnSpPr>
            <p:cNvPr id="543" name="Google Shape;543;g31dd712f4e3_0_94"/>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544" name="Google Shape;544;g31dd712f4e3_0_94"/>
            <p:cNvCxnSpPr/>
            <p:nvPr/>
          </p:nvCxnSpPr>
          <p:spPr>
            <a:xfrm flipH="1">
              <a:off x="6108125" y="91545"/>
              <a:ext cx="6080700" cy="6080700"/>
            </a:xfrm>
            <a:prstGeom prst="straightConnector1">
              <a:avLst/>
            </a:prstGeom>
            <a:noFill/>
            <a:ln cap="flat" cmpd="sng" w="12700">
              <a:solidFill>
                <a:schemeClr val="lt1"/>
              </a:solidFill>
              <a:prstDash val="solid"/>
              <a:round/>
              <a:headEnd len="sm" w="sm" type="none"/>
              <a:tailEnd len="sm" w="sm" type="none"/>
            </a:ln>
          </p:spPr>
        </p:cxnSp>
        <p:cxnSp>
          <p:nvCxnSpPr>
            <p:cNvPr id="545" name="Google Shape;545;g31dd712f4e3_0_94"/>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546" name="Google Shape;546;g31dd712f4e3_0_94"/>
            <p:cNvCxnSpPr/>
            <p:nvPr/>
          </p:nvCxnSpPr>
          <p:spPr>
            <a:xfrm flipH="1">
              <a:off x="7335726" y="32278"/>
              <a:ext cx="4853100" cy="4853100"/>
            </a:xfrm>
            <a:prstGeom prst="straightConnector1">
              <a:avLst/>
            </a:prstGeom>
            <a:noFill/>
            <a:ln cap="flat" cmpd="sng" w="31750">
              <a:solidFill>
                <a:schemeClr val="lt1"/>
              </a:solidFill>
              <a:prstDash val="solid"/>
              <a:round/>
              <a:headEnd len="sm" w="sm" type="none"/>
              <a:tailEnd len="sm" w="sm" type="none"/>
            </a:ln>
          </p:spPr>
        </p:cxnSp>
        <p:cxnSp>
          <p:nvCxnSpPr>
            <p:cNvPr id="547" name="Google Shape;547;g31dd712f4e3_0_94"/>
            <p:cNvCxnSpPr/>
            <p:nvPr/>
          </p:nvCxnSpPr>
          <p:spPr>
            <a:xfrm flipH="1">
              <a:off x="7845425" y="609601"/>
              <a:ext cx="4343400" cy="4343400"/>
            </a:xfrm>
            <a:prstGeom prst="straightConnector1">
              <a:avLst/>
            </a:prstGeom>
            <a:noFill/>
            <a:ln cap="flat" cmpd="sng" w="31750">
              <a:solidFill>
                <a:schemeClr val="lt1"/>
              </a:solidFill>
              <a:prstDash val="solid"/>
              <a:round/>
              <a:headEnd len="sm" w="sm" type="none"/>
              <a:tailEnd len="sm" w="sm" type="none"/>
            </a:ln>
          </p:spPr>
        </p:cxnSp>
      </p:grpSp>
      <p:sp>
        <p:nvSpPr>
          <p:cNvPr id="548" name="Google Shape;548;g31dd712f4e3_0_94"/>
          <p:cNvSpPr txBox="1"/>
          <p:nvPr/>
        </p:nvSpPr>
        <p:spPr>
          <a:xfrm>
            <a:off x="2451450" y="1616100"/>
            <a:ext cx="7241100" cy="36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sz="2400">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rPr b="1" lang="en-AU" sz="2400">
                <a:latin typeface="Century Gothic"/>
                <a:ea typeface="Century Gothic"/>
                <a:cs typeface="Century Gothic"/>
                <a:sym typeface="Century Gothic"/>
              </a:rPr>
              <a:t>In conclusion, our COVID-19 Data Search Application embodies effective data engineering practices, </a:t>
            </a:r>
            <a:endParaRPr b="1" sz="2400">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rPr b="1" lang="en-AU" sz="2400">
                <a:latin typeface="Century Gothic"/>
                <a:ea typeface="Century Gothic"/>
                <a:cs typeface="Century Gothic"/>
                <a:sym typeface="Century Gothic"/>
              </a:rPr>
              <a:t>user-centric design, and ethical responsibility. It provides a reliable platform for exploring COVID-19 data, </a:t>
            </a:r>
            <a:endParaRPr b="1" sz="2400">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rPr b="1" lang="en-AU" sz="2400">
                <a:latin typeface="Century Gothic"/>
                <a:ea typeface="Century Gothic"/>
                <a:cs typeface="Century Gothic"/>
                <a:sym typeface="Century Gothic"/>
              </a:rPr>
              <a:t>supporting informed decision-making and contributing to our understanding of data engineering.</a:t>
            </a:r>
            <a:endParaRPr b="1" sz="2400">
              <a:latin typeface="Century Gothic"/>
              <a:ea typeface="Century Gothic"/>
              <a:cs typeface="Century Gothic"/>
              <a:sym typeface="Century Gothic"/>
            </a:endParaRPr>
          </a:p>
          <a:p>
            <a:pPr indent="0" lvl="0" marL="0" rtl="0" algn="l">
              <a:spcBef>
                <a:spcPts val="0"/>
              </a:spcBef>
              <a:spcAft>
                <a:spcPts val="0"/>
              </a:spcAft>
              <a:buNone/>
            </a:pPr>
            <a:r>
              <a:t/>
            </a:r>
            <a:endParaRPr b="1" sz="2400">
              <a:latin typeface="Century Gothic"/>
              <a:ea typeface="Century Gothic"/>
              <a:cs typeface="Century Gothic"/>
              <a:sym typeface="Century Gothic"/>
            </a:endParaRPr>
          </a:p>
        </p:txBody>
      </p:sp>
      <p:sp>
        <p:nvSpPr>
          <p:cNvPr id="549" name="Google Shape;549;g31dd712f4e3_0_94"/>
          <p:cNvSpPr/>
          <p:nvPr/>
        </p:nvSpPr>
        <p:spPr>
          <a:xfrm>
            <a:off x="1718700" y="911700"/>
            <a:ext cx="8754600" cy="5946300"/>
          </a:xfrm>
          <a:prstGeom prst="horizontalScroll">
            <a:avLst>
              <a:gd fmla="val 12500" name="adj"/>
            </a:avLst>
          </a:prstGeom>
          <a:solidFill>
            <a:schemeClr val="dk2"/>
          </a:solidFill>
          <a:ln cap="flat" cmpd="sng" w="9525">
            <a:solidFill>
              <a:srgbClr val="62D2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AU" sz="2400">
                <a:solidFill>
                  <a:srgbClr val="EFEFEF"/>
                </a:solidFill>
                <a:latin typeface="Century Gothic"/>
                <a:ea typeface="Century Gothic"/>
                <a:cs typeface="Century Gothic"/>
                <a:sym typeface="Century Gothic"/>
              </a:rPr>
              <a:t>In conclusion, our COVID-19 Data Search Application embodies effective data engineering practices, user-centric design, and ethical responsibility. It provides a reliable platform for exploring COVID-19 data, supporting informed decision-making and contributing to our understanding of data engineering.</a:t>
            </a:r>
            <a:endParaRPr sz="2000">
              <a:solidFill>
                <a:srgbClr val="274E13"/>
              </a:solidFill>
              <a:latin typeface="Century Gothic"/>
              <a:ea typeface="Century Gothic"/>
              <a:cs typeface="Century Gothic"/>
              <a:sym typeface="Century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grpSp>
        <p:nvGrpSpPr>
          <p:cNvPr id="554" name="Google Shape;554;g31dd712f4e3_2_0"/>
          <p:cNvGrpSpPr/>
          <p:nvPr/>
        </p:nvGrpSpPr>
        <p:grpSpPr>
          <a:xfrm>
            <a:off x="106050" y="25350"/>
            <a:ext cx="11931900" cy="886338"/>
            <a:chOff x="0" y="0"/>
            <a:chExt cx="11931900" cy="1271100"/>
          </a:xfrm>
        </p:grpSpPr>
        <p:sp>
          <p:nvSpPr>
            <p:cNvPr id="555" name="Google Shape;555;g31dd712f4e3_2_0"/>
            <p:cNvSpPr/>
            <p:nvPr/>
          </p:nvSpPr>
          <p:spPr>
            <a:xfrm>
              <a:off x="0" y="0"/>
              <a:ext cx="11931900" cy="1271100"/>
            </a:xfrm>
            <a:prstGeom prst="roundRect">
              <a:avLst>
                <a:gd fmla="val 16667" name="adj"/>
              </a:avLst>
            </a:prstGeom>
            <a:gradFill>
              <a:gsLst>
                <a:gs pos="0">
                  <a:srgbClr val="62D2EF"/>
                </a:gs>
                <a:gs pos="10000">
                  <a:srgbClr val="62D2EF"/>
                </a:gs>
                <a:gs pos="100000">
                  <a:srgbClr val="05578D"/>
                </a:gs>
              </a:gsLst>
              <a:lin ang="6119877" scaled="0"/>
            </a:gra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g31dd712f4e3_2_0"/>
            <p:cNvSpPr txBox="1"/>
            <p:nvPr/>
          </p:nvSpPr>
          <p:spPr>
            <a:xfrm>
              <a:off x="62055" y="62055"/>
              <a:ext cx="11808000" cy="1147200"/>
            </a:xfrm>
            <a:prstGeom prst="rect">
              <a:avLst/>
            </a:prstGeom>
            <a:noFill/>
            <a:ln>
              <a:noFill/>
            </a:ln>
          </p:spPr>
          <p:txBody>
            <a:bodyPr anchorCtr="0" anchor="ctr" bIns="201925" lIns="201925" spcFirstLastPara="1" rIns="201925" wrap="square" tIns="201925">
              <a:noAutofit/>
            </a:bodyPr>
            <a:lstStyle/>
            <a:p>
              <a:pPr indent="0" lvl="0" marL="0" marR="0" rtl="0" algn="l">
                <a:lnSpc>
                  <a:spcPct val="90000"/>
                </a:lnSpc>
                <a:spcBef>
                  <a:spcPts val="0"/>
                </a:spcBef>
                <a:spcAft>
                  <a:spcPts val="0"/>
                </a:spcAft>
                <a:buClr>
                  <a:schemeClr val="lt1"/>
                </a:buClr>
                <a:buSzPts val="5300"/>
                <a:buFont typeface="Century Gothic"/>
                <a:buNone/>
              </a:pPr>
              <a:r>
                <a:rPr b="1" lang="en-AU" sz="5300">
                  <a:solidFill>
                    <a:schemeClr val="lt1"/>
                  </a:solidFill>
                  <a:latin typeface="Century Gothic"/>
                  <a:ea typeface="Century Gothic"/>
                  <a:cs typeface="Century Gothic"/>
                  <a:sym typeface="Century Gothic"/>
                </a:rPr>
                <a:t>Questions?</a:t>
              </a:r>
              <a:endParaRPr b="1" sz="5300">
                <a:solidFill>
                  <a:schemeClr val="lt1"/>
                </a:solidFill>
              </a:endParaRPr>
            </a:p>
          </p:txBody>
        </p:sp>
      </p:grpSp>
      <p:sp>
        <p:nvSpPr>
          <p:cNvPr id="557" name="Google Shape;557;g31dd712f4e3_2_0"/>
          <p:cNvSpPr/>
          <p:nvPr/>
        </p:nvSpPr>
        <p:spPr>
          <a:xfrm>
            <a:off x="2052050" y="1717850"/>
            <a:ext cx="5414100" cy="3208500"/>
          </a:xfrm>
          <a:prstGeom prst="roundRect">
            <a:avLst>
              <a:gd fmla="val 16667" name="adj"/>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entury Gothic"/>
              <a:ea typeface="Century Gothic"/>
              <a:cs typeface="Century Gothic"/>
              <a:sym typeface="Century Gothic"/>
            </a:endParaRPr>
          </a:p>
        </p:txBody>
      </p:sp>
      <p:sp>
        <p:nvSpPr>
          <p:cNvPr id="558" name="Google Shape;558;g31dd712f4e3_2_0"/>
          <p:cNvSpPr/>
          <p:nvPr/>
        </p:nvSpPr>
        <p:spPr>
          <a:xfrm>
            <a:off x="2926300" y="2511900"/>
            <a:ext cx="5414100" cy="32085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entury Gothic"/>
              <a:ea typeface="Century Gothic"/>
              <a:cs typeface="Century Gothic"/>
              <a:sym typeface="Century Gothic"/>
            </a:endParaRPr>
          </a:p>
        </p:txBody>
      </p:sp>
      <p:sp>
        <p:nvSpPr>
          <p:cNvPr id="559" name="Google Shape;559;g31dd712f4e3_2_0"/>
          <p:cNvSpPr txBox="1"/>
          <p:nvPr/>
        </p:nvSpPr>
        <p:spPr>
          <a:xfrm>
            <a:off x="4670800" y="3442350"/>
            <a:ext cx="1925100" cy="13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AU" sz="5300">
                <a:solidFill>
                  <a:srgbClr val="1C4587"/>
                </a:solidFill>
                <a:latin typeface="Century Gothic"/>
                <a:ea typeface="Century Gothic"/>
                <a:cs typeface="Century Gothic"/>
                <a:sym typeface="Century Gothic"/>
              </a:rPr>
              <a:t>Q/A </a:t>
            </a:r>
            <a:endParaRPr b="1" sz="5300">
              <a:solidFill>
                <a:srgbClr val="1C4587"/>
              </a:solidFill>
              <a:latin typeface="Century Gothic"/>
              <a:ea typeface="Century Gothic"/>
              <a:cs typeface="Century Gothic"/>
              <a:sym typeface="Century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grpSp>
        <p:nvGrpSpPr>
          <p:cNvPr id="564" name="Google Shape;564;g3214b964376_0_267"/>
          <p:cNvGrpSpPr/>
          <p:nvPr/>
        </p:nvGrpSpPr>
        <p:grpSpPr>
          <a:xfrm>
            <a:off x="106050" y="25350"/>
            <a:ext cx="11931900" cy="886338"/>
            <a:chOff x="0" y="0"/>
            <a:chExt cx="11931900" cy="1271100"/>
          </a:xfrm>
        </p:grpSpPr>
        <p:sp>
          <p:nvSpPr>
            <p:cNvPr id="565" name="Google Shape;565;g3214b964376_0_267"/>
            <p:cNvSpPr/>
            <p:nvPr/>
          </p:nvSpPr>
          <p:spPr>
            <a:xfrm>
              <a:off x="0" y="0"/>
              <a:ext cx="11931900" cy="1271100"/>
            </a:xfrm>
            <a:prstGeom prst="roundRect">
              <a:avLst>
                <a:gd fmla="val 16667" name="adj"/>
              </a:avLst>
            </a:prstGeom>
            <a:gradFill>
              <a:gsLst>
                <a:gs pos="0">
                  <a:srgbClr val="62D2EF"/>
                </a:gs>
                <a:gs pos="10000">
                  <a:srgbClr val="62D2EF"/>
                </a:gs>
                <a:gs pos="100000">
                  <a:srgbClr val="05578D"/>
                </a:gs>
              </a:gsLst>
              <a:lin ang="6119877" scaled="0"/>
            </a:gra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g3214b964376_0_267"/>
            <p:cNvSpPr txBox="1"/>
            <p:nvPr/>
          </p:nvSpPr>
          <p:spPr>
            <a:xfrm>
              <a:off x="62055" y="62055"/>
              <a:ext cx="11808000" cy="1147200"/>
            </a:xfrm>
            <a:prstGeom prst="rect">
              <a:avLst/>
            </a:prstGeom>
            <a:noFill/>
            <a:ln>
              <a:noFill/>
            </a:ln>
          </p:spPr>
          <p:txBody>
            <a:bodyPr anchorCtr="0" anchor="ctr" bIns="201925" lIns="201925" spcFirstLastPara="1" rIns="201925" wrap="square" tIns="201925">
              <a:noAutofit/>
            </a:bodyPr>
            <a:lstStyle/>
            <a:p>
              <a:pPr indent="0" lvl="0" marL="0" marR="0" rtl="0" algn="l">
                <a:lnSpc>
                  <a:spcPct val="90000"/>
                </a:lnSpc>
                <a:spcBef>
                  <a:spcPts val="0"/>
                </a:spcBef>
                <a:spcAft>
                  <a:spcPts val="0"/>
                </a:spcAft>
                <a:buClr>
                  <a:schemeClr val="lt1"/>
                </a:buClr>
                <a:buSzPts val="5300"/>
                <a:buFont typeface="Century Gothic"/>
                <a:buNone/>
              </a:pPr>
              <a:r>
                <a:t/>
              </a:r>
              <a:endParaRPr b="1" sz="5300">
                <a:solidFill>
                  <a:schemeClr val="lt1"/>
                </a:solidFill>
              </a:endParaRPr>
            </a:p>
          </p:txBody>
        </p:sp>
      </p:grpSp>
      <p:sp>
        <p:nvSpPr>
          <p:cNvPr id="567" name="Google Shape;567;g3214b964376_0_267"/>
          <p:cNvSpPr/>
          <p:nvPr/>
        </p:nvSpPr>
        <p:spPr>
          <a:xfrm>
            <a:off x="2052050" y="1717850"/>
            <a:ext cx="5414100" cy="3208500"/>
          </a:xfrm>
          <a:prstGeom prst="roundRect">
            <a:avLst>
              <a:gd fmla="val 16667" name="adj"/>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entury Gothic"/>
              <a:ea typeface="Century Gothic"/>
              <a:cs typeface="Century Gothic"/>
              <a:sym typeface="Century Gothic"/>
            </a:endParaRPr>
          </a:p>
        </p:txBody>
      </p:sp>
      <p:sp>
        <p:nvSpPr>
          <p:cNvPr id="568" name="Google Shape;568;g3214b964376_0_267"/>
          <p:cNvSpPr/>
          <p:nvPr/>
        </p:nvSpPr>
        <p:spPr>
          <a:xfrm>
            <a:off x="2926300" y="2511900"/>
            <a:ext cx="5414100" cy="32085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entury Gothic"/>
              <a:ea typeface="Century Gothic"/>
              <a:cs typeface="Century Gothic"/>
              <a:sym typeface="Century Gothic"/>
            </a:endParaRPr>
          </a:p>
        </p:txBody>
      </p:sp>
      <p:sp>
        <p:nvSpPr>
          <p:cNvPr id="569" name="Google Shape;569;g3214b964376_0_267"/>
          <p:cNvSpPr txBox="1"/>
          <p:nvPr/>
        </p:nvSpPr>
        <p:spPr>
          <a:xfrm>
            <a:off x="3937000" y="3442350"/>
            <a:ext cx="3609600" cy="13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AU" sz="5300">
                <a:solidFill>
                  <a:srgbClr val="1C4587"/>
                </a:solidFill>
                <a:latin typeface="Century Gothic"/>
                <a:ea typeface="Century Gothic"/>
                <a:cs typeface="Century Gothic"/>
                <a:sym typeface="Century Gothic"/>
              </a:rPr>
              <a:t>Thank you</a:t>
            </a:r>
            <a:r>
              <a:rPr b="1" lang="en-AU" sz="5300">
                <a:solidFill>
                  <a:srgbClr val="1C4587"/>
                </a:solidFill>
                <a:latin typeface="Century Gothic"/>
                <a:ea typeface="Century Gothic"/>
                <a:cs typeface="Century Gothic"/>
                <a:sym typeface="Century Gothic"/>
              </a:rPr>
              <a:t> </a:t>
            </a:r>
            <a:endParaRPr b="1" sz="5300">
              <a:solidFill>
                <a:srgbClr val="1C4587"/>
              </a:solidFill>
              <a:latin typeface="Century Gothic"/>
              <a:ea typeface="Century Gothic"/>
              <a:cs typeface="Century Gothic"/>
              <a:sym typeface="Century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
              <a:srgbClr val="62D2EF"/>
            </a:gs>
            <a:gs pos="100000">
              <a:srgbClr val="05578D"/>
            </a:gs>
          </a:gsLst>
          <a:lin ang="6119877" scaled="0"/>
        </a:gradFill>
      </p:bgPr>
    </p:bg>
    <p:spTree>
      <p:nvGrpSpPr>
        <p:cNvPr id="573" name="Shape 573"/>
        <p:cNvGrpSpPr/>
        <p:nvPr/>
      </p:nvGrpSpPr>
      <p:grpSpPr>
        <a:xfrm>
          <a:off x="0" y="0"/>
          <a:ext cx="0" cy="0"/>
          <a:chOff x="0" y="0"/>
          <a:chExt cx="0" cy="0"/>
        </a:xfrm>
      </p:grpSpPr>
      <p:cxnSp>
        <p:nvCxnSpPr>
          <p:cNvPr id="574" name="Google Shape;574;g3214b964376_0_281"/>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575" name="Google Shape;575;g3214b964376_0_281"/>
          <p:cNvCxnSpPr/>
          <p:nvPr/>
        </p:nvCxnSpPr>
        <p:spPr>
          <a:xfrm flipH="1">
            <a:off x="6108125" y="91545"/>
            <a:ext cx="6080700" cy="6080700"/>
          </a:xfrm>
          <a:prstGeom prst="straightConnector1">
            <a:avLst/>
          </a:prstGeom>
          <a:noFill/>
          <a:ln cap="flat" cmpd="sng" w="12700">
            <a:solidFill>
              <a:schemeClr val="lt1"/>
            </a:solidFill>
            <a:prstDash val="solid"/>
            <a:round/>
            <a:headEnd len="sm" w="sm" type="none"/>
            <a:tailEnd len="sm" w="sm" type="none"/>
          </a:ln>
        </p:spPr>
      </p:cxnSp>
      <p:cxnSp>
        <p:nvCxnSpPr>
          <p:cNvPr id="576" name="Google Shape;576;g3214b964376_0_281"/>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577" name="Google Shape;577;g3214b964376_0_281"/>
          <p:cNvCxnSpPr/>
          <p:nvPr/>
        </p:nvCxnSpPr>
        <p:spPr>
          <a:xfrm flipH="1">
            <a:off x="7335726" y="32278"/>
            <a:ext cx="4853100" cy="4853100"/>
          </a:xfrm>
          <a:prstGeom prst="straightConnector1">
            <a:avLst/>
          </a:prstGeom>
          <a:noFill/>
          <a:ln cap="flat" cmpd="sng" w="31750">
            <a:solidFill>
              <a:schemeClr val="lt1"/>
            </a:solidFill>
            <a:prstDash val="solid"/>
            <a:round/>
            <a:headEnd len="sm" w="sm" type="none"/>
            <a:tailEnd len="sm" w="sm" type="none"/>
          </a:ln>
        </p:spPr>
      </p:cxnSp>
      <p:cxnSp>
        <p:nvCxnSpPr>
          <p:cNvPr id="578" name="Google Shape;578;g3214b964376_0_281"/>
          <p:cNvCxnSpPr/>
          <p:nvPr/>
        </p:nvCxnSpPr>
        <p:spPr>
          <a:xfrm flipH="1">
            <a:off x="7845425" y="609601"/>
            <a:ext cx="4343400" cy="4343400"/>
          </a:xfrm>
          <a:prstGeom prst="straightConnector1">
            <a:avLst/>
          </a:prstGeom>
          <a:noFill/>
          <a:ln cap="flat" cmpd="sng" w="31750">
            <a:solidFill>
              <a:schemeClr val="lt1"/>
            </a:solidFill>
            <a:prstDash val="solid"/>
            <a:round/>
            <a:headEnd len="sm" w="sm" type="none"/>
            <a:tailEnd len="sm" w="sm" type="none"/>
          </a:ln>
        </p:spPr>
      </p:cxnSp>
      <p:sp>
        <p:nvSpPr>
          <p:cNvPr id="579" name="Google Shape;579;g3214b964376_0_281"/>
          <p:cNvSpPr/>
          <p:nvPr/>
        </p:nvSpPr>
        <p:spPr>
          <a:xfrm>
            <a:off x="0" y="-2"/>
            <a:ext cx="12192000" cy="6858000"/>
          </a:xfrm>
          <a:prstGeom prst="rect">
            <a:avLst/>
          </a:prstGeom>
          <a:gradFill>
            <a:gsLst>
              <a:gs pos="0">
                <a:srgbClr val="62D2EF"/>
              </a:gs>
              <a:gs pos="10000">
                <a:srgbClr val="62D2EF"/>
              </a:gs>
              <a:gs pos="100000">
                <a:srgbClr val="05578D"/>
              </a:gs>
            </a:gsLst>
            <a:lin ang="611987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descr="Illuminated server room panel" id="580" name="Google Shape;580;g3214b964376_0_281"/>
          <p:cNvPicPr preferRelativeResize="0"/>
          <p:nvPr/>
        </p:nvPicPr>
        <p:blipFill rotWithShape="1">
          <a:blip r:embed="rId3">
            <a:alphaModFix/>
          </a:blip>
          <a:srcRect b="0" l="0" r="0" t="15732"/>
          <a:stretch/>
        </p:blipFill>
        <p:spPr>
          <a:xfrm>
            <a:off x="20" y="10"/>
            <a:ext cx="12191980" cy="6857989"/>
          </a:xfrm>
          <a:prstGeom prst="rect">
            <a:avLst/>
          </a:prstGeom>
          <a:noFill/>
          <a:ln>
            <a:noFill/>
          </a:ln>
        </p:spPr>
      </p:pic>
      <p:sp>
        <p:nvSpPr>
          <p:cNvPr id="581" name="Google Shape;581;g3214b964376_0_281"/>
          <p:cNvSpPr/>
          <p:nvPr/>
        </p:nvSpPr>
        <p:spPr>
          <a:xfrm flipH="1">
            <a:off x="-25" y="0"/>
            <a:ext cx="12191100" cy="6858000"/>
          </a:xfrm>
          <a:prstGeom prst="snip2DiagRect">
            <a:avLst>
              <a:gd fmla="val 0" name="adj1"/>
              <a:gd fmla="val 42414" name="adj2"/>
            </a:avLst>
          </a:prstGeom>
          <a:gradFill>
            <a:gsLst>
              <a:gs pos="0">
                <a:srgbClr val="62D2EF">
                  <a:alpha val="78823"/>
                </a:srgbClr>
              </a:gs>
              <a:gs pos="2000">
                <a:srgbClr val="62D2EF">
                  <a:alpha val="78823"/>
                </a:srgbClr>
              </a:gs>
              <a:gs pos="100000">
                <a:srgbClr val="05578D">
                  <a:alpha val="8784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582" name="Google Shape;582;g3214b964376_0_281"/>
          <p:cNvSpPr txBox="1"/>
          <p:nvPr>
            <p:ph type="title"/>
          </p:nvPr>
        </p:nvSpPr>
        <p:spPr>
          <a:xfrm>
            <a:off x="4280525" y="2242350"/>
            <a:ext cx="3630000" cy="10779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800"/>
              <a:buFont typeface="Arial"/>
              <a:buNone/>
            </a:pPr>
            <a:r>
              <a:rPr b="1" lang="en-AU" sz="4800">
                <a:latin typeface="Arial"/>
                <a:ea typeface="Arial"/>
                <a:cs typeface="Arial"/>
                <a:sym typeface="Arial"/>
              </a:rPr>
              <a:t>Thank You!</a:t>
            </a:r>
            <a:endParaRPr b="1" sz="4800"/>
          </a:p>
        </p:txBody>
      </p:sp>
      <p:grpSp>
        <p:nvGrpSpPr>
          <p:cNvPr id="583" name="Google Shape;583;g3214b964376_0_281"/>
          <p:cNvGrpSpPr/>
          <p:nvPr/>
        </p:nvGrpSpPr>
        <p:grpSpPr>
          <a:xfrm>
            <a:off x="6111299" y="9144"/>
            <a:ext cx="6080701" cy="6163778"/>
            <a:chOff x="6108125" y="8467"/>
            <a:chExt cx="6080701" cy="6163778"/>
          </a:xfrm>
        </p:grpSpPr>
        <p:cxnSp>
          <p:nvCxnSpPr>
            <p:cNvPr id="584" name="Google Shape;584;g3214b964376_0_281"/>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585" name="Google Shape;585;g3214b964376_0_281"/>
            <p:cNvCxnSpPr/>
            <p:nvPr/>
          </p:nvCxnSpPr>
          <p:spPr>
            <a:xfrm flipH="1">
              <a:off x="6108125" y="91545"/>
              <a:ext cx="6080700" cy="6080700"/>
            </a:xfrm>
            <a:prstGeom prst="straightConnector1">
              <a:avLst/>
            </a:prstGeom>
            <a:noFill/>
            <a:ln cap="flat" cmpd="sng" w="12700">
              <a:solidFill>
                <a:schemeClr val="lt1"/>
              </a:solidFill>
              <a:prstDash val="solid"/>
              <a:round/>
              <a:headEnd len="sm" w="sm" type="none"/>
              <a:tailEnd len="sm" w="sm" type="none"/>
            </a:ln>
          </p:spPr>
        </p:cxnSp>
        <p:cxnSp>
          <p:nvCxnSpPr>
            <p:cNvPr id="586" name="Google Shape;586;g3214b964376_0_281"/>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587" name="Google Shape;587;g3214b964376_0_281"/>
            <p:cNvCxnSpPr/>
            <p:nvPr/>
          </p:nvCxnSpPr>
          <p:spPr>
            <a:xfrm flipH="1">
              <a:off x="7335726" y="32278"/>
              <a:ext cx="4853100" cy="4853100"/>
            </a:xfrm>
            <a:prstGeom prst="straightConnector1">
              <a:avLst/>
            </a:prstGeom>
            <a:noFill/>
            <a:ln cap="flat" cmpd="sng" w="31750">
              <a:solidFill>
                <a:schemeClr val="lt1"/>
              </a:solidFill>
              <a:prstDash val="solid"/>
              <a:round/>
              <a:headEnd len="sm" w="sm" type="none"/>
              <a:tailEnd len="sm" w="sm" type="none"/>
            </a:ln>
          </p:spPr>
        </p:cxnSp>
        <p:cxnSp>
          <p:nvCxnSpPr>
            <p:cNvPr id="588" name="Google Shape;588;g3214b964376_0_281"/>
            <p:cNvCxnSpPr/>
            <p:nvPr/>
          </p:nvCxnSpPr>
          <p:spPr>
            <a:xfrm flipH="1">
              <a:off x="7845425" y="609601"/>
              <a:ext cx="4343400" cy="4343400"/>
            </a:xfrm>
            <a:prstGeom prst="straightConnector1">
              <a:avLst/>
            </a:prstGeom>
            <a:noFill/>
            <a:ln cap="flat" cmpd="sng" w="31750">
              <a:solidFill>
                <a:schemeClr val="lt1"/>
              </a:solidFill>
              <a:prstDash val="solid"/>
              <a:round/>
              <a:headEnd len="sm" w="sm" type="none"/>
              <a:tailEnd len="sm" w="sm" type="none"/>
            </a:ln>
          </p:spPr>
        </p:cxnSp>
      </p:grpSp>
      <p:grpSp>
        <p:nvGrpSpPr>
          <p:cNvPr id="589" name="Google Shape;589;g3214b964376_0_281"/>
          <p:cNvGrpSpPr/>
          <p:nvPr/>
        </p:nvGrpSpPr>
        <p:grpSpPr>
          <a:xfrm>
            <a:off x="571314" y="5931752"/>
            <a:ext cx="8829552" cy="469495"/>
            <a:chOff x="971029" y="5931752"/>
            <a:chExt cx="9976895" cy="469495"/>
          </a:xfrm>
        </p:grpSpPr>
        <p:sp>
          <p:nvSpPr>
            <p:cNvPr id="590" name="Google Shape;590;g3214b964376_0_281"/>
            <p:cNvSpPr/>
            <p:nvPr/>
          </p:nvSpPr>
          <p:spPr>
            <a:xfrm>
              <a:off x="971029" y="5931752"/>
              <a:ext cx="1583400" cy="423600"/>
            </a:xfrm>
            <a:prstGeom prst="roundRect">
              <a:avLst>
                <a:gd fmla="val 16667" name="adj"/>
              </a:avLst>
            </a:prstGeom>
            <a:solidFill>
              <a:srgbClr val="021730"/>
            </a:solidFill>
            <a:ln cap="rnd" cmpd="sng" w="15875">
              <a:solidFill>
                <a:srgbClr val="011B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AU" sz="1800" u="none" cap="none" strike="noStrike">
                  <a:solidFill>
                    <a:schemeClr val="lt1"/>
                  </a:solidFill>
                  <a:latin typeface="Century Gothic"/>
                  <a:ea typeface="Century Gothic"/>
                  <a:cs typeface="Century Gothic"/>
                  <a:sym typeface="Century Gothic"/>
                </a:rPr>
                <a:t>Amrit</a:t>
              </a:r>
              <a:endParaRPr/>
            </a:p>
          </p:txBody>
        </p:sp>
        <p:sp>
          <p:nvSpPr>
            <p:cNvPr id="591" name="Google Shape;591;g3214b964376_0_281"/>
            <p:cNvSpPr/>
            <p:nvPr/>
          </p:nvSpPr>
          <p:spPr>
            <a:xfrm>
              <a:off x="6254200" y="5977647"/>
              <a:ext cx="1583400" cy="423600"/>
            </a:xfrm>
            <a:prstGeom prst="roundRect">
              <a:avLst>
                <a:gd fmla="val 16667" name="adj"/>
              </a:avLst>
            </a:prstGeom>
            <a:solidFill>
              <a:srgbClr val="021730"/>
            </a:solidFill>
            <a:ln cap="rnd" cmpd="sng" w="15875">
              <a:solidFill>
                <a:srgbClr val="011B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AU" sz="1800" u="none" cap="none" strike="noStrike">
                  <a:solidFill>
                    <a:schemeClr val="lt1"/>
                  </a:solidFill>
                  <a:latin typeface="Century Gothic"/>
                  <a:ea typeface="Century Gothic"/>
                  <a:cs typeface="Century Gothic"/>
                  <a:sym typeface="Century Gothic"/>
                </a:rPr>
                <a:t>Mandeep</a:t>
              </a:r>
              <a:endParaRPr/>
            </a:p>
          </p:txBody>
        </p:sp>
        <p:sp>
          <p:nvSpPr>
            <p:cNvPr id="592" name="Google Shape;592;g3214b964376_0_281"/>
            <p:cNvSpPr/>
            <p:nvPr/>
          </p:nvSpPr>
          <p:spPr>
            <a:xfrm>
              <a:off x="3504948" y="5977647"/>
              <a:ext cx="1583400" cy="423600"/>
            </a:xfrm>
            <a:prstGeom prst="roundRect">
              <a:avLst>
                <a:gd fmla="val 16667" name="adj"/>
              </a:avLst>
            </a:prstGeom>
            <a:solidFill>
              <a:srgbClr val="021730"/>
            </a:solidFill>
            <a:ln cap="rnd" cmpd="sng" w="15875">
              <a:solidFill>
                <a:srgbClr val="011B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AU" sz="1800" u="none" cap="none" strike="noStrike">
                  <a:solidFill>
                    <a:schemeClr val="lt1"/>
                  </a:solidFill>
                  <a:latin typeface="Century Gothic"/>
                  <a:ea typeface="Century Gothic"/>
                  <a:cs typeface="Century Gothic"/>
                  <a:sym typeface="Century Gothic"/>
                </a:rPr>
                <a:t>Keegan</a:t>
              </a:r>
              <a:endParaRPr/>
            </a:p>
          </p:txBody>
        </p:sp>
        <p:sp>
          <p:nvSpPr>
            <p:cNvPr id="593" name="Google Shape;593;g3214b964376_0_281"/>
            <p:cNvSpPr/>
            <p:nvPr/>
          </p:nvSpPr>
          <p:spPr>
            <a:xfrm>
              <a:off x="9364524" y="5977647"/>
              <a:ext cx="1583400" cy="423600"/>
            </a:xfrm>
            <a:prstGeom prst="roundRect">
              <a:avLst>
                <a:gd fmla="val 16667" name="adj"/>
              </a:avLst>
            </a:prstGeom>
            <a:solidFill>
              <a:srgbClr val="021730"/>
            </a:solidFill>
            <a:ln cap="rnd" cmpd="sng" w="15875">
              <a:solidFill>
                <a:srgbClr val="011B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AU" sz="1800" u="none" cap="none" strike="noStrike">
                  <a:solidFill>
                    <a:schemeClr val="lt1"/>
                  </a:solidFill>
                  <a:latin typeface="Century Gothic"/>
                  <a:ea typeface="Century Gothic"/>
                  <a:cs typeface="Century Gothic"/>
                  <a:sym typeface="Century Gothic"/>
                </a:rPr>
                <a:t>Patrick</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582"/>
                                        </p:tgtEl>
                                        <p:attrNameLst>
                                          <p:attrName>style.visibility</p:attrName>
                                        </p:attrNameLst>
                                      </p:cBhvr>
                                      <p:to>
                                        <p:strVal val="visible"/>
                                      </p:to>
                                    </p:set>
                                    <p:animEffect filter="fade" transition="in">
                                      <p:cBhvr>
                                        <p:cTn dur="400"/>
                                        <p:tgtEl>
                                          <p:spTgt spid="5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
              <a:srgbClr val="62D2EF"/>
            </a:gs>
            <a:gs pos="100000">
              <a:srgbClr val="05578D"/>
            </a:gs>
          </a:gsLst>
          <a:lin ang="6120000" scaled="0"/>
        </a:gradFill>
      </p:bgPr>
    </p:bg>
    <p:spTree>
      <p:nvGrpSpPr>
        <p:cNvPr id="183" name="Shape 183"/>
        <p:cNvGrpSpPr/>
        <p:nvPr/>
      </p:nvGrpSpPr>
      <p:grpSpPr>
        <a:xfrm>
          <a:off x="0" y="0"/>
          <a:ext cx="0" cy="0"/>
          <a:chOff x="0" y="0"/>
          <a:chExt cx="0" cy="0"/>
        </a:xfrm>
      </p:grpSpPr>
      <p:cxnSp>
        <p:nvCxnSpPr>
          <p:cNvPr id="184" name="Google Shape;184;p3"/>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185" name="Google Shape;185;p3"/>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186" name="Google Shape;186;p3"/>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187" name="Google Shape;187;p3"/>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188" name="Google Shape;188;p3"/>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sp>
        <p:nvSpPr>
          <p:cNvPr id="189" name="Google Shape;189;p3"/>
          <p:cNvSpPr/>
          <p:nvPr/>
        </p:nvSpPr>
        <p:spPr>
          <a:xfrm>
            <a:off x="0" y="0"/>
            <a:ext cx="12192000" cy="6858000"/>
          </a:xfrm>
          <a:prstGeom prst="rect">
            <a:avLst/>
          </a:prstGeom>
          <a:gradFill>
            <a:gsLst>
              <a:gs pos="0">
                <a:srgbClr val="62D2EF"/>
              </a:gs>
              <a:gs pos="10000">
                <a:srgbClr val="62D2EF"/>
              </a:gs>
              <a:gs pos="100000">
                <a:srgbClr val="05578D"/>
              </a:gs>
            </a:gsLst>
            <a:lin ang="612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descr="3D abstract blue and gold cube illustration" id="190" name="Google Shape;190;p3"/>
          <p:cNvPicPr preferRelativeResize="0"/>
          <p:nvPr/>
        </p:nvPicPr>
        <p:blipFill rotWithShape="1">
          <a:blip r:embed="rId3">
            <a:alphaModFix amt="15000"/>
          </a:blip>
          <a:srcRect b="6250" l="0" r="0" t="0"/>
          <a:stretch/>
        </p:blipFill>
        <p:spPr>
          <a:xfrm>
            <a:off x="25" y="0"/>
            <a:ext cx="12191974" cy="6903401"/>
          </a:xfrm>
          <a:prstGeom prst="rect">
            <a:avLst/>
          </a:prstGeom>
          <a:noFill/>
          <a:ln>
            <a:noFill/>
          </a:ln>
        </p:spPr>
      </p:pic>
      <p:grpSp>
        <p:nvGrpSpPr>
          <p:cNvPr id="191" name="Google Shape;191;p3"/>
          <p:cNvGrpSpPr/>
          <p:nvPr/>
        </p:nvGrpSpPr>
        <p:grpSpPr>
          <a:xfrm>
            <a:off x="-3175" y="16170"/>
            <a:ext cx="12191980" cy="1271205"/>
            <a:chOff x="0" y="8380"/>
            <a:chExt cx="12191980" cy="1271205"/>
          </a:xfrm>
        </p:grpSpPr>
        <p:sp>
          <p:nvSpPr>
            <p:cNvPr id="192" name="Google Shape;192;p3"/>
            <p:cNvSpPr/>
            <p:nvPr/>
          </p:nvSpPr>
          <p:spPr>
            <a:xfrm>
              <a:off x="0" y="8380"/>
              <a:ext cx="12191980" cy="1271205"/>
            </a:xfrm>
            <a:prstGeom prst="roundRect">
              <a:avLst>
                <a:gd fmla="val 16667" name="adj"/>
              </a:avLst>
            </a:prstGeom>
            <a:gradFill>
              <a:gsLst>
                <a:gs pos="0">
                  <a:srgbClr val="62D2EF"/>
                </a:gs>
                <a:gs pos="10000">
                  <a:srgbClr val="62D2EF"/>
                </a:gs>
                <a:gs pos="100000">
                  <a:srgbClr val="05578D"/>
                </a:gs>
              </a:gsLst>
              <a:lin ang="6120000" scaled="0"/>
            </a:gra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txBox="1"/>
            <p:nvPr/>
          </p:nvSpPr>
          <p:spPr>
            <a:xfrm>
              <a:off x="62055" y="70435"/>
              <a:ext cx="12067870" cy="1147095"/>
            </a:xfrm>
            <a:prstGeom prst="rect">
              <a:avLst/>
            </a:prstGeom>
            <a:noFill/>
            <a:ln>
              <a:noFill/>
            </a:ln>
          </p:spPr>
          <p:txBody>
            <a:bodyPr anchorCtr="0" anchor="ctr" bIns="201925" lIns="201925" spcFirstLastPara="1" rIns="201925" wrap="square" tIns="201925">
              <a:noAutofit/>
            </a:bodyPr>
            <a:lstStyle/>
            <a:p>
              <a:pPr indent="0" lvl="0" marL="0" marR="0" rtl="0" algn="l">
                <a:lnSpc>
                  <a:spcPct val="90000"/>
                </a:lnSpc>
                <a:spcBef>
                  <a:spcPts val="0"/>
                </a:spcBef>
                <a:spcAft>
                  <a:spcPts val="0"/>
                </a:spcAft>
                <a:buClr>
                  <a:schemeClr val="lt1"/>
                </a:buClr>
                <a:buSzPts val="5300"/>
                <a:buFont typeface="Century Gothic"/>
                <a:buNone/>
              </a:pPr>
              <a:r>
                <a:rPr lang="en-AU" sz="5300">
                  <a:solidFill>
                    <a:schemeClr val="lt1"/>
                  </a:solidFill>
                  <a:latin typeface="Century Gothic"/>
                  <a:ea typeface="Century Gothic"/>
                  <a:cs typeface="Century Gothic"/>
                  <a:sym typeface="Century Gothic"/>
                </a:rPr>
                <a:t>Data Selection </a:t>
              </a:r>
              <a:r>
                <a:rPr lang="en-AU" sz="2700">
                  <a:solidFill>
                    <a:schemeClr val="lt1"/>
                  </a:solidFill>
                  <a:latin typeface="Century Gothic"/>
                  <a:ea typeface="Century Gothic"/>
                  <a:cs typeface="Century Gothic"/>
                  <a:sym typeface="Century Gothic"/>
                </a:rPr>
                <a:t>(Mandeep)</a:t>
              </a:r>
              <a:endParaRPr b="1" i="0" sz="5300" u="none" cap="none" strike="noStrike">
                <a:solidFill>
                  <a:schemeClr val="lt1"/>
                </a:solidFill>
                <a:latin typeface="Century Gothic"/>
                <a:ea typeface="Century Gothic"/>
                <a:cs typeface="Century Gothic"/>
                <a:sym typeface="Century Gothic"/>
              </a:endParaRPr>
            </a:p>
          </p:txBody>
        </p:sp>
      </p:grpSp>
      <p:grpSp>
        <p:nvGrpSpPr>
          <p:cNvPr id="194" name="Google Shape;194;p3"/>
          <p:cNvGrpSpPr/>
          <p:nvPr/>
        </p:nvGrpSpPr>
        <p:grpSpPr>
          <a:xfrm>
            <a:off x="6108170" y="9144"/>
            <a:ext cx="6080656" cy="6163733"/>
            <a:chOff x="6108170" y="8467"/>
            <a:chExt cx="6080656" cy="6163733"/>
          </a:xfrm>
        </p:grpSpPr>
        <p:cxnSp>
          <p:nvCxnSpPr>
            <p:cNvPr id="195" name="Google Shape;195;p3"/>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196" name="Google Shape;196;p3"/>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197" name="Google Shape;197;p3"/>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198" name="Google Shape;198;p3"/>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199" name="Google Shape;199;p3"/>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grpSp>
      <p:pic>
        <p:nvPicPr>
          <p:cNvPr id="200" name="Google Shape;200;p3"/>
          <p:cNvPicPr preferRelativeResize="0"/>
          <p:nvPr/>
        </p:nvPicPr>
        <p:blipFill>
          <a:blip r:embed="rId4">
            <a:alphaModFix/>
          </a:blip>
          <a:stretch>
            <a:fillRect/>
          </a:stretch>
        </p:blipFill>
        <p:spPr>
          <a:xfrm>
            <a:off x="13" y="1621604"/>
            <a:ext cx="12192001" cy="493264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
              <a:srgbClr val="62D2EF"/>
            </a:gs>
            <a:gs pos="100000">
              <a:srgbClr val="05578D"/>
            </a:gs>
          </a:gsLst>
          <a:lin ang="6120000" scaled="0"/>
        </a:gradFill>
      </p:bgPr>
    </p:bg>
    <p:spTree>
      <p:nvGrpSpPr>
        <p:cNvPr id="204" name="Shape 204"/>
        <p:cNvGrpSpPr/>
        <p:nvPr/>
      </p:nvGrpSpPr>
      <p:grpSpPr>
        <a:xfrm>
          <a:off x="0" y="0"/>
          <a:ext cx="0" cy="0"/>
          <a:chOff x="0" y="0"/>
          <a:chExt cx="0" cy="0"/>
        </a:xfrm>
      </p:grpSpPr>
      <p:cxnSp>
        <p:nvCxnSpPr>
          <p:cNvPr id="205" name="Google Shape;205;p4"/>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206" name="Google Shape;206;p4"/>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207" name="Google Shape;207;p4"/>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208" name="Google Shape;208;p4"/>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209" name="Google Shape;209;p4"/>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sp>
        <p:nvSpPr>
          <p:cNvPr id="210" name="Google Shape;210;p4"/>
          <p:cNvSpPr/>
          <p:nvPr/>
        </p:nvSpPr>
        <p:spPr>
          <a:xfrm>
            <a:off x="0" y="0"/>
            <a:ext cx="12192000" cy="6858000"/>
          </a:xfrm>
          <a:prstGeom prst="rect">
            <a:avLst/>
          </a:prstGeom>
          <a:gradFill>
            <a:gsLst>
              <a:gs pos="0">
                <a:srgbClr val="62D2EF"/>
              </a:gs>
              <a:gs pos="10000">
                <a:srgbClr val="62D2EF"/>
              </a:gs>
              <a:gs pos="100000">
                <a:srgbClr val="05578D"/>
              </a:gs>
            </a:gsLst>
            <a:lin ang="612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descr="3D abstract blue and gold cube illustration" id="211" name="Google Shape;211;p4"/>
          <p:cNvPicPr preferRelativeResize="0"/>
          <p:nvPr/>
        </p:nvPicPr>
        <p:blipFill rotWithShape="1">
          <a:blip r:embed="rId3">
            <a:alphaModFix amt="15000"/>
          </a:blip>
          <a:srcRect b="6250" l="0" r="0" t="0"/>
          <a:stretch/>
        </p:blipFill>
        <p:spPr>
          <a:xfrm>
            <a:off x="20" y="10"/>
            <a:ext cx="12191980" cy="6857990"/>
          </a:xfrm>
          <a:prstGeom prst="rect">
            <a:avLst/>
          </a:prstGeom>
          <a:noFill/>
          <a:ln>
            <a:noFill/>
          </a:ln>
        </p:spPr>
      </p:pic>
      <p:grpSp>
        <p:nvGrpSpPr>
          <p:cNvPr id="212" name="Google Shape;212;p4"/>
          <p:cNvGrpSpPr/>
          <p:nvPr/>
        </p:nvGrpSpPr>
        <p:grpSpPr>
          <a:xfrm>
            <a:off x="-3175" y="16170"/>
            <a:ext cx="12191980" cy="1271205"/>
            <a:chOff x="0" y="8380"/>
            <a:chExt cx="12191980" cy="1271205"/>
          </a:xfrm>
        </p:grpSpPr>
        <p:sp>
          <p:nvSpPr>
            <p:cNvPr id="213" name="Google Shape;213;p4"/>
            <p:cNvSpPr/>
            <p:nvPr/>
          </p:nvSpPr>
          <p:spPr>
            <a:xfrm>
              <a:off x="0" y="8380"/>
              <a:ext cx="12191980" cy="1271205"/>
            </a:xfrm>
            <a:prstGeom prst="roundRect">
              <a:avLst>
                <a:gd fmla="val 16667" name="adj"/>
              </a:avLst>
            </a:prstGeom>
            <a:gradFill>
              <a:gsLst>
                <a:gs pos="0">
                  <a:srgbClr val="62D2EF"/>
                </a:gs>
                <a:gs pos="10000">
                  <a:srgbClr val="62D2EF"/>
                </a:gs>
                <a:gs pos="100000">
                  <a:srgbClr val="05578D"/>
                </a:gs>
              </a:gsLst>
              <a:lin ang="6120000" scaled="0"/>
            </a:gra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
            <p:cNvSpPr txBox="1"/>
            <p:nvPr/>
          </p:nvSpPr>
          <p:spPr>
            <a:xfrm>
              <a:off x="62055" y="70435"/>
              <a:ext cx="12067870" cy="1147095"/>
            </a:xfrm>
            <a:prstGeom prst="rect">
              <a:avLst/>
            </a:prstGeom>
            <a:noFill/>
            <a:ln>
              <a:noFill/>
            </a:ln>
          </p:spPr>
          <p:txBody>
            <a:bodyPr anchorCtr="0" anchor="ctr" bIns="201925" lIns="201925" spcFirstLastPara="1" rIns="201925" wrap="square" tIns="201925">
              <a:noAutofit/>
            </a:bodyPr>
            <a:lstStyle/>
            <a:p>
              <a:pPr indent="0" lvl="0" marL="0" marR="0" rtl="0" algn="l">
                <a:lnSpc>
                  <a:spcPct val="90000"/>
                </a:lnSpc>
                <a:spcBef>
                  <a:spcPts val="0"/>
                </a:spcBef>
                <a:spcAft>
                  <a:spcPts val="0"/>
                </a:spcAft>
                <a:buClr>
                  <a:schemeClr val="lt1"/>
                </a:buClr>
                <a:buSzPts val="5300"/>
                <a:buFont typeface="Century Gothic"/>
                <a:buNone/>
              </a:pPr>
              <a:r>
                <a:rPr lang="en-AU" sz="5300">
                  <a:solidFill>
                    <a:schemeClr val="lt1"/>
                  </a:solidFill>
                  <a:latin typeface="Century Gothic"/>
                  <a:ea typeface="Century Gothic"/>
                  <a:cs typeface="Century Gothic"/>
                  <a:sym typeface="Century Gothic"/>
                </a:rPr>
                <a:t>Data extraction </a:t>
              </a:r>
              <a:r>
                <a:rPr lang="en-AU" sz="2700">
                  <a:solidFill>
                    <a:schemeClr val="lt1"/>
                  </a:solidFill>
                  <a:latin typeface="Century Gothic"/>
                  <a:ea typeface="Century Gothic"/>
                  <a:cs typeface="Century Gothic"/>
                  <a:sym typeface="Century Gothic"/>
                </a:rPr>
                <a:t>(Mandeep)</a:t>
              </a:r>
              <a:endParaRPr b="1" i="0" sz="5300" u="none" cap="none" strike="noStrike">
                <a:solidFill>
                  <a:schemeClr val="lt1"/>
                </a:solidFill>
                <a:latin typeface="Century Gothic"/>
                <a:ea typeface="Century Gothic"/>
                <a:cs typeface="Century Gothic"/>
                <a:sym typeface="Century Gothic"/>
              </a:endParaRPr>
            </a:p>
          </p:txBody>
        </p:sp>
      </p:grpSp>
      <p:grpSp>
        <p:nvGrpSpPr>
          <p:cNvPr id="215" name="Google Shape;215;p4"/>
          <p:cNvGrpSpPr/>
          <p:nvPr/>
        </p:nvGrpSpPr>
        <p:grpSpPr>
          <a:xfrm>
            <a:off x="6108170" y="9144"/>
            <a:ext cx="6080656" cy="6163733"/>
            <a:chOff x="6108170" y="8467"/>
            <a:chExt cx="6080656" cy="6163733"/>
          </a:xfrm>
        </p:grpSpPr>
        <p:cxnSp>
          <p:nvCxnSpPr>
            <p:cNvPr id="216" name="Google Shape;216;p4"/>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217" name="Google Shape;217;p4"/>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218" name="Google Shape;218;p4"/>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219" name="Google Shape;219;p4"/>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220" name="Google Shape;220;p4"/>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grpSp>
      <p:sp>
        <p:nvSpPr>
          <p:cNvPr id="221" name="Google Shape;221;p4"/>
          <p:cNvSpPr txBox="1"/>
          <p:nvPr/>
        </p:nvSpPr>
        <p:spPr>
          <a:xfrm>
            <a:off x="753025" y="1896025"/>
            <a:ext cx="9184200" cy="2891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2000">
              <a:solidFill>
                <a:schemeClr val="lt1"/>
              </a:solidFill>
              <a:latin typeface="Century Gothic"/>
              <a:ea typeface="Century Gothic"/>
              <a:cs typeface="Century Gothic"/>
              <a:sym typeface="Century Gothic"/>
            </a:endParaRPr>
          </a:p>
        </p:txBody>
      </p:sp>
      <p:pic>
        <p:nvPicPr>
          <p:cNvPr id="222" name="Google Shape;222;p4"/>
          <p:cNvPicPr preferRelativeResize="0"/>
          <p:nvPr/>
        </p:nvPicPr>
        <p:blipFill>
          <a:blip r:embed="rId4">
            <a:alphaModFix/>
          </a:blip>
          <a:stretch>
            <a:fillRect/>
          </a:stretch>
        </p:blipFill>
        <p:spPr>
          <a:xfrm>
            <a:off x="13" y="1641274"/>
            <a:ext cx="12192001" cy="468705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
              <a:srgbClr val="62D2EF"/>
            </a:gs>
            <a:gs pos="100000">
              <a:srgbClr val="05578D"/>
            </a:gs>
          </a:gsLst>
          <a:lin ang="6119877" scaled="0"/>
        </a:gradFill>
      </p:bgPr>
    </p:bg>
    <p:spTree>
      <p:nvGrpSpPr>
        <p:cNvPr id="226" name="Shape 226"/>
        <p:cNvGrpSpPr/>
        <p:nvPr/>
      </p:nvGrpSpPr>
      <p:grpSpPr>
        <a:xfrm>
          <a:off x="0" y="0"/>
          <a:ext cx="0" cy="0"/>
          <a:chOff x="0" y="0"/>
          <a:chExt cx="0" cy="0"/>
        </a:xfrm>
      </p:grpSpPr>
      <p:cxnSp>
        <p:nvCxnSpPr>
          <p:cNvPr id="227" name="Google Shape;227;g31d5a0f7ca2_0_11"/>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228" name="Google Shape;228;g31d5a0f7ca2_0_11"/>
          <p:cNvCxnSpPr/>
          <p:nvPr/>
        </p:nvCxnSpPr>
        <p:spPr>
          <a:xfrm flipH="1">
            <a:off x="6108125" y="91545"/>
            <a:ext cx="6080700" cy="6080700"/>
          </a:xfrm>
          <a:prstGeom prst="straightConnector1">
            <a:avLst/>
          </a:prstGeom>
          <a:noFill/>
          <a:ln cap="flat" cmpd="sng" w="12700">
            <a:solidFill>
              <a:schemeClr val="lt1"/>
            </a:solidFill>
            <a:prstDash val="solid"/>
            <a:round/>
            <a:headEnd len="sm" w="sm" type="none"/>
            <a:tailEnd len="sm" w="sm" type="none"/>
          </a:ln>
        </p:spPr>
      </p:cxnSp>
      <p:cxnSp>
        <p:nvCxnSpPr>
          <p:cNvPr id="229" name="Google Shape;229;g31d5a0f7ca2_0_11"/>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230" name="Google Shape;230;g31d5a0f7ca2_0_11"/>
          <p:cNvCxnSpPr/>
          <p:nvPr/>
        </p:nvCxnSpPr>
        <p:spPr>
          <a:xfrm flipH="1">
            <a:off x="7335726" y="32278"/>
            <a:ext cx="4853100" cy="4853100"/>
          </a:xfrm>
          <a:prstGeom prst="straightConnector1">
            <a:avLst/>
          </a:prstGeom>
          <a:noFill/>
          <a:ln cap="flat" cmpd="sng" w="31750">
            <a:solidFill>
              <a:schemeClr val="lt1"/>
            </a:solidFill>
            <a:prstDash val="solid"/>
            <a:round/>
            <a:headEnd len="sm" w="sm" type="none"/>
            <a:tailEnd len="sm" w="sm" type="none"/>
          </a:ln>
        </p:spPr>
      </p:cxnSp>
      <p:cxnSp>
        <p:nvCxnSpPr>
          <p:cNvPr id="231" name="Google Shape;231;g31d5a0f7ca2_0_11"/>
          <p:cNvCxnSpPr/>
          <p:nvPr/>
        </p:nvCxnSpPr>
        <p:spPr>
          <a:xfrm flipH="1">
            <a:off x="7845425" y="609601"/>
            <a:ext cx="4343400" cy="4343400"/>
          </a:xfrm>
          <a:prstGeom prst="straightConnector1">
            <a:avLst/>
          </a:prstGeom>
          <a:noFill/>
          <a:ln cap="flat" cmpd="sng" w="31750">
            <a:solidFill>
              <a:schemeClr val="lt1"/>
            </a:solidFill>
            <a:prstDash val="solid"/>
            <a:round/>
            <a:headEnd len="sm" w="sm" type="none"/>
            <a:tailEnd len="sm" w="sm" type="none"/>
          </a:ln>
        </p:spPr>
      </p:cxnSp>
      <p:sp>
        <p:nvSpPr>
          <p:cNvPr id="232" name="Google Shape;232;g31d5a0f7ca2_0_11"/>
          <p:cNvSpPr/>
          <p:nvPr/>
        </p:nvSpPr>
        <p:spPr>
          <a:xfrm>
            <a:off x="0" y="0"/>
            <a:ext cx="12192000" cy="6858000"/>
          </a:xfrm>
          <a:prstGeom prst="rect">
            <a:avLst/>
          </a:prstGeom>
          <a:gradFill>
            <a:gsLst>
              <a:gs pos="0">
                <a:srgbClr val="62D2EF"/>
              </a:gs>
              <a:gs pos="10000">
                <a:srgbClr val="62D2EF"/>
              </a:gs>
              <a:gs pos="100000">
                <a:srgbClr val="05578D"/>
              </a:gs>
            </a:gsLst>
            <a:lin ang="611987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descr="3D abstract blue and gold cube illustration" id="233" name="Google Shape;233;g31d5a0f7ca2_0_11"/>
          <p:cNvPicPr preferRelativeResize="0"/>
          <p:nvPr/>
        </p:nvPicPr>
        <p:blipFill rotWithShape="1">
          <a:blip r:embed="rId3">
            <a:alphaModFix amt="15000"/>
          </a:blip>
          <a:srcRect b="6252" l="0" r="0" t="0"/>
          <a:stretch/>
        </p:blipFill>
        <p:spPr>
          <a:xfrm>
            <a:off x="-3168" y="10"/>
            <a:ext cx="12191980" cy="6857989"/>
          </a:xfrm>
          <a:prstGeom prst="rect">
            <a:avLst/>
          </a:prstGeom>
          <a:noFill/>
          <a:ln>
            <a:noFill/>
          </a:ln>
        </p:spPr>
      </p:pic>
      <p:grpSp>
        <p:nvGrpSpPr>
          <p:cNvPr id="234" name="Google Shape;234;g31d5a0f7ca2_0_11"/>
          <p:cNvGrpSpPr/>
          <p:nvPr/>
        </p:nvGrpSpPr>
        <p:grpSpPr>
          <a:xfrm>
            <a:off x="-3175" y="16176"/>
            <a:ext cx="12192000" cy="1580994"/>
            <a:chOff x="0" y="8380"/>
            <a:chExt cx="12192000" cy="1271100"/>
          </a:xfrm>
        </p:grpSpPr>
        <p:sp>
          <p:nvSpPr>
            <p:cNvPr id="235" name="Google Shape;235;g31d5a0f7ca2_0_11"/>
            <p:cNvSpPr/>
            <p:nvPr/>
          </p:nvSpPr>
          <p:spPr>
            <a:xfrm>
              <a:off x="0" y="8380"/>
              <a:ext cx="12192000" cy="1271100"/>
            </a:xfrm>
            <a:prstGeom prst="roundRect">
              <a:avLst>
                <a:gd fmla="val 16667" name="adj"/>
              </a:avLst>
            </a:prstGeom>
            <a:gradFill>
              <a:gsLst>
                <a:gs pos="0">
                  <a:srgbClr val="62D2EF"/>
                </a:gs>
                <a:gs pos="10000">
                  <a:srgbClr val="62D2EF"/>
                </a:gs>
                <a:gs pos="100000">
                  <a:srgbClr val="05578D"/>
                </a:gs>
              </a:gsLst>
              <a:lin ang="6119877" scaled="0"/>
            </a:gra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31d5a0f7ca2_0_11"/>
            <p:cNvSpPr txBox="1"/>
            <p:nvPr/>
          </p:nvSpPr>
          <p:spPr>
            <a:xfrm>
              <a:off x="3205" y="70330"/>
              <a:ext cx="12067800" cy="1147200"/>
            </a:xfrm>
            <a:prstGeom prst="rect">
              <a:avLst/>
            </a:prstGeom>
            <a:noFill/>
            <a:ln>
              <a:noFill/>
            </a:ln>
          </p:spPr>
          <p:txBody>
            <a:bodyPr anchorCtr="0" anchor="ctr" bIns="201925" lIns="201925" spcFirstLastPara="1" rIns="201925" wrap="square" tIns="201925">
              <a:noAutofit/>
            </a:bodyPr>
            <a:lstStyle/>
            <a:p>
              <a:pPr indent="0" lvl="0" marL="0" rtl="0" algn="l">
                <a:lnSpc>
                  <a:spcPct val="115000"/>
                </a:lnSpc>
                <a:spcBef>
                  <a:spcPts val="0"/>
                </a:spcBef>
                <a:spcAft>
                  <a:spcPts val="0"/>
                </a:spcAft>
                <a:buClr>
                  <a:schemeClr val="dk1"/>
                </a:buClr>
                <a:buSzPts val="1100"/>
                <a:buFont typeface="Arial"/>
                <a:buNone/>
              </a:pPr>
              <a:r>
                <a:rPr lang="en-AU" sz="5300">
                  <a:solidFill>
                    <a:schemeClr val="lt1"/>
                  </a:solidFill>
                  <a:latin typeface="Century Gothic"/>
                  <a:ea typeface="Century Gothic"/>
                  <a:cs typeface="Century Gothic"/>
                  <a:sym typeface="Century Gothic"/>
                </a:rPr>
                <a:t>Key Insights and Findings from Data Extraction </a:t>
              </a:r>
              <a:r>
                <a:rPr lang="en-AU" sz="2700">
                  <a:solidFill>
                    <a:schemeClr val="lt1"/>
                  </a:solidFill>
                  <a:latin typeface="Century Gothic"/>
                  <a:ea typeface="Century Gothic"/>
                  <a:cs typeface="Century Gothic"/>
                  <a:sym typeface="Century Gothic"/>
                </a:rPr>
                <a:t>(Mandeep)</a:t>
              </a:r>
              <a:endParaRPr sz="5300">
                <a:solidFill>
                  <a:schemeClr val="lt1"/>
                </a:solidFill>
                <a:latin typeface="Century Gothic"/>
                <a:ea typeface="Century Gothic"/>
                <a:cs typeface="Century Gothic"/>
                <a:sym typeface="Century Gothic"/>
              </a:endParaRPr>
            </a:p>
          </p:txBody>
        </p:sp>
      </p:grpSp>
      <p:grpSp>
        <p:nvGrpSpPr>
          <p:cNvPr id="237" name="Google Shape;237;g31d5a0f7ca2_0_11"/>
          <p:cNvGrpSpPr/>
          <p:nvPr/>
        </p:nvGrpSpPr>
        <p:grpSpPr>
          <a:xfrm>
            <a:off x="6108125" y="9144"/>
            <a:ext cx="6080701" cy="6163778"/>
            <a:chOff x="6108125" y="8467"/>
            <a:chExt cx="6080701" cy="6163778"/>
          </a:xfrm>
        </p:grpSpPr>
        <p:cxnSp>
          <p:nvCxnSpPr>
            <p:cNvPr id="238" name="Google Shape;238;g31d5a0f7ca2_0_11"/>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239" name="Google Shape;239;g31d5a0f7ca2_0_11"/>
            <p:cNvCxnSpPr/>
            <p:nvPr/>
          </p:nvCxnSpPr>
          <p:spPr>
            <a:xfrm flipH="1">
              <a:off x="6108125" y="91545"/>
              <a:ext cx="6080700" cy="6080700"/>
            </a:xfrm>
            <a:prstGeom prst="straightConnector1">
              <a:avLst/>
            </a:prstGeom>
            <a:noFill/>
            <a:ln cap="flat" cmpd="sng" w="12700">
              <a:solidFill>
                <a:schemeClr val="lt1"/>
              </a:solidFill>
              <a:prstDash val="solid"/>
              <a:round/>
              <a:headEnd len="sm" w="sm" type="none"/>
              <a:tailEnd len="sm" w="sm" type="none"/>
            </a:ln>
          </p:spPr>
        </p:cxnSp>
        <p:cxnSp>
          <p:nvCxnSpPr>
            <p:cNvPr id="240" name="Google Shape;240;g31d5a0f7ca2_0_11"/>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241" name="Google Shape;241;g31d5a0f7ca2_0_11"/>
            <p:cNvCxnSpPr/>
            <p:nvPr/>
          </p:nvCxnSpPr>
          <p:spPr>
            <a:xfrm flipH="1">
              <a:off x="7335726" y="32278"/>
              <a:ext cx="4853100" cy="4853100"/>
            </a:xfrm>
            <a:prstGeom prst="straightConnector1">
              <a:avLst/>
            </a:prstGeom>
            <a:noFill/>
            <a:ln cap="flat" cmpd="sng" w="31750">
              <a:solidFill>
                <a:schemeClr val="lt1"/>
              </a:solidFill>
              <a:prstDash val="solid"/>
              <a:round/>
              <a:headEnd len="sm" w="sm" type="none"/>
              <a:tailEnd len="sm" w="sm" type="none"/>
            </a:ln>
          </p:spPr>
        </p:cxnSp>
        <p:cxnSp>
          <p:nvCxnSpPr>
            <p:cNvPr id="242" name="Google Shape;242;g31d5a0f7ca2_0_11"/>
            <p:cNvCxnSpPr/>
            <p:nvPr/>
          </p:nvCxnSpPr>
          <p:spPr>
            <a:xfrm flipH="1">
              <a:off x="7845425" y="609601"/>
              <a:ext cx="4343400" cy="4343400"/>
            </a:xfrm>
            <a:prstGeom prst="straightConnector1">
              <a:avLst/>
            </a:prstGeom>
            <a:noFill/>
            <a:ln cap="flat" cmpd="sng" w="31750">
              <a:solidFill>
                <a:schemeClr val="lt1"/>
              </a:solidFill>
              <a:prstDash val="solid"/>
              <a:round/>
              <a:headEnd len="sm" w="sm" type="none"/>
              <a:tailEnd len="sm" w="sm" type="none"/>
            </a:ln>
          </p:spPr>
        </p:cxnSp>
      </p:grpSp>
      <p:sp>
        <p:nvSpPr>
          <p:cNvPr id="243" name="Google Shape;243;g31d5a0f7ca2_0_11"/>
          <p:cNvSpPr txBox="1"/>
          <p:nvPr/>
        </p:nvSpPr>
        <p:spPr>
          <a:xfrm>
            <a:off x="80675" y="2061900"/>
            <a:ext cx="9184200" cy="28911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b="1" sz="2400">
              <a:solidFill>
                <a:srgbClr val="FFFFFF"/>
              </a:solidFill>
              <a:latin typeface="Century Gothic"/>
              <a:ea typeface="Century Gothic"/>
              <a:cs typeface="Century Gothic"/>
              <a:sym typeface="Century Gothic"/>
            </a:endParaRPr>
          </a:p>
          <a:p>
            <a:pPr indent="0" lvl="0" marL="457200" rtl="0" algn="l">
              <a:lnSpc>
                <a:spcPct val="115000"/>
              </a:lnSpc>
              <a:spcBef>
                <a:spcPts val="600"/>
              </a:spcBef>
              <a:spcAft>
                <a:spcPts val="0"/>
              </a:spcAft>
              <a:buNone/>
            </a:pPr>
            <a:r>
              <a:t/>
            </a:r>
            <a:endParaRPr b="1" sz="2400">
              <a:solidFill>
                <a:srgbClr val="FFFFFF"/>
              </a:solidFill>
              <a:latin typeface="Century Gothic"/>
              <a:ea typeface="Century Gothic"/>
              <a:cs typeface="Century Gothic"/>
              <a:sym typeface="Century Gothic"/>
            </a:endParaRPr>
          </a:p>
        </p:txBody>
      </p:sp>
      <p:sp>
        <p:nvSpPr>
          <p:cNvPr id="244" name="Google Shape;244;g31d5a0f7ca2_0_11"/>
          <p:cNvSpPr/>
          <p:nvPr/>
        </p:nvSpPr>
        <p:spPr>
          <a:xfrm>
            <a:off x="211400" y="1848475"/>
            <a:ext cx="5423100" cy="4343400"/>
          </a:xfrm>
          <a:prstGeom prst="roundRect">
            <a:avLst>
              <a:gd fmla="val 16667" name="adj"/>
            </a:avLst>
          </a:prstGeom>
          <a:gradFill>
            <a:gsLst>
              <a:gs pos="0">
                <a:srgbClr val="62D2EF"/>
              </a:gs>
              <a:gs pos="10000">
                <a:srgbClr val="62D2EF"/>
              </a:gs>
              <a:gs pos="100000">
                <a:srgbClr val="05578D"/>
              </a:gs>
            </a:gsLst>
            <a:lin ang="6119877" scaled="0"/>
          </a:gradFill>
          <a:ln cap="rnd" cmpd="sng" w="158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406400" lvl="0" marL="457200" rtl="0" algn="l">
              <a:lnSpc>
                <a:spcPct val="115000"/>
              </a:lnSpc>
              <a:spcBef>
                <a:spcPts val="0"/>
              </a:spcBef>
              <a:spcAft>
                <a:spcPts val="0"/>
              </a:spcAft>
              <a:buClr>
                <a:schemeClr val="lt1"/>
              </a:buClr>
              <a:buSzPts val="2800"/>
              <a:buFont typeface="Century Gothic"/>
              <a:buChar char="●"/>
            </a:pPr>
            <a:r>
              <a:rPr lang="en-AU" sz="2800">
                <a:solidFill>
                  <a:schemeClr val="lt1"/>
                </a:solidFill>
                <a:latin typeface="Century Gothic"/>
                <a:ea typeface="Century Gothic"/>
                <a:cs typeface="Century Gothic"/>
                <a:sym typeface="Century Gothic"/>
              </a:rPr>
              <a:t>Global Insights: country with maximum and minimal cases and deaths</a:t>
            </a:r>
            <a:endParaRPr sz="2800">
              <a:solidFill>
                <a:schemeClr val="lt1"/>
              </a:solidFill>
              <a:latin typeface="Century Gothic"/>
              <a:ea typeface="Century Gothic"/>
              <a:cs typeface="Century Gothic"/>
              <a:sym typeface="Century Gothic"/>
            </a:endParaRPr>
          </a:p>
          <a:p>
            <a:pPr indent="-406400" lvl="0" marL="457200" rtl="0" algn="l">
              <a:lnSpc>
                <a:spcPct val="115000"/>
              </a:lnSpc>
              <a:spcBef>
                <a:spcPts val="0"/>
              </a:spcBef>
              <a:spcAft>
                <a:spcPts val="0"/>
              </a:spcAft>
              <a:buClr>
                <a:schemeClr val="lt1"/>
              </a:buClr>
              <a:buSzPts val="2800"/>
              <a:buFont typeface="Century Gothic"/>
              <a:buChar char="●"/>
            </a:pPr>
            <a:r>
              <a:rPr lang="en-AU" sz="2800">
                <a:solidFill>
                  <a:schemeClr val="lt1"/>
                </a:solidFill>
                <a:latin typeface="Century Gothic"/>
                <a:ea typeface="Century Gothic"/>
                <a:cs typeface="Century Gothic"/>
                <a:sym typeface="Century Gothic"/>
              </a:rPr>
              <a:t>Local Insights: Daily cases and deaths </a:t>
            </a:r>
            <a:endParaRPr sz="2200">
              <a:solidFill>
                <a:schemeClr val="lt1"/>
              </a:solidFill>
              <a:latin typeface="Century Gothic"/>
              <a:ea typeface="Century Gothic"/>
              <a:cs typeface="Century Gothic"/>
              <a:sym typeface="Century Gothic"/>
            </a:endParaRPr>
          </a:p>
        </p:txBody>
      </p:sp>
      <p:pic>
        <p:nvPicPr>
          <p:cNvPr id="245" name="Google Shape;245;g31d5a0f7ca2_0_11"/>
          <p:cNvPicPr preferRelativeResize="0"/>
          <p:nvPr/>
        </p:nvPicPr>
        <p:blipFill>
          <a:blip r:embed="rId4">
            <a:alphaModFix/>
          </a:blip>
          <a:stretch>
            <a:fillRect/>
          </a:stretch>
        </p:blipFill>
        <p:spPr>
          <a:xfrm>
            <a:off x="6108125" y="1691825"/>
            <a:ext cx="5980750" cy="4486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
              <a:srgbClr val="62D2EF"/>
            </a:gs>
            <a:gs pos="100000">
              <a:srgbClr val="05578D"/>
            </a:gs>
          </a:gsLst>
          <a:lin ang="6120000" scaled="0"/>
        </a:gradFill>
      </p:bgPr>
    </p:bg>
    <p:spTree>
      <p:nvGrpSpPr>
        <p:cNvPr id="249" name="Shape 249"/>
        <p:cNvGrpSpPr/>
        <p:nvPr/>
      </p:nvGrpSpPr>
      <p:grpSpPr>
        <a:xfrm>
          <a:off x="0" y="0"/>
          <a:ext cx="0" cy="0"/>
          <a:chOff x="0" y="0"/>
          <a:chExt cx="0" cy="0"/>
        </a:xfrm>
      </p:grpSpPr>
      <p:cxnSp>
        <p:nvCxnSpPr>
          <p:cNvPr id="250" name="Google Shape;250;p5"/>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251" name="Google Shape;251;p5"/>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252" name="Google Shape;252;p5"/>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253" name="Google Shape;253;p5"/>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254" name="Google Shape;254;p5"/>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sp>
        <p:nvSpPr>
          <p:cNvPr id="255" name="Google Shape;255;p5"/>
          <p:cNvSpPr/>
          <p:nvPr/>
        </p:nvSpPr>
        <p:spPr>
          <a:xfrm>
            <a:off x="0" y="0"/>
            <a:ext cx="12192000" cy="6858000"/>
          </a:xfrm>
          <a:prstGeom prst="rect">
            <a:avLst/>
          </a:prstGeom>
          <a:gradFill>
            <a:gsLst>
              <a:gs pos="0">
                <a:srgbClr val="62D2EF"/>
              </a:gs>
              <a:gs pos="10000">
                <a:srgbClr val="62D2EF"/>
              </a:gs>
              <a:gs pos="100000">
                <a:srgbClr val="05578D"/>
              </a:gs>
            </a:gsLst>
            <a:lin ang="612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descr="3D abstract blue and gold cube illustration" id="256" name="Google Shape;256;p5"/>
          <p:cNvPicPr preferRelativeResize="0"/>
          <p:nvPr/>
        </p:nvPicPr>
        <p:blipFill rotWithShape="1">
          <a:blip r:embed="rId3">
            <a:alphaModFix amt="15000"/>
          </a:blip>
          <a:srcRect b="6250" l="0" r="0" t="0"/>
          <a:stretch/>
        </p:blipFill>
        <p:spPr>
          <a:xfrm>
            <a:off x="20" y="10"/>
            <a:ext cx="12191980" cy="6857989"/>
          </a:xfrm>
          <a:prstGeom prst="rect">
            <a:avLst/>
          </a:prstGeom>
          <a:noFill/>
          <a:ln>
            <a:noFill/>
          </a:ln>
        </p:spPr>
      </p:pic>
      <p:grpSp>
        <p:nvGrpSpPr>
          <p:cNvPr id="257" name="Google Shape;257;p5"/>
          <p:cNvGrpSpPr/>
          <p:nvPr/>
        </p:nvGrpSpPr>
        <p:grpSpPr>
          <a:xfrm>
            <a:off x="-3175" y="16170"/>
            <a:ext cx="12191980" cy="1271205"/>
            <a:chOff x="0" y="8380"/>
            <a:chExt cx="12191980" cy="1271205"/>
          </a:xfrm>
        </p:grpSpPr>
        <p:sp>
          <p:nvSpPr>
            <p:cNvPr id="258" name="Google Shape;258;p5"/>
            <p:cNvSpPr/>
            <p:nvPr/>
          </p:nvSpPr>
          <p:spPr>
            <a:xfrm>
              <a:off x="0" y="8380"/>
              <a:ext cx="12191980" cy="1271205"/>
            </a:xfrm>
            <a:prstGeom prst="roundRect">
              <a:avLst>
                <a:gd fmla="val 16667" name="adj"/>
              </a:avLst>
            </a:prstGeom>
            <a:gradFill>
              <a:gsLst>
                <a:gs pos="0">
                  <a:srgbClr val="62D2EF"/>
                </a:gs>
                <a:gs pos="10000">
                  <a:srgbClr val="62D2EF"/>
                </a:gs>
                <a:gs pos="100000">
                  <a:srgbClr val="05578D"/>
                </a:gs>
              </a:gsLst>
              <a:lin ang="6120000" scaled="0"/>
            </a:gra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txBox="1"/>
            <p:nvPr/>
          </p:nvSpPr>
          <p:spPr>
            <a:xfrm>
              <a:off x="62055" y="70435"/>
              <a:ext cx="12067870" cy="1147095"/>
            </a:xfrm>
            <a:prstGeom prst="rect">
              <a:avLst/>
            </a:prstGeom>
            <a:noFill/>
            <a:ln>
              <a:noFill/>
            </a:ln>
          </p:spPr>
          <p:txBody>
            <a:bodyPr anchorCtr="0" anchor="ctr" bIns="201925" lIns="201925" spcFirstLastPara="1" rIns="201925" wrap="square" tIns="201925">
              <a:noAutofit/>
            </a:bodyPr>
            <a:lstStyle/>
            <a:p>
              <a:pPr indent="0" lvl="0" marL="0" marR="0" rtl="0" algn="l">
                <a:lnSpc>
                  <a:spcPct val="90000"/>
                </a:lnSpc>
                <a:spcBef>
                  <a:spcPts val="0"/>
                </a:spcBef>
                <a:spcAft>
                  <a:spcPts val="0"/>
                </a:spcAft>
                <a:buClr>
                  <a:schemeClr val="lt1"/>
                </a:buClr>
                <a:buSzPts val="5300"/>
                <a:buFont typeface="Century Gothic"/>
                <a:buNone/>
              </a:pPr>
              <a:r>
                <a:rPr b="0" i="0" lang="en-AU" sz="5300" u="none" cap="none" strike="noStrike">
                  <a:solidFill>
                    <a:schemeClr val="lt1"/>
                  </a:solidFill>
                  <a:latin typeface="Century Gothic"/>
                  <a:ea typeface="Century Gothic"/>
                  <a:cs typeface="Century Gothic"/>
                  <a:sym typeface="Century Gothic"/>
                </a:rPr>
                <a:t>Data Transformation </a:t>
              </a:r>
              <a:r>
                <a:rPr lang="en-AU" sz="2700">
                  <a:solidFill>
                    <a:schemeClr val="lt1"/>
                  </a:solidFill>
                  <a:latin typeface="Century Gothic"/>
                  <a:ea typeface="Century Gothic"/>
                  <a:cs typeface="Century Gothic"/>
                  <a:sym typeface="Century Gothic"/>
                </a:rPr>
                <a:t>(Amrit)</a:t>
              </a:r>
              <a:endParaRPr b="0" i="0" sz="5300" u="none" cap="none" strike="noStrike">
                <a:solidFill>
                  <a:schemeClr val="lt1"/>
                </a:solidFill>
                <a:latin typeface="Century Gothic"/>
                <a:ea typeface="Century Gothic"/>
                <a:cs typeface="Century Gothic"/>
                <a:sym typeface="Century Gothic"/>
              </a:endParaRPr>
            </a:p>
          </p:txBody>
        </p:sp>
      </p:grpSp>
      <p:grpSp>
        <p:nvGrpSpPr>
          <p:cNvPr id="260" name="Google Shape;260;p5"/>
          <p:cNvGrpSpPr/>
          <p:nvPr/>
        </p:nvGrpSpPr>
        <p:grpSpPr>
          <a:xfrm>
            <a:off x="6108170" y="9144"/>
            <a:ext cx="6080656" cy="6163733"/>
            <a:chOff x="6108170" y="8467"/>
            <a:chExt cx="6080656" cy="6163733"/>
          </a:xfrm>
        </p:grpSpPr>
        <p:cxnSp>
          <p:nvCxnSpPr>
            <p:cNvPr id="261" name="Google Shape;261;p5"/>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262" name="Google Shape;262;p5"/>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263" name="Google Shape;263;p5"/>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264" name="Google Shape;264;p5"/>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265" name="Google Shape;265;p5"/>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grpSp>
      <p:grpSp>
        <p:nvGrpSpPr>
          <p:cNvPr id="266" name="Google Shape;266;p5"/>
          <p:cNvGrpSpPr/>
          <p:nvPr/>
        </p:nvGrpSpPr>
        <p:grpSpPr>
          <a:xfrm>
            <a:off x="296400" y="1751475"/>
            <a:ext cx="11160300" cy="3810074"/>
            <a:chOff x="-4" y="1506"/>
            <a:chExt cx="11160300" cy="3615900"/>
          </a:xfrm>
        </p:grpSpPr>
        <p:sp>
          <p:nvSpPr>
            <p:cNvPr id="267" name="Google Shape;267;p5"/>
            <p:cNvSpPr/>
            <p:nvPr/>
          </p:nvSpPr>
          <p:spPr>
            <a:xfrm>
              <a:off x="-4" y="1506"/>
              <a:ext cx="11106000" cy="3615900"/>
            </a:xfrm>
            <a:prstGeom prst="roundRect">
              <a:avLst>
                <a:gd fmla="val 16667" name="adj"/>
              </a:avLst>
            </a:prstGeom>
            <a:gradFill>
              <a:gsLst>
                <a:gs pos="0">
                  <a:srgbClr val="62D2EF"/>
                </a:gs>
                <a:gs pos="10000">
                  <a:srgbClr val="62D2EF"/>
                </a:gs>
                <a:gs pos="100000">
                  <a:srgbClr val="05578D"/>
                </a:gs>
              </a:gsLst>
              <a:lin ang="6120000" scaled="0"/>
            </a:gradFill>
            <a:ln cap="rnd" cmpd="sng" w="158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68" name="Google Shape;268;p5"/>
            <p:cNvSpPr txBox="1"/>
            <p:nvPr/>
          </p:nvSpPr>
          <p:spPr>
            <a:xfrm>
              <a:off x="54296" y="1506"/>
              <a:ext cx="11106000" cy="3034800"/>
            </a:xfrm>
            <a:prstGeom prst="rect">
              <a:avLst/>
            </a:prstGeom>
            <a:noFill/>
            <a:ln>
              <a:noFill/>
            </a:ln>
            <a:effectLst>
              <a:outerShdw blurRad="57150" rotWithShape="0" algn="bl" dir="5400000" dist="19050">
                <a:srgbClr val="000000">
                  <a:alpha val="50000"/>
                </a:srgbClr>
              </a:outerShdw>
            </a:effectLst>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chemeClr val="lt1"/>
                </a:buClr>
                <a:buSzPts val="2800"/>
                <a:buFont typeface="Century Gothic"/>
                <a:buNone/>
              </a:pPr>
              <a:r>
                <a:rPr lang="en-AU" sz="2800">
                  <a:solidFill>
                    <a:schemeClr val="lt1"/>
                  </a:solidFill>
                  <a:latin typeface="Century Gothic"/>
                  <a:ea typeface="Century Gothic"/>
                  <a:cs typeface="Century Gothic"/>
                  <a:sym typeface="Century Gothic"/>
                </a:rPr>
                <a:t>User Interaction function</a:t>
              </a:r>
              <a:endParaRPr sz="2800">
                <a:solidFill>
                  <a:schemeClr val="lt1"/>
                </a:solidFill>
                <a:latin typeface="Century Gothic"/>
                <a:ea typeface="Century Gothic"/>
                <a:cs typeface="Century Gothic"/>
                <a:sym typeface="Century Gothic"/>
              </a:endParaRPr>
            </a:p>
            <a:p>
              <a:pPr indent="0" lvl="0" marL="0" marR="0" rtl="0" algn="l">
                <a:lnSpc>
                  <a:spcPct val="90000"/>
                </a:lnSpc>
                <a:spcBef>
                  <a:spcPts val="0"/>
                </a:spcBef>
                <a:spcAft>
                  <a:spcPts val="0"/>
                </a:spcAft>
                <a:buClr>
                  <a:schemeClr val="lt1"/>
                </a:buClr>
                <a:buSzPts val="2800"/>
                <a:buFont typeface="Century Gothic"/>
                <a:buNone/>
              </a:pPr>
              <a:r>
                <a:rPr lang="en-AU" sz="2800">
                  <a:solidFill>
                    <a:schemeClr val="lt1"/>
                  </a:solidFill>
                  <a:latin typeface="Century Gothic"/>
                  <a:ea typeface="Century Gothic"/>
                  <a:cs typeface="Century Gothic"/>
                  <a:sym typeface="Century Gothic"/>
                </a:rPr>
                <a:t>Filter data based upon 3 selection criteria: </a:t>
              </a:r>
              <a:endParaRPr sz="2800">
                <a:solidFill>
                  <a:schemeClr val="lt1"/>
                </a:solidFill>
                <a:latin typeface="Century Gothic"/>
                <a:ea typeface="Century Gothic"/>
                <a:cs typeface="Century Gothic"/>
                <a:sym typeface="Century Gothic"/>
              </a:endParaRPr>
            </a:p>
            <a:p>
              <a:pPr indent="-406400" lvl="0" marL="457200" marR="0" rtl="0" algn="l">
                <a:lnSpc>
                  <a:spcPct val="90000"/>
                </a:lnSpc>
                <a:spcBef>
                  <a:spcPts val="0"/>
                </a:spcBef>
                <a:spcAft>
                  <a:spcPts val="0"/>
                </a:spcAft>
                <a:buClr>
                  <a:schemeClr val="lt1"/>
                </a:buClr>
                <a:buSzPts val="2800"/>
                <a:buFont typeface="Century Gothic"/>
                <a:buAutoNum type="arabicPeriod"/>
              </a:pPr>
              <a:r>
                <a:rPr lang="en-AU" sz="2800">
                  <a:solidFill>
                    <a:schemeClr val="lt1"/>
                  </a:solidFill>
                  <a:latin typeface="Century Gothic"/>
                  <a:ea typeface="Century Gothic"/>
                  <a:cs typeface="Century Gothic"/>
                  <a:sym typeface="Century Gothic"/>
                </a:rPr>
                <a:t>‘Date’, </a:t>
              </a:r>
              <a:endParaRPr sz="2800">
                <a:solidFill>
                  <a:schemeClr val="lt1"/>
                </a:solidFill>
                <a:latin typeface="Century Gothic"/>
                <a:ea typeface="Century Gothic"/>
                <a:cs typeface="Century Gothic"/>
                <a:sym typeface="Century Gothic"/>
              </a:endParaRPr>
            </a:p>
            <a:p>
              <a:pPr indent="-406400" lvl="0" marL="457200" marR="0" rtl="0" algn="l">
                <a:lnSpc>
                  <a:spcPct val="90000"/>
                </a:lnSpc>
                <a:spcBef>
                  <a:spcPts val="0"/>
                </a:spcBef>
                <a:spcAft>
                  <a:spcPts val="0"/>
                </a:spcAft>
                <a:buClr>
                  <a:schemeClr val="lt1"/>
                </a:buClr>
                <a:buSzPts val="2800"/>
                <a:buFont typeface="Century Gothic"/>
                <a:buAutoNum type="arabicPeriod"/>
              </a:pPr>
              <a:r>
                <a:rPr lang="en-AU" sz="2800">
                  <a:solidFill>
                    <a:schemeClr val="lt1"/>
                  </a:solidFill>
                  <a:latin typeface="Century Gothic"/>
                  <a:ea typeface="Century Gothic"/>
                  <a:cs typeface="Century Gothic"/>
                  <a:sym typeface="Century Gothic"/>
                </a:rPr>
                <a:t>‘country‘ and </a:t>
              </a:r>
              <a:endParaRPr sz="2800">
                <a:solidFill>
                  <a:schemeClr val="lt1"/>
                </a:solidFill>
                <a:latin typeface="Century Gothic"/>
                <a:ea typeface="Century Gothic"/>
                <a:cs typeface="Century Gothic"/>
                <a:sym typeface="Century Gothic"/>
              </a:endParaRPr>
            </a:p>
            <a:p>
              <a:pPr indent="-406400" lvl="0" marL="457200" marR="0" rtl="0" algn="l">
                <a:lnSpc>
                  <a:spcPct val="90000"/>
                </a:lnSpc>
                <a:spcBef>
                  <a:spcPts val="0"/>
                </a:spcBef>
                <a:spcAft>
                  <a:spcPts val="0"/>
                </a:spcAft>
                <a:buClr>
                  <a:schemeClr val="lt1"/>
                </a:buClr>
                <a:buSzPts val="2800"/>
                <a:buFont typeface="Century Gothic"/>
                <a:buAutoNum type="arabicPeriod"/>
              </a:pPr>
              <a:r>
                <a:rPr lang="en-AU" sz="2800">
                  <a:solidFill>
                    <a:schemeClr val="lt1"/>
                  </a:solidFill>
                  <a:latin typeface="Century Gothic"/>
                  <a:ea typeface="Century Gothic"/>
                  <a:cs typeface="Century Gothic"/>
                  <a:sym typeface="Century Gothic"/>
                </a:rPr>
                <a:t>‘WHO Region’</a:t>
              </a:r>
              <a:endParaRPr sz="2800">
                <a:solidFill>
                  <a:schemeClr val="lt1"/>
                </a:solidFill>
                <a:latin typeface="Century Gothic"/>
                <a:ea typeface="Century Gothic"/>
                <a:cs typeface="Century Gothic"/>
                <a:sym typeface="Century Gothic"/>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
              <a:srgbClr val="62D2EF"/>
            </a:gs>
            <a:gs pos="100000">
              <a:srgbClr val="05578D"/>
            </a:gs>
          </a:gsLst>
          <a:lin ang="6119877" scaled="0"/>
        </a:gradFill>
      </p:bgPr>
    </p:bg>
    <p:spTree>
      <p:nvGrpSpPr>
        <p:cNvPr id="272" name="Shape 272"/>
        <p:cNvGrpSpPr/>
        <p:nvPr/>
      </p:nvGrpSpPr>
      <p:grpSpPr>
        <a:xfrm>
          <a:off x="0" y="0"/>
          <a:ext cx="0" cy="0"/>
          <a:chOff x="0" y="0"/>
          <a:chExt cx="0" cy="0"/>
        </a:xfrm>
      </p:grpSpPr>
      <p:cxnSp>
        <p:nvCxnSpPr>
          <p:cNvPr id="273" name="Google Shape;273;g31d6d7130f7_3_86"/>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274" name="Google Shape;274;g31d6d7130f7_3_86"/>
          <p:cNvCxnSpPr/>
          <p:nvPr/>
        </p:nvCxnSpPr>
        <p:spPr>
          <a:xfrm flipH="1">
            <a:off x="6108125" y="91545"/>
            <a:ext cx="6080700" cy="6080700"/>
          </a:xfrm>
          <a:prstGeom prst="straightConnector1">
            <a:avLst/>
          </a:prstGeom>
          <a:noFill/>
          <a:ln cap="flat" cmpd="sng" w="12700">
            <a:solidFill>
              <a:schemeClr val="lt1"/>
            </a:solidFill>
            <a:prstDash val="solid"/>
            <a:round/>
            <a:headEnd len="sm" w="sm" type="none"/>
            <a:tailEnd len="sm" w="sm" type="none"/>
          </a:ln>
        </p:spPr>
      </p:cxnSp>
      <p:cxnSp>
        <p:nvCxnSpPr>
          <p:cNvPr id="275" name="Google Shape;275;g31d6d7130f7_3_86"/>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276" name="Google Shape;276;g31d6d7130f7_3_86"/>
          <p:cNvCxnSpPr/>
          <p:nvPr/>
        </p:nvCxnSpPr>
        <p:spPr>
          <a:xfrm flipH="1">
            <a:off x="7335726" y="32278"/>
            <a:ext cx="4853100" cy="4853100"/>
          </a:xfrm>
          <a:prstGeom prst="straightConnector1">
            <a:avLst/>
          </a:prstGeom>
          <a:noFill/>
          <a:ln cap="flat" cmpd="sng" w="31750">
            <a:solidFill>
              <a:schemeClr val="lt1"/>
            </a:solidFill>
            <a:prstDash val="solid"/>
            <a:round/>
            <a:headEnd len="sm" w="sm" type="none"/>
            <a:tailEnd len="sm" w="sm" type="none"/>
          </a:ln>
        </p:spPr>
      </p:cxnSp>
      <p:cxnSp>
        <p:nvCxnSpPr>
          <p:cNvPr id="277" name="Google Shape;277;g31d6d7130f7_3_86"/>
          <p:cNvCxnSpPr/>
          <p:nvPr/>
        </p:nvCxnSpPr>
        <p:spPr>
          <a:xfrm flipH="1">
            <a:off x="7845425" y="609601"/>
            <a:ext cx="4343400" cy="4343400"/>
          </a:xfrm>
          <a:prstGeom prst="straightConnector1">
            <a:avLst/>
          </a:prstGeom>
          <a:noFill/>
          <a:ln cap="flat" cmpd="sng" w="31750">
            <a:solidFill>
              <a:schemeClr val="lt1"/>
            </a:solidFill>
            <a:prstDash val="solid"/>
            <a:round/>
            <a:headEnd len="sm" w="sm" type="none"/>
            <a:tailEnd len="sm" w="sm" type="none"/>
          </a:ln>
        </p:spPr>
      </p:cxnSp>
      <p:sp>
        <p:nvSpPr>
          <p:cNvPr id="278" name="Google Shape;278;g31d6d7130f7_3_86"/>
          <p:cNvSpPr/>
          <p:nvPr/>
        </p:nvSpPr>
        <p:spPr>
          <a:xfrm>
            <a:off x="0" y="0"/>
            <a:ext cx="12192000" cy="6858000"/>
          </a:xfrm>
          <a:prstGeom prst="rect">
            <a:avLst/>
          </a:prstGeom>
          <a:gradFill>
            <a:gsLst>
              <a:gs pos="0">
                <a:srgbClr val="62D2EF"/>
              </a:gs>
              <a:gs pos="10000">
                <a:srgbClr val="62D2EF"/>
              </a:gs>
              <a:gs pos="100000">
                <a:srgbClr val="05578D"/>
              </a:gs>
            </a:gsLst>
            <a:lin ang="611987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descr="3D abstract blue and gold cube illustration" id="279" name="Google Shape;279;g31d6d7130f7_3_86"/>
          <p:cNvPicPr preferRelativeResize="0"/>
          <p:nvPr/>
        </p:nvPicPr>
        <p:blipFill rotWithShape="1">
          <a:blip r:embed="rId3">
            <a:alphaModFix amt="15000"/>
          </a:blip>
          <a:srcRect b="6252" l="0" r="0" t="0"/>
          <a:stretch/>
        </p:blipFill>
        <p:spPr>
          <a:xfrm>
            <a:off x="20" y="10"/>
            <a:ext cx="12191980" cy="6857989"/>
          </a:xfrm>
          <a:prstGeom prst="rect">
            <a:avLst/>
          </a:prstGeom>
          <a:noFill/>
          <a:ln>
            <a:noFill/>
          </a:ln>
        </p:spPr>
      </p:pic>
      <p:grpSp>
        <p:nvGrpSpPr>
          <p:cNvPr id="280" name="Google Shape;280;g31d6d7130f7_3_86"/>
          <p:cNvGrpSpPr/>
          <p:nvPr/>
        </p:nvGrpSpPr>
        <p:grpSpPr>
          <a:xfrm>
            <a:off x="-3175" y="16170"/>
            <a:ext cx="12192000" cy="1271100"/>
            <a:chOff x="0" y="8380"/>
            <a:chExt cx="12192000" cy="1271100"/>
          </a:xfrm>
        </p:grpSpPr>
        <p:sp>
          <p:nvSpPr>
            <p:cNvPr id="281" name="Google Shape;281;g31d6d7130f7_3_86"/>
            <p:cNvSpPr/>
            <p:nvPr/>
          </p:nvSpPr>
          <p:spPr>
            <a:xfrm>
              <a:off x="0" y="8380"/>
              <a:ext cx="12192000" cy="1271100"/>
            </a:xfrm>
            <a:prstGeom prst="roundRect">
              <a:avLst>
                <a:gd fmla="val 16667" name="adj"/>
              </a:avLst>
            </a:prstGeom>
            <a:gradFill>
              <a:gsLst>
                <a:gs pos="0">
                  <a:srgbClr val="62D2EF"/>
                </a:gs>
                <a:gs pos="10000">
                  <a:srgbClr val="62D2EF"/>
                </a:gs>
                <a:gs pos="100000">
                  <a:srgbClr val="05578D"/>
                </a:gs>
              </a:gsLst>
              <a:lin ang="6119877" scaled="0"/>
            </a:gra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g31d6d7130f7_3_86"/>
            <p:cNvSpPr txBox="1"/>
            <p:nvPr/>
          </p:nvSpPr>
          <p:spPr>
            <a:xfrm>
              <a:off x="62055" y="70435"/>
              <a:ext cx="12067800" cy="1147200"/>
            </a:xfrm>
            <a:prstGeom prst="rect">
              <a:avLst/>
            </a:prstGeom>
            <a:noFill/>
            <a:ln>
              <a:noFill/>
            </a:ln>
          </p:spPr>
          <p:txBody>
            <a:bodyPr anchorCtr="0" anchor="ctr" bIns="201925" lIns="201925" spcFirstLastPara="1" rIns="201925" wrap="square" tIns="201925">
              <a:noAutofit/>
            </a:bodyPr>
            <a:lstStyle/>
            <a:p>
              <a:pPr indent="0" lvl="0" marL="0" marR="0" rtl="0" algn="l">
                <a:lnSpc>
                  <a:spcPct val="90000"/>
                </a:lnSpc>
                <a:spcBef>
                  <a:spcPts val="0"/>
                </a:spcBef>
                <a:spcAft>
                  <a:spcPts val="0"/>
                </a:spcAft>
                <a:buClr>
                  <a:schemeClr val="lt1"/>
                </a:buClr>
                <a:buSzPts val="5300"/>
                <a:buFont typeface="Century Gothic"/>
                <a:buNone/>
              </a:pPr>
              <a:r>
                <a:rPr b="0" i="0" lang="en-AU" sz="5300" u="none" cap="none" strike="noStrike">
                  <a:solidFill>
                    <a:schemeClr val="lt1"/>
                  </a:solidFill>
                  <a:latin typeface="Century Gothic"/>
                  <a:ea typeface="Century Gothic"/>
                  <a:cs typeface="Century Gothic"/>
                  <a:sym typeface="Century Gothic"/>
                </a:rPr>
                <a:t>Data Transformation </a:t>
              </a:r>
              <a:r>
                <a:rPr lang="en-AU" sz="2700">
                  <a:solidFill>
                    <a:schemeClr val="lt1"/>
                  </a:solidFill>
                  <a:latin typeface="Century Gothic"/>
                  <a:ea typeface="Century Gothic"/>
                  <a:cs typeface="Century Gothic"/>
                  <a:sym typeface="Century Gothic"/>
                </a:rPr>
                <a:t>(Amrit)</a:t>
              </a:r>
              <a:endParaRPr b="0" i="0" sz="5300" u="none" cap="none" strike="noStrike">
                <a:solidFill>
                  <a:schemeClr val="lt1"/>
                </a:solidFill>
                <a:latin typeface="Century Gothic"/>
                <a:ea typeface="Century Gothic"/>
                <a:cs typeface="Century Gothic"/>
                <a:sym typeface="Century Gothic"/>
              </a:endParaRPr>
            </a:p>
          </p:txBody>
        </p:sp>
      </p:grpSp>
      <p:grpSp>
        <p:nvGrpSpPr>
          <p:cNvPr id="283" name="Google Shape;283;g31d6d7130f7_3_86"/>
          <p:cNvGrpSpPr/>
          <p:nvPr/>
        </p:nvGrpSpPr>
        <p:grpSpPr>
          <a:xfrm>
            <a:off x="6108125" y="9144"/>
            <a:ext cx="6080701" cy="6163778"/>
            <a:chOff x="6108125" y="8467"/>
            <a:chExt cx="6080701" cy="6163778"/>
          </a:xfrm>
        </p:grpSpPr>
        <p:cxnSp>
          <p:nvCxnSpPr>
            <p:cNvPr id="284" name="Google Shape;284;g31d6d7130f7_3_86"/>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285" name="Google Shape;285;g31d6d7130f7_3_86"/>
            <p:cNvCxnSpPr/>
            <p:nvPr/>
          </p:nvCxnSpPr>
          <p:spPr>
            <a:xfrm flipH="1">
              <a:off x="6108125" y="91545"/>
              <a:ext cx="6080700" cy="6080700"/>
            </a:xfrm>
            <a:prstGeom prst="straightConnector1">
              <a:avLst/>
            </a:prstGeom>
            <a:noFill/>
            <a:ln cap="flat" cmpd="sng" w="12700">
              <a:solidFill>
                <a:schemeClr val="lt1"/>
              </a:solidFill>
              <a:prstDash val="solid"/>
              <a:round/>
              <a:headEnd len="sm" w="sm" type="none"/>
              <a:tailEnd len="sm" w="sm" type="none"/>
            </a:ln>
          </p:spPr>
        </p:cxnSp>
        <p:cxnSp>
          <p:nvCxnSpPr>
            <p:cNvPr id="286" name="Google Shape;286;g31d6d7130f7_3_86"/>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287" name="Google Shape;287;g31d6d7130f7_3_86"/>
            <p:cNvCxnSpPr/>
            <p:nvPr/>
          </p:nvCxnSpPr>
          <p:spPr>
            <a:xfrm flipH="1">
              <a:off x="7335726" y="32278"/>
              <a:ext cx="4853100" cy="4853100"/>
            </a:xfrm>
            <a:prstGeom prst="straightConnector1">
              <a:avLst/>
            </a:prstGeom>
            <a:noFill/>
            <a:ln cap="flat" cmpd="sng" w="31750">
              <a:solidFill>
                <a:schemeClr val="lt1"/>
              </a:solidFill>
              <a:prstDash val="solid"/>
              <a:round/>
              <a:headEnd len="sm" w="sm" type="none"/>
              <a:tailEnd len="sm" w="sm" type="none"/>
            </a:ln>
          </p:spPr>
        </p:cxnSp>
        <p:cxnSp>
          <p:nvCxnSpPr>
            <p:cNvPr id="288" name="Google Shape;288;g31d6d7130f7_3_86"/>
            <p:cNvCxnSpPr/>
            <p:nvPr/>
          </p:nvCxnSpPr>
          <p:spPr>
            <a:xfrm flipH="1">
              <a:off x="7845425" y="609601"/>
              <a:ext cx="4343400" cy="4343400"/>
            </a:xfrm>
            <a:prstGeom prst="straightConnector1">
              <a:avLst/>
            </a:prstGeom>
            <a:noFill/>
            <a:ln cap="flat" cmpd="sng" w="31750">
              <a:solidFill>
                <a:schemeClr val="lt1"/>
              </a:solidFill>
              <a:prstDash val="solid"/>
              <a:round/>
              <a:headEnd len="sm" w="sm" type="none"/>
              <a:tailEnd len="sm" w="sm" type="none"/>
            </a:ln>
          </p:spPr>
        </p:cxnSp>
      </p:grpSp>
      <p:pic>
        <p:nvPicPr>
          <p:cNvPr id="289" name="Google Shape;289;g31d6d7130f7_3_86"/>
          <p:cNvPicPr preferRelativeResize="0"/>
          <p:nvPr/>
        </p:nvPicPr>
        <p:blipFill>
          <a:blip r:embed="rId4">
            <a:alphaModFix/>
          </a:blip>
          <a:stretch>
            <a:fillRect/>
          </a:stretch>
        </p:blipFill>
        <p:spPr>
          <a:xfrm>
            <a:off x="487950" y="1585675"/>
            <a:ext cx="11069049" cy="4952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
              <a:srgbClr val="62D2EF"/>
            </a:gs>
            <a:gs pos="100000">
              <a:srgbClr val="05578D"/>
            </a:gs>
          </a:gsLst>
          <a:lin ang="6119877" scaled="0"/>
        </a:gradFill>
      </p:bgPr>
    </p:bg>
    <p:spTree>
      <p:nvGrpSpPr>
        <p:cNvPr id="293" name="Shape 293"/>
        <p:cNvGrpSpPr/>
        <p:nvPr/>
      </p:nvGrpSpPr>
      <p:grpSpPr>
        <a:xfrm>
          <a:off x="0" y="0"/>
          <a:ext cx="0" cy="0"/>
          <a:chOff x="0" y="0"/>
          <a:chExt cx="0" cy="0"/>
        </a:xfrm>
      </p:grpSpPr>
      <p:cxnSp>
        <p:nvCxnSpPr>
          <p:cNvPr id="294" name="Google Shape;294;g31d6d7130f7_3_52"/>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295" name="Google Shape;295;g31d6d7130f7_3_52"/>
          <p:cNvCxnSpPr/>
          <p:nvPr/>
        </p:nvCxnSpPr>
        <p:spPr>
          <a:xfrm flipH="1">
            <a:off x="6108125" y="91545"/>
            <a:ext cx="6080700" cy="6080700"/>
          </a:xfrm>
          <a:prstGeom prst="straightConnector1">
            <a:avLst/>
          </a:prstGeom>
          <a:noFill/>
          <a:ln cap="flat" cmpd="sng" w="12700">
            <a:solidFill>
              <a:schemeClr val="lt1"/>
            </a:solidFill>
            <a:prstDash val="solid"/>
            <a:round/>
            <a:headEnd len="sm" w="sm" type="none"/>
            <a:tailEnd len="sm" w="sm" type="none"/>
          </a:ln>
        </p:spPr>
      </p:cxnSp>
      <p:cxnSp>
        <p:nvCxnSpPr>
          <p:cNvPr id="296" name="Google Shape;296;g31d6d7130f7_3_52"/>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297" name="Google Shape;297;g31d6d7130f7_3_52"/>
          <p:cNvCxnSpPr/>
          <p:nvPr/>
        </p:nvCxnSpPr>
        <p:spPr>
          <a:xfrm flipH="1">
            <a:off x="7335726" y="32278"/>
            <a:ext cx="4853100" cy="4853100"/>
          </a:xfrm>
          <a:prstGeom prst="straightConnector1">
            <a:avLst/>
          </a:prstGeom>
          <a:noFill/>
          <a:ln cap="flat" cmpd="sng" w="31750">
            <a:solidFill>
              <a:schemeClr val="lt1"/>
            </a:solidFill>
            <a:prstDash val="solid"/>
            <a:round/>
            <a:headEnd len="sm" w="sm" type="none"/>
            <a:tailEnd len="sm" w="sm" type="none"/>
          </a:ln>
        </p:spPr>
      </p:cxnSp>
      <p:cxnSp>
        <p:nvCxnSpPr>
          <p:cNvPr id="298" name="Google Shape;298;g31d6d7130f7_3_52"/>
          <p:cNvCxnSpPr/>
          <p:nvPr/>
        </p:nvCxnSpPr>
        <p:spPr>
          <a:xfrm flipH="1">
            <a:off x="7845425" y="609601"/>
            <a:ext cx="4343400" cy="4343400"/>
          </a:xfrm>
          <a:prstGeom prst="straightConnector1">
            <a:avLst/>
          </a:prstGeom>
          <a:noFill/>
          <a:ln cap="flat" cmpd="sng" w="31750">
            <a:solidFill>
              <a:schemeClr val="lt1"/>
            </a:solidFill>
            <a:prstDash val="solid"/>
            <a:round/>
            <a:headEnd len="sm" w="sm" type="none"/>
            <a:tailEnd len="sm" w="sm" type="none"/>
          </a:ln>
        </p:spPr>
      </p:cxnSp>
      <p:sp>
        <p:nvSpPr>
          <p:cNvPr id="299" name="Google Shape;299;g31d6d7130f7_3_52"/>
          <p:cNvSpPr/>
          <p:nvPr/>
        </p:nvSpPr>
        <p:spPr>
          <a:xfrm>
            <a:off x="0" y="0"/>
            <a:ext cx="12192000" cy="6858000"/>
          </a:xfrm>
          <a:prstGeom prst="rect">
            <a:avLst/>
          </a:prstGeom>
          <a:gradFill>
            <a:gsLst>
              <a:gs pos="0">
                <a:srgbClr val="62D2EF"/>
              </a:gs>
              <a:gs pos="10000">
                <a:srgbClr val="62D2EF"/>
              </a:gs>
              <a:gs pos="100000">
                <a:srgbClr val="05578D"/>
              </a:gs>
            </a:gsLst>
            <a:lin ang="611987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descr="3D abstract blue and gold cube illustration" id="300" name="Google Shape;300;g31d6d7130f7_3_52"/>
          <p:cNvPicPr preferRelativeResize="0"/>
          <p:nvPr/>
        </p:nvPicPr>
        <p:blipFill rotWithShape="1">
          <a:blip r:embed="rId3">
            <a:alphaModFix amt="15000"/>
          </a:blip>
          <a:srcRect b="6252" l="0" r="0" t="0"/>
          <a:stretch/>
        </p:blipFill>
        <p:spPr>
          <a:xfrm>
            <a:off x="20" y="10"/>
            <a:ext cx="12191980" cy="6857989"/>
          </a:xfrm>
          <a:prstGeom prst="rect">
            <a:avLst/>
          </a:prstGeom>
          <a:noFill/>
          <a:ln>
            <a:noFill/>
          </a:ln>
        </p:spPr>
      </p:pic>
      <p:grpSp>
        <p:nvGrpSpPr>
          <p:cNvPr id="301" name="Google Shape;301;g31d6d7130f7_3_52"/>
          <p:cNvGrpSpPr/>
          <p:nvPr/>
        </p:nvGrpSpPr>
        <p:grpSpPr>
          <a:xfrm>
            <a:off x="-3175" y="16170"/>
            <a:ext cx="12192000" cy="1271100"/>
            <a:chOff x="0" y="8380"/>
            <a:chExt cx="12192000" cy="1271100"/>
          </a:xfrm>
        </p:grpSpPr>
        <p:sp>
          <p:nvSpPr>
            <p:cNvPr id="302" name="Google Shape;302;g31d6d7130f7_3_52"/>
            <p:cNvSpPr/>
            <p:nvPr/>
          </p:nvSpPr>
          <p:spPr>
            <a:xfrm>
              <a:off x="0" y="8380"/>
              <a:ext cx="12192000" cy="1271100"/>
            </a:xfrm>
            <a:prstGeom prst="roundRect">
              <a:avLst>
                <a:gd fmla="val 16667" name="adj"/>
              </a:avLst>
            </a:prstGeom>
            <a:gradFill>
              <a:gsLst>
                <a:gs pos="0">
                  <a:srgbClr val="62D2EF"/>
                </a:gs>
                <a:gs pos="10000">
                  <a:srgbClr val="62D2EF"/>
                </a:gs>
                <a:gs pos="100000">
                  <a:srgbClr val="05578D"/>
                </a:gs>
              </a:gsLst>
              <a:lin ang="6119877" scaled="0"/>
            </a:gra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g31d6d7130f7_3_52"/>
            <p:cNvSpPr txBox="1"/>
            <p:nvPr/>
          </p:nvSpPr>
          <p:spPr>
            <a:xfrm>
              <a:off x="62055" y="70435"/>
              <a:ext cx="12067800" cy="1147200"/>
            </a:xfrm>
            <a:prstGeom prst="rect">
              <a:avLst/>
            </a:prstGeom>
            <a:noFill/>
            <a:ln>
              <a:noFill/>
            </a:ln>
          </p:spPr>
          <p:txBody>
            <a:bodyPr anchorCtr="0" anchor="ctr" bIns="201925" lIns="201925" spcFirstLastPara="1" rIns="201925" wrap="square" tIns="201925">
              <a:noAutofit/>
            </a:bodyPr>
            <a:lstStyle/>
            <a:p>
              <a:pPr indent="0" lvl="0" marL="0" marR="0" rtl="0" algn="l">
                <a:lnSpc>
                  <a:spcPct val="90000"/>
                </a:lnSpc>
                <a:spcBef>
                  <a:spcPts val="0"/>
                </a:spcBef>
                <a:spcAft>
                  <a:spcPts val="0"/>
                </a:spcAft>
                <a:buClr>
                  <a:schemeClr val="lt1"/>
                </a:buClr>
                <a:buSzPts val="5300"/>
                <a:buFont typeface="Century Gothic"/>
                <a:buNone/>
              </a:pPr>
              <a:r>
                <a:rPr b="0" i="0" lang="en-AU" sz="5300" u="none" cap="none" strike="noStrike">
                  <a:solidFill>
                    <a:schemeClr val="lt1"/>
                  </a:solidFill>
                  <a:latin typeface="Century Gothic"/>
                  <a:ea typeface="Century Gothic"/>
                  <a:cs typeface="Century Gothic"/>
                  <a:sym typeface="Century Gothic"/>
                </a:rPr>
                <a:t>Data Transformation </a:t>
              </a:r>
              <a:r>
                <a:rPr lang="en-AU" sz="2700">
                  <a:solidFill>
                    <a:schemeClr val="lt1"/>
                  </a:solidFill>
                  <a:latin typeface="Century Gothic"/>
                  <a:ea typeface="Century Gothic"/>
                  <a:cs typeface="Century Gothic"/>
                  <a:sym typeface="Century Gothic"/>
                </a:rPr>
                <a:t>(Amrit)</a:t>
              </a:r>
              <a:endParaRPr b="0" i="0" sz="5300" u="none" cap="none" strike="noStrike">
                <a:solidFill>
                  <a:schemeClr val="lt1"/>
                </a:solidFill>
                <a:latin typeface="Century Gothic"/>
                <a:ea typeface="Century Gothic"/>
                <a:cs typeface="Century Gothic"/>
                <a:sym typeface="Century Gothic"/>
              </a:endParaRPr>
            </a:p>
          </p:txBody>
        </p:sp>
      </p:grpSp>
      <p:grpSp>
        <p:nvGrpSpPr>
          <p:cNvPr id="304" name="Google Shape;304;g31d6d7130f7_3_52"/>
          <p:cNvGrpSpPr/>
          <p:nvPr/>
        </p:nvGrpSpPr>
        <p:grpSpPr>
          <a:xfrm>
            <a:off x="6108125" y="9144"/>
            <a:ext cx="6080701" cy="6163778"/>
            <a:chOff x="6108125" y="8467"/>
            <a:chExt cx="6080701" cy="6163778"/>
          </a:xfrm>
        </p:grpSpPr>
        <p:cxnSp>
          <p:nvCxnSpPr>
            <p:cNvPr id="305" name="Google Shape;305;g31d6d7130f7_3_52"/>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306" name="Google Shape;306;g31d6d7130f7_3_52"/>
            <p:cNvCxnSpPr/>
            <p:nvPr/>
          </p:nvCxnSpPr>
          <p:spPr>
            <a:xfrm flipH="1">
              <a:off x="6108125" y="91545"/>
              <a:ext cx="6080700" cy="6080700"/>
            </a:xfrm>
            <a:prstGeom prst="straightConnector1">
              <a:avLst/>
            </a:prstGeom>
            <a:noFill/>
            <a:ln cap="flat" cmpd="sng" w="12700">
              <a:solidFill>
                <a:schemeClr val="lt1"/>
              </a:solidFill>
              <a:prstDash val="solid"/>
              <a:round/>
              <a:headEnd len="sm" w="sm" type="none"/>
              <a:tailEnd len="sm" w="sm" type="none"/>
            </a:ln>
          </p:spPr>
        </p:cxnSp>
        <p:cxnSp>
          <p:nvCxnSpPr>
            <p:cNvPr id="307" name="Google Shape;307;g31d6d7130f7_3_52"/>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308" name="Google Shape;308;g31d6d7130f7_3_52"/>
            <p:cNvCxnSpPr/>
            <p:nvPr/>
          </p:nvCxnSpPr>
          <p:spPr>
            <a:xfrm flipH="1">
              <a:off x="7335726" y="32278"/>
              <a:ext cx="4853100" cy="4853100"/>
            </a:xfrm>
            <a:prstGeom prst="straightConnector1">
              <a:avLst/>
            </a:prstGeom>
            <a:noFill/>
            <a:ln cap="flat" cmpd="sng" w="31750">
              <a:solidFill>
                <a:schemeClr val="lt1"/>
              </a:solidFill>
              <a:prstDash val="solid"/>
              <a:round/>
              <a:headEnd len="sm" w="sm" type="none"/>
              <a:tailEnd len="sm" w="sm" type="none"/>
            </a:ln>
          </p:spPr>
        </p:cxnSp>
        <p:cxnSp>
          <p:nvCxnSpPr>
            <p:cNvPr id="309" name="Google Shape;309;g31d6d7130f7_3_52"/>
            <p:cNvCxnSpPr/>
            <p:nvPr/>
          </p:nvCxnSpPr>
          <p:spPr>
            <a:xfrm flipH="1">
              <a:off x="7845425" y="609601"/>
              <a:ext cx="4343400" cy="4343400"/>
            </a:xfrm>
            <a:prstGeom prst="straightConnector1">
              <a:avLst/>
            </a:prstGeom>
            <a:noFill/>
            <a:ln cap="flat" cmpd="sng" w="31750">
              <a:solidFill>
                <a:schemeClr val="lt1"/>
              </a:solidFill>
              <a:prstDash val="solid"/>
              <a:round/>
              <a:headEnd len="sm" w="sm" type="none"/>
              <a:tailEnd len="sm" w="sm" type="none"/>
            </a:ln>
          </p:spPr>
        </p:cxnSp>
      </p:grpSp>
      <p:grpSp>
        <p:nvGrpSpPr>
          <p:cNvPr id="310" name="Google Shape;310;g31d6d7130f7_3_52"/>
          <p:cNvGrpSpPr/>
          <p:nvPr/>
        </p:nvGrpSpPr>
        <p:grpSpPr>
          <a:xfrm>
            <a:off x="-3175" y="1749735"/>
            <a:ext cx="9316800" cy="2682600"/>
            <a:chOff x="-1210750" y="284009"/>
            <a:chExt cx="9316800" cy="2682600"/>
          </a:xfrm>
        </p:grpSpPr>
        <p:sp>
          <p:nvSpPr>
            <p:cNvPr id="311" name="Google Shape;311;g31d6d7130f7_3_52"/>
            <p:cNvSpPr/>
            <p:nvPr/>
          </p:nvSpPr>
          <p:spPr>
            <a:xfrm>
              <a:off x="-1210750" y="284009"/>
              <a:ext cx="9316800" cy="2682600"/>
            </a:xfrm>
            <a:prstGeom prst="roundRect">
              <a:avLst>
                <a:gd fmla="val 16667" name="adj"/>
              </a:avLst>
            </a:prstGeom>
            <a:gradFill>
              <a:gsLst>
                <a:gs pos="0">
                  <a:srgbClr val="62D2EF"/>
                </a:gs>
                <a:gs pos="10000">
                  <a:srgbClr val="62D2EF"/>
                </a:gs>
                <a:gs pos="100000">
                  <a:srgbClr val="05578D"/>
                </a:gs>
              </a:gsLst>
              <a:lin ang="6119877" scaled="0"/>
            </a:gradFill>
            <a:ln cap="rnd" cmpd="sng" w="158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12" name="Google Shape;312;g31d6d7130f7_3_52"/>
            <p:cNvSpPr txBox="1"/>
            <p:nvPr/>
          </p:nvSpPr>
          <p:spPr>
            <a:xfrm>
              <a:off x="-1156450" y="506992"/>
              <a:ext cx="9208200" cy="2078700"/>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chemeClr val="lt1"/>
                </a:buClr>
                <a:buSzPts val="2800"/>
                <a:buFont typeface="Century Gothic"/>
                <a:buNone/>
              </a:pPr>
              <a:r>
                <a:rPr lang="en-AU" sz="2800">
                  <a:solidFill>
                    <a:schemeClr val="lt1"/>
                  </a:solidFill>
                  <a:latin typeface="Century Gothic"/>
                  <a:ea typeface="Century Gothic"/>
                  <a:cs typeface="Century Gothic"/>
                  <a:sym typeface="Century Gothic"/>
                </a:rPr>
                <a:t>Streamlining Database:</a:t>
              </a:r>
              <a:endParaRPr sz="2800">
                <a:solidFill>
                  <a:schemeClr val="lt1"/>
                </a:solidFill>
                <a:latin typeface="Century Gothic"/>
                <a:ea typeface="Century Gothic"/>
                <a:cs typeface="Century Gothic"/>
                <a:sym typeface="Century Gothic"/>
              </a:endParaRPr>
            </a:p>
            <a:p>
              <a:pPr indent="-406400" lvl="0" marL="457200" marR="0" rtl="0" algn="l">
                <a:lnSpc>
                  <a:spcPct val="90000"/>
                </a:lnSpc>
                <a:spcBef>
                  <a:spcPts val="0"/>
                </a:spcBef>
                <a:spcAft>
                  <a:spcPts val="0"/>
                </a:spcAft>
                <a:buClr>
                  <a:schemeClr val="lt1"/>
                </a:buClr>
                <a:buSzPts val="2800"/>
                <a:buFont typeface="Century Gothic"/>
                <a:buAutoNum type="arabicPeriod"/>
              </a:pPr>
              <a:r>
                <a:rPr lang="en-AU" sz="2800">
                  <a:solidFill>
                    <a:schemeClr val="lt1"/>
                  </a:solidFill>
                  <a:latin typeface="Century Gothic"/>
                  <a:ea typeface="Century Gothic"/>
                  <a:cs typeface="Century Gothic"/>
                  <a:sym typeface="Century Gothic"/>
                </a:rPr>
                <a:t>Country</a:t>
              </a:r>
              <a:endParaRPr sz="2800">
                <a:solidFill>
                  <a:schemeClr val="lt1"/>
                </a:solidFill>
                <a:latin typeface="Century Gothic"/>
                <a:ea typeface="Century Gothic"/>
                <a:cs typeface="Century Gothic"/>
                <a:sym typeface="Century Gothic"/>
              </a:endParaRPr>
            </a:p>
            <a:p>
              <a:pPr indent="-406400" lvl="0" marL="457200" marR="0" rtl="0" algn="l">
                <a:lnSpc>
                  <a:spcPct val="90000"/>
                </a:lnSpc>
                <a:spcBef>
                  <a:spcPts val="0"/>
                </a:spcBef>
                <a:spcAft>
                  <a:spcPts val="0"/>
                </a:spcAft>
                <a:buClr>
                  <a:schemeClr val="lt1"/>
                </a:buClr>
                <a:buSzPts val="2800"/>
                <a:buFont typeface="Century Gothic"/>
                <a:buAutoNum type="arabicPeriod"/>
              </a:pPr>
              <a:r>
                <a:rPr lang="en-AU" sz="2800">
                  <a:solidFill>
                    <a:schemeClr val="lt1"/>
                  </a:solidFill>
                  <a:latin typeface="Century Gothic"/>
                  <a:ea typeface="Century Gothic"/>
                  <a:cs typeface="Century Gothic"/>
                  <a:sym typeface="Century Gothic"/>
                </a:rPr>
                <a:t>Coordinates, </a:t>
              </a:r>
              <a:endParaRPr sz="2800">
                <a:solidFill>
                  <a:schemeClr val="lt1"/>
                </a:solidFill>
                <a:latin typeface="Century Gothic"/>
                <a:ea typeface="Century Gothic"/>
                <a:cs typeface="Century Gothic"/>
                <a:sym typeface="Century Gothic"/>
              </a:endParaRPr>
            </a:p>
            <a:p>
              <a:pPr indent="-406400" lvl="0" marL="457200" marR="0" rtl="0" algn="l">
                <a:lnSpc>
                  <a:spcPct val="90000"/>
                </a:lnSpc>
                <a:spcBef>
                  <a:spcPts val="0"/>
                </a:spcBef>
                <a:spcAft>
                  <a:spcPts val="0"/>
                </a:spcAft>
                <a:buClr>
                  <a:schemeClr val="lt1"/>
                </a:buClr>
                <a:buSzPts val="2800"/>
                <a:buFont typeface="Century Gothic"/>
                <a:buAutoNum type="arabicPeriod"/>
              </a:pPr>
              <a:r>
                <a:rPr lang="en-AU" sz="2800">
                  <a:solidFill>
                    <a:schemeClr val="lt1"/>
                  </a:solidFill>
                  <a:latin typeface="Century Gothic"/>
                  <a:ea typeface="Century Gothic"/>
                  <a:cs typeface="Century Gothic"/>
                  <a:sym typeface="Century Gothic"/>
                </a:rPr>
                <a:t>Patient database, </a:t>
              </a:r>
              <a:endParaRPr sz="2800">
                <a:solidFill>
                  <a:schemeClr val="lt1"/>
                </a:solidFill>
                <a:latin typeface="Century Gothic"/>
                <a:ea typeface="Century Gothic"/>
                <a:cs typeface="Century Gothic"/>
                <a:sym typeface="Century Gothic"/>
              </a:endParaRPr>
            </a:p>
            <a:p>
              <a:pPr indent="-406400" lvl="0" marL="457200" marR="0" rtl="0" algn="l">
                <a:lnSpc>
                  <a:spcPct val="90000"/>
                </a:lnSpc>
                <a:spcBef>
                  <a:spcPts val="0"/>
                </a:spcBef>
                <a:spcAft>
                  <a:spcPts val="0"/>
                </a:spcAft>
                <a:buClr>
                  <a:schemeClr val="lt1"/>
                </a:buClr>
                <a:buSzPts val="2800"/>
                <a:buFont typeface="Century Gothic"/>
                <a:buAutoNum type="arabicPeriod"/>
              </a:pPr>
              <a:r>
                <a:rPr lang="en-AU" sz="2800">
                  <a:solidFill>
                    <a:schemeClr val="lt1"/>
                  </a:solidFill>
                  <a:latin typeface="Century Gothic"/>
                  <a:ea typeface="Century Gothic"/>
                  <a:cs typeface="Century Gothic"/>
                  <a:sym typeface="Century Gothic"/>
                </a:rPr>
                <a:t>Covid-19 Dataset) </a:t>
              </a:r>
              <a:endParaRPr sz="2800">
                <a:solidFill>
                  <a:schemeClr val="lt1"/>
                </a:solidFill>
                <a:latin typeface="Century Gothic"/>
                <a:ea typeface="Century Gothic"/>
                <a:cs typeface="Century Gothic"/>
                <a:sym typeface="Century Gothic"/>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
              <a:srgbClr val="62D2EF"/>
            </a:gs>
            <a:gs pos="100000">
              <a:srgbClr val="05578D"/>
            </a:gs>
          </a:gsLst>
          <a:lin ang="6120000" scaled="0"/>
        </a:gradFill>
      </p:bgPr>
    </p:bg>
    <p:spTree>
      <p:nvGrpSpPr>
        <p:cNvPr id="316" name="Shape 316"/>
        <p:cNvGrpSpPr/>
        <p:nvPr/>
      </p:nvGrpSpPr>
      <p:grpSpPr>
        <a:xfrm>
          <a:off x="0" y="0"/>
          <a:ext cx="0" cy="0"/>
          <a:chOff x="0" y="0"/>
          <a:chExt cx="0" cy="0"/>
        </a:xfrm>
      </p:grpSpPr>
      <p:cxnSp>
        <p:nvCxnSpPr>
          <p:cNvPr id="317" name="Google Shape;317;p6"/>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318" name="Google Shape;318;p6"/>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319" name="Google Shape;319;p6"/>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320" name="Google Shape;320;p6"/>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321" name="Google Shape;321;p6"/>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sp>
        <p:nvSpPr>
          <p:cNvPr id="322" name="Google Shape;322;p6"/>
          <p:cNvSpPr/>
          <p:nvPr/>
        </p:nvSpPr>
        <p:spPr>
          <a:xfrm>
            <a:off x="0" y="0"/>
            <a:ext cx="12192000" cy="6858000"/>
          </a:xfrm>
          <a:prstGeom prst="rect">
            <a:avLst/>
          </a:prstGeom>
          <a:gradFill>
            <a:gsLst>
              <a:gs pos="0">
                <a:srgbClr val="62D2EF"/>
              </a:gs>
              <a:gs pos="10000">
                <a:srgbClr val="62D2EF"/>
              </a:gs>
              <a:gs pos="100000">
                <a:srgbClr val="05578D"/>
              </a:gs>
            </a:gsLst>
            <a:lin ang="612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descr="3D abstract blue and gold cube illustration" id="323" name="Google Shape;323;p6"/>
          <p:cNvPicPr preferRelativeResize="0"/>
          <p:nvPr/>
        </p:nvPicPr>
        <p:blipFill rotWithShape="1">
          <a:blip r:embed="rId3">
            <a:alphaModFix amt="15000"/>
          </a:blip>
          <a:srcRect b="6250" l="0" r="0" t="0"/>
          <a:stretch/>
        </p:blipFill>
        <p:spPr>
          <a:xfrm>
            <a:off x="20" y="10"/>
            <a:ext cx="12191980" cy="6857990"/>
          </a:xfrm>
          <a:prstGeom prst="rect">
            <a:avLst/>
          </a:prstGeom>
          <a:noFill/>
          <a:ln>
            <a:noFill/>
          </a:ln>
        </p:spPr>
      </p:pic>
      <p:grpSp>
        <p:nvGrpSpPr>
          <p:cNvPr id="324" name="Google Shape;324;p6"/>
          <p:cNvGrpSpPr/>
          <p:nvPr/>
        </p:nvGrpSpPr>
        <p:grpSpPr>
          <a:xfrm>
            <a:off x="3176" y="207549"/>
            <a:ext cx="12134848" cy="1271205"/>
            <a:chOff x="0" y="0"/>
            <a:chExt cx="12134848" cy="1271205"/>
          </a:xfrm>
        </p:grpSpPr>
        <p:sp>
          <p:nvSpPr>
            <p:cNvPr id="325" name="Google Shape;325;p6"/>
            <p:cNvSpPr/>
            <p:nvPr/>
          </p:nvSpPr>
          <p:spPr>
            <a:xfrm>
              <a:off x="0" y="0"/>
              <a:ext cx="12134848" cy="1271205"/>
            </a:xfrm>
            <a:prstGeom prst="roundRect">
              <a:avLst>
                <a:gd fmla="val 16667" name="adj"/>
              </a:avLst>
            </a:prstGeom>
            <a:gradFill>
              <a:gsLst>
                <a:gs pos="0">
                  <a:srgbClr val="62D2EF"/>
                </a:gs>
                <a:gs pos="10000">
                  <a:srgbClr val="62D2EF"/>
                </a:gs>
                <a:gs pos="100000">
                  <a:srgbClr val="05578D"/>
                </a:gs>
              </a:gsLst>
              <a:lin ang="6120000" scaled="0"/>
            </a:gra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6"/>
            <p:cNvSpPr txBox="1"/>
            <p:nvPr/>
          </p:nvSpPr>
          <p:spPr>
            <a:xfrm>
              <a:off x="62055" y="62055"/>
              <a:ext cx="12010738" cy="1147095"/>
            </a:xfrm>
            <a:prstGeom prst="rect">
              <a:avLst/>
            </a:prstGeom>
            <a:noFill/>
            <a:ln>
              <a:noFill/>
            </a:ln>
          </p:spPr>
          <p:txBody>
            <a:bodyPr anchorCtr="0" anchor="ctr" bIns="201925" lIns="201925" spcFirstLastPara="1" rIns="201925" wrap="square" tIns="201925">
              <a:noAutofit/>
            </a:bodyPr>
            <a:lstStyle/>
            <a:p>
              <a:pPr indent="0" lvl="0" marL="0" marR="0" rtl="0" algn="l">
                <a:lnSpc>
                  <a:spcPct val="90000"/>
                </a:lnSpc>
                <a:spcBef>
                  <a:spcPts val="0"/>
                </a:spcBef>
                <a:spcAft>
                  <a:spcPts val="0"/>
                </a:spcAft>
                <a:buClr>
                  <a:schemeClr val="lt1"/>
                </a:buClr>
                <a:buSzPts val="5300"/>
                <a:buFont typeface="Century Gothic"/>
                <a:buNone/>
              </a:pPr>
              <a:r>
                <a:rPr lang="en-AU" sz="5300">
                  <a:solidFill>
                    <a:schemeClr val="lt1"/>
                  </a:solidFill>
                  <a:latin typeface="Century Gothic"/>
                  <a:ea typeface="Century Gothic"/>
                  <a:cs typeface="Century Gothic"/>
                  <a:sym typeface="Century Gothic"/>
                </a:rPr>
                <a:t>Data exportat</a:t>
              </a:r>
              <a:r>
                <a:rPr lang="en-AU" sz="5300">
                  <a:solidFill>
                    <a:schemeClr val="lt1"/>
                  </a:solidFill>
                  <a:latin typeface="Century Gothic"/>
                  <a:ea typeface="Century Gothic"/>
                  <a:cs typeface="Century Gothic"/>
                  <a:sym typeface="Century Gothic"/>
                </a:rPr>
                <a:t>ion</a:t>
              </a:r>
              <a:r>
                <a:rPr lang="en-AU" sz="2700">
                  <a:solidFill>
                    <a:schemeClr val="lt1"/>
                  </a:solidFill>
                  <a:latin typeface="Century Gothic"/>
                  <a:ea typeface="Century Gothic"/>
                  <a:cs typeface="Century Gothic"/>
                  <a:sym typeface="Century Gothic"/>
                </a:rPr>
                <a:t>(Amrit)</a:t>
              </a:r>
              <a:endParaRPr sz="2700">
                <a:solidFill>
                  <a:schemeClr val="lt1"/>
                </a:solidFill>
                <a:latin typeface="Century Gothic"/>
                <a:ea typeface="Century Gothic"/>
                <a:cs typeface="Century Gothic"/>
                <a:sym typeface="Century Gothic"/>
              </a:endParaRPr>
            </a:p>
          </p:txBody>
        </p:sp>
      </p:grpSp>
      <p:grpSp>
        <p:nvGrpSpPr>
          <p:cNvPr id="327" name="Google Shape;327;p6"/>
          <p:cNvGrpSpPr/>
          <p:nvPr/>
        </p:nvGrpSpPr>
        <p:grpSpPr>
          <a:xfrm>
            <a:off x="6108170" y="9144"/>
            <a:ext cx="6080656" cy="6163733"/>
            <a:chOff x="6108170" y="8467"/>
            <a:chExt cx="6080656" cy="6163733"/>
          </a:xfrm>
        </p:grpSpPr>
        <p:cxnSp>
          <p:nvCxnSpPr>
            <p:cNvPr id="328" name="Google Shape;328;p6"/>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329" name="Google Shape;329;p6"/>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330" name="Google Shape;330;p6"/>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331" name="Google Shape;331;p6"/>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332" name="Google Shape;332;p6"/>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grpSp>
      <p:grpSp>
        <p:nvGrpSpPr>
          <p:cNvPr id="333" name="Google Shape;333;p6"/>
          <p:cNvGrpSpPr/>
          <p:nvPr/>
        </p:nvGrpSpPr>
        <p:grpSpPr>
          <a:xfrm>
            <a:off x="296404" y="1751506"/>
            <a:ext cx="9316800" cy="1112400"/>
            <a:chOff x="0" y="1537"/>
            <a:chExt cx="9316800" cy="1112400"/>
          </a:xfrm>
        </p:grpSpPr>
        <p:sp>
          <p:nvSpPr>
            <p:cNvPr id="334" name="Google Shape;334;p6"/>
            <p:cNvSpPr/>
            <p:nvPr/>
          </p:nvSpPr>
          <p:spPr>
            <a:xfrm>
              <a:off x="0" y="1537"/>
              <a:ext cx="9316800" cy="1112400"/>
            </a:xfrm>
            <a:prstGeom prst="roundRect">
              <a:avLst>
                <a:gd fmla="val 16667" name="adj"/>
              </a:avLst>
            </a:prstGeom>
            <a:gradFill>
              <a:gsLst>
                <a:gs pos="0">
                  <a:srgbClr val="62D2EF"/>
                </a:gs>
                <a:gs pos="10000">
                  <a:srgbClr val="62D2EF"/>
                </a:gs>
                <a:gs pos="100000">
                  <a:srgbClr val="05578D"/>
                </a:gs>
              </a:gsLst>
              <a:lin ang="6119877" scaled="0"/>
            </a:gradFill>
            <a:ln cap="rnd" cmpd="sng" w="158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35" name="Google Shape;335;p6"/>
            <p:cNvSpPr txBox="1"/>
            <p:nvPr/>
          </p:nvSpPr>
          <p:spPr>
            <a:xfrm>
              <a:off x="54298" y="55835"/>
              <a:ext cx="9208200" cy="1003800"/>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chemeClr val="lt1"/>
                </a:buClr>
                <a:buSzPts val="2800"/>
                <a:buFont typeface="Century Gothic"/>
                <a:buNone/>
              </a:pPr>
              <a:r>
                <a:rPr lang="en-AU" sz="2800">
                  <a:solidFill>
                    <a:schemeClr val="lt1"/>
                  </a:solidFill>
                  <a:latin typeface="Century Gothic"/>
                  <a:ea typeface="Century Gothic"/>
                  <a:cs typeface="Century Gothic"/>
                  <a:sym typeface="Century Gothic"/>
                </a:rPr>
                <a:t>.CSV files output</a:t>
              </a:r>
              <a:endParaRPr sz="2800">
                <a:solidFill>
                  <a:schemeClr val="lt1"/>
                </a:solidFill>
                <a:latin typeface="Century Gothic"/>
                <a:ea typeface="Century Gothic"/>
                <a:cs typeface="Century Gothic"/>
                <a:sym typeface="Century Gothic"/>
              </a:endParaRPr>
            </a:p>
          </p:txBody>
        </p:sp>
      </p:grpSp>
      <p:grpSp>
        <p:nvGrpSpPr>
          <p:cNvPr id="336" name="Google Shape;336;p6"/>
          <p:cNvGrpSpPr/>
          <p:nvPr/>
        </p:nvGrpSpPr>
        <p:grpSpPr>
          <a:xfrm>
            <a:off x="296404" y="3136656"/>
            <a:ext cx="9316800" cy="1112400"/>
            <a:chOff x="0" y="1537"/>
            <a:chExt cx="9316800" cy="1112400"/>
          </a:xfrm>
        </p:grpSpPr>
        <p:sp>
          <p:nvSpPr>
            <p:cNvPr id="337" name="Google Shape;337;p6"/>
            <p:cNvSpPr/>
            <p:nvPr/>
          </p:nvSpPr>
          <p:spPr>
            <a:xfrm>
              <a:off x="0" y="1537"/>
              <a:ext cx="9316800" cy="1112400"/>
            </a:xfrm>
            <a:prstGeom prst="roundRect">
              <a:avLst>
                <a:gd fmla="val 16667" name="adj"/>
              </a:avLst>
            </a:prstGeom>
            <a:gradFill>
              <a:gsLst>
                <a:gs pos="0">
                  <a:srgbClr val="62D2EF"/>
                </a:gs>
                <a:gs pos="10000">
                  <a:srgbClr val="62D2EF"/>
                </a:gs>
                <a:gs pos="100000">
                  <a:srgbClr val="05578D"/>
                </a:gs>
              </a:gsLst>
              <a:lin ang="6119877" scaled="0"/>
            </a:gradFill>
            <a:ln cap="rnd" cmpd="sng" w="158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38" name="Google Shape;338;p6"/>
            <p:cNvSpPr txBox="1"/>
            <p:nvPr/>
          </p:nvSpPr>
          <p:spPr>
            <a:xfrm>
              <a:off x="54298" y="55835"/>
              <a:ext cx="9208200" cy="1003800"/>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chemeClr val="lt1"/>
                </a:buClr>
                <a:buSzPts val="2800"/>
                <a:buFont typeface="Century Gothic"/>
                <a:buNone/>
              </a:pPr>
              <a:r>
                <a:rPr lang="en-AU" sz="2800">
                  <a:solidFill>
                    <a:schemeClr val="lt1"/>
                  </a:solidFill>
                  <a:latin typeface="Century Gothic"/>
                  <a:ea typeface="Century Gothic"/>
                  <a:cs typeface="Century Gothic"/>
                  <a:sym typeface="Century Gothic"/>
                </a:rPr>
                <a:t>PyArrow </a:t>
              </a:r>
              <a:endParaRPr sz="2800">
                <a:solidFill>
                  <a:schemeClr val="lt1"/>
                </a:solidFill>
                <a:latin typeface="Century Gothic"/>
                <a:ea typeface="Century Gothic"/>
                <a:cs typeface="Century Gothic"/>
                <a:sym typeface="Century Gothic"/>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2024-12-09T03:15:03Z</dcterms:created>
  <dc:creator>am sharma</dc:creator>
</cp:coreProperties>
</file>