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699"/>
  </p:normalViewPr>
  <p:slideViewPr>
    <p:cSldViewPr snapToGrid="0">
      <p:cViewPr varScale="1">
        <p:scale>
          <a:sx n="164" d="100"/>
          <a:sy n="16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494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24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2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01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820541-DBA9-4D5D-8FAD-4385CAA3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01AC89B-0D4F-38CD-7C21-ABCECF6E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94F10E6-9317-4287-B0C9-C84A09A57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62" y="1378641"/>
            <a:ext cx="4639426" cy="4412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18780000" algn="tl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4AEA4-3F22-3EA1-B3EE-BA5135BE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382" y="1679510"/>
            <a:ext cx="4149013" cy="2726838"/>
          </a:xfrm>
          <a:noFill/>
          <a:effectLst/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AU" sz="2800" dirty="0">
                <a:solidFill>
                  <a:srgbClr val="000000"/>
                </a:solidFill>
              </a:rPr>
              <a:t>Project 1: Mental Health in Tech</a:t>
            </a:r>
            <a:br>
              <a:rPr lang="en-AU" sz="2800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AU" sz="2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7C900-7962-3CE5-8737-C410A87F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67" y="4810539"/>
            <a:ext cx="3937518" cy="788089"/>
          </a:xfrm>
        </p:spPr>
        <p:txBody>
          <a:bodyPr anchor="ctr"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Keegan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Lishi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Jane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1F2328"/>
                </a:solidFill>
                <a:effectLst/>
                <a:latin typeface="-apple-system"/>
              </a:rPr>
              <a:t>Loku</a:t>
            </a:r>
          </a:p>
          <a:p>
            <a:endParaRPr lang="en-AU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357F-52A5-745B-BD18-D07925BE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F45-598D-7541-5FEE-F5AC1896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b="0" i="0" dirty="0">
                <a:effectLst/>
                <a:latin typeface="system-ui"/>
              </a:rPr>
              <a:t>1. age differences(Jane)</a:t>
            </a:r>
          </a:p>
          <a:p>
            <a:pPr algn="l"/>
            <a:r>
              <a:rPr lang="en-AU" b="0" i="0" dirty="0">
                <a:effectLst/>
                <a:latin typeface="system-ui"/>
              </a:rPr>
              <a:t>2.Do males seek mental health treatments less often than females in tech companies? (Loku)</a:t>
            </a:r>
          </a:p>
          <a:p>
            <a:pPr algn="l"/>
            <a:r>
              <a:rPr lang="en-AU" b="0" i="0" dirty="0">
                <a:effectLst/>
                <a:latin typeface="system-ui"/>
              </a:rPr>
              <a:t>3.Is mental health more prevalent in different regions?(US) Does US have a bigger issue with mental health compared to other countries?(Keegan)</a:t>
            </a:r>
          </a:p>
          <a:p>
            <a:pPr algn="l"/>
            <a:r>
              <a:rPr lang="en-AU" b="0" i="0" dirty="0">
                <a:effectLst/>
                <a:latin typeface="system-ui"/>
              </a:rPr>
              <a:t>4.Does mental health interfere with work? (Lishi )- </a:t>
            </a:r>
            <a:r>
              <a:rPr lang="en-AU" b="0" i="0" dirty="0" err="1">
                <a:effectLst/>
                <a:latin typeface="system-ui"/>
              </a:rPr>
              <a:t>api</a:t>
            </a:r>
            <a:r>
              <a:rPr lang="en-AU" b="0" i="0" dirty="0">
                <a:effectLst/>
                <a:latin typeface="system-ui"/>
              </a:rPr>
              <a:t>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453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B6ED-D8EB-5EA5-8B2B-8A07AEDE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0480-213E-676A-3E44-8EE98E13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82479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302B1B"/>
      </a:dk2>
      <a:lt2>
        <a:srgbClr val="F3F0F2"/>
      </a:lt2>
      <a:accent1>
        <a:srgbClr val="39B75D"/>
      </a:accent1>
      <a:accent2>
        <a:srgbClr val="2CB68D"/>
      </a:accent2>
      <a:accent3>
        <a:srgbClr val="3BB0C0"/>
      </a:accent3>
      <a:accent4>
        <a:srgbClr val="2E71BE"/>
      </a:accent4>
      <a:accent5>
        <a:srgbClr val="4249D0"/>
      </a:accent5>
      <a:accent6>
        <a:srgbClr val="642EBE"/>
      </a:accent6>
      <a:hlink>
        <a:srgbClr val="BF3F9A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system-ui</vt:lpstr>
      <vt:lpstr>Arial</vt:lpstr>
      <vt:lpstr>Avenir Next LT Pro</vt:lpstr>
      <vt:lpstr>Avenir Next LT Pro Light</vt:lpstr>
      <vt:lpstr>VeniceBeachVTI</vt:lpstr>
      <vt:lpstr>Project 1: Mental Health in Tech 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Lishi Cai</dc:creator>
  <cp:lastModifiedBy>Lishi Cai</cp:lastModifiedBy>
  <cp:revision>1</cp:revision>
  <dcterms:created xsi:type="dcterms:W3CDTF">2024-10-05T09:55:00Z</dcterms:created>
  <dcterms:modified xsi:type="dcterms:W3CDTF">2024-10-05T09:59:36Z</dcterms:modified>
</cp:coreProperties>
</file>