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14.jpg" ContentType="image/png"/>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7"/>
  </p:notesMasterIdLst>
  <p:sldIdLst>
    <p:sldId id="256" r:id="rId3"/>
    <p:sldId id="307" r:id="rId4"/>
    <p:sldId id="276" r:id="rId5"/>
    <p:sldId id="258" r:id="rId6"/>
    <p:sldId id="306" r:id="rId7"/>
    <p:sldId id="308" r:id="rId8"/>
    <p:sldId id="294" r:id="rId9"/>
    <p:sldId id="272" r:id="rId10"/>
    <p:sldId id="277" r:id="rId11"/>
    <p:sldId id="309" r:id="rId12"/>
    <p:sldId id="310" r:id="rId13"/>
    <p:sldId id="311" r:id="rId14"/>
    <p:sldId id="312" r:id="rId15"/>
    <p:sldId id="313" r:id="rId16"/>
    <p:sldId id="314" r:id="rId17"/>
    <p:sldId id="315" r:id="rId18"/>
    <p:sldId id="316" r:id="rId19"/>
    <p:sldId id="273" r:id="rId20"/>
    <p:sldId id="320" r:id="rId21"/>
    <p:sldId id="317" r:id="rId22"/>
    <p:sldId id="274" r:id="rId23"/>
    <p:sldId id="318" r:id="rId24"/>
    <p:sldId id="319" r:id="rId25"/>
    <p:sldId id="262"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89"/>
    <a:srgbClr val="FF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8" autoAdjust="0"/>
    <p:restoredTop sz="94660"/>
  </p:normalViewPr>
  <p:slideViewPr>
    <p:cSldViewPr snapToGrid="0">
      <p:cViewPr varScale="1">
        <p:scale>
          <a:sx n="86" d="100"/>
          <a:sy n="86" d="100"/>
        </p:scale>
        <p:origin x="605" y="62"/>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5DD13-B791-49BC-BDDB-A2B594350250}" type="datetimeFigureOut">
              <a:rPr lang="zh-CN" altLang="en-US" smtClean="0"/>
              <a:t>2022/6/29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52FCB-60E4-49D9-BAEB-4A8706AAB6E1}" type="slidenum">
              <a:rPr lang="zh-CN" altLang="en-US" smtClean="0"/>
              <a:t>‹#›</a:t>
            </a:fld>
            <a:endParaRPr lang="zh-CN" altLang="en-US"/>
          </a:p>
        </p:txBody>
      </p:sp>
    </p:spTree>
    <p:extLst>
      <p:ext uri="{BB962C8B-B14F-4D97-AF65-F5344CB8AC3E}">
        <p14:creationId xmlns:p14="http://schemas.microsoft.com/office/powerpoint/2010/main" val="150760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grpSp>
        <p:nvGrpSpPr>
          <p:cNvPr id="31" name="组合 30"/>
          <p:cNvGrpSpPr/>
          <p:nvPr userDrawn="1"/>
        </p:nvGrpSpPr>
        <p:grpSpPr>
          <a:xfrm>
            <a:off x="0" y="-20776"/>
            <a:ext cx="6486528" cy="2713175"/>
            <a:chOff x="0" y="-20776"/>
            <a:chExt cx="6486528" cy="2713175"/>
          </a:xfrm>
          <a:solidFill>
            <a:schemeClr val="accent1">
              <a:alpha val="24000"/>
            </a:schemeClr>
          </a:solidFill>
        </p:grpSpPr>
        <p:sp>
          <p:nvSpPr>
            <p:cNvPr id="32" name="任意多边形 31"/>
            <p:cNvSpPr>
              <a:spLocks/>
            </p:cNvSpPr>
            <p:nvPr/>
          </p:nvSpPr>
          <p:spPr>
            <a:xfrm>
              <a:off x="3757613" y="-20776"/>
              <a:ext cx="2728915" cy="2713175"/>
            </a:xfrm>
            <a:custGeom>
              <a:avLst/>
              <a:gdLst>
                <a:gd name="connsiteX0" fmla="*/ 2700475 w 2728915"/>
                <a:gd name="connsiteY0" fmla="*/ 0 h 2713175"/>
                <a:gd name="connsiteX1" fmla="*/ 2728915 w 2728915"/>
                <a:gd name="connsiteY1" fmla="*/ 0 h 2713175"/>
                <a:gd name="connsiteX2" fmla="*/ 14287 w 2728915"/>
                <a:gd name="connsiteY2" fmla="*/ 2713175 h 2713175"/>
                <a:gd name="connsiteX3" fmla="*/ 0 w 2728915"/>
                <a:gd name="connsiteY3" fmla="*/ 2700475 h 2713175"/>
                <a:gd name="connsiteX4" fmla="*/ 2700475 w 2728915"/>
                <a:gd name="connsiteY4" fmla="*/ 0 h 271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8915" h="2713175">
                  <a:moveTo>
                    <a:pt x="2700475" y="0"/>
                  </a:moveTo>
                  <a:lnTo>
                    <a:pt x="2728915" y="0"/>
                  </a:lnTo>
                  <a:lnTo>
                    <a:pt x="14287" y="2713175"/>
                  </a:lnTo>
                  <a:lnTo>
                    <a:pt x="0" y="2700475"/>
                  </a:lnTo>
                  <a:lnTo>
                    <a:pt x="27004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33" name="任意多边形 32"/>
            <p:cNvSpPr>
              <a:spLocks/>
            </p:cNvSpPr>
            <p:nvPr/>
          </p:nvSpPr>
          <p:spPr>
            <a:xfrm>
              <a:off x="0" y="1154112"/>
              <a:ext cx="1357313" cy="1371600"/>
            </a:xfrm>
            <a:custGeom>
              <a:avLst/>
              <a:gdLst>
                <a:gd name="connsiteX0" fmla="*/ 0 w 1357313"/>
                <a:gd name="connsiteY0" fmla="*/ 0 h 1371600"/>
                <a:gd name="connsiteX1" fmla="*/ 1357313 w 1357313"/>
                <a:gd name="connsiteY1" fmla="*/ 1357312 h 1371600"/>
                <a:gd name="connsiteX2" fmla="*/ 1343025 w 1357313"/>
                <a:gd name="connsiteY2" fmla="*/ 1371600 h 1371600"/>
                <a:gd name="connsiteX3" fmla="*/ 0 w 1357313"/>
                <a:gd name="connsiteY3" fmla="*/ 28575 h 1371600"/>
                <a:gd name="connsiteX4" fmla="*/ 0 w 1357313"/>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313" h="1371600">
                  <a:moveTo>
                    <a:pt x="0" y="0"/>
                  </a:moveTo>
                  <a:lnTo>
                    <a:pt x="1357313" y="1357312"/>
                  </a:lnTo>
                  <a:lnTo>
                    <a:pt x="1343025" y="1371600"/>
                  </a:lnTo>
                  <a:lnTo>
                    <a:pt x="0" y="2857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grpSp>
      <p:sp>
        <p:nvSpPr>
          <p:cNvPr id="5" name="Freeform 5"/>
          <p:cNvSpPr>
            <a:spLocks noEditPoints="1"/>
          </p:cNvSpPr>
          <p:nvPr userDrawn="1"/>
        </p:nvSpPr>
        <p:spPr bwMode="auto">
          <a:xfrm>
            <a:off x="735013" y="1235075"/>
            <a:ext cx="8456613" cy="5629276"/>
          </a:xfrm>
          <a:custGeom>
            <a:avLst/>
            <a:gdLst>
              <a:gd name="T0" fmla="*/ 0 w 5327"/>
              <a:gd name="T1" fmla="*/ 3546 h 3546"/>
              <a:gd name="T2" fmla="*/ 0 w 5327"/>
              <a:gd name="T3" fmla="*/ 3546 h 3546"/>
              <a:gd name="T4" fmla="*/ 0 w 5327"/>
              <a:gd name="T5" fmla="*/ 3546 h 3546"/>
              <a:gd name="T6" fmla="*/ 0 w 5327"/>
              <a:gd name="T7" fmla="*/ 3546 h 3546"/>
              <a:gd name="T8" fmla="*/ 3547 w 5327"/>
              <a:gd name="T9" fmla="*/ 0 h 3546"/>
              <a:gd name="T10" fmla="*/ 5 w 5327"/>
              <a:gd name="T11" fmla="*/ 3542 h 3546"/>
              <a:gd name="T12" fmla="*/ 0 w 5327"/>
              <a:gd name="T13" fmla="*/ 3546 h 3546"/>
              <a:gd name="T14" fmla="*/ 18 w 5327"/>
              <a:gd name="T15" fmla="*/ 3546 h 3546"/>
              <a:gd name="T16" fmla="*/ 18 w 5327"/>
              <a:gd name="T17" fmla="*/ 3546 h 3546"/>
              <a:gd name="T18" fmla="*/ 3547 w 5327"/>
              <a:gd name="T19" fmla="*/ 17 h 3546"/>
              <a:gd name="T20" fmla="*/ 5309 w 5327"/>
              <a:gd name="T21" fmla="*/ 1781 h 3546"/>
              <a:gd name="T22" fmla="*/ 5327 w 5327"/>
              <a:gd name="T23" fmla="*/ 1781 h 3546"/>
              <a:gd name="T24" fmla="*/ 3547 w 5327"/>
              <a:gd name="T25" fmla="*/ 0 h 3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27" h="3546">
                <a:moveTo>
                  <a:pt x="0" y="3546"/>
                </a:moveTo>
                <a:lnTo>
                  <a:pt x="0" y="3546"/>
                </a:lnTo>
                <a:lnTo>
                  <a:pt x="0" y="3546"/>
                </a:lnTo>
                <a:lnTo>
                  <a:pt x="0" y="3546"/>
                </a:lnTo>
                <a:close/>
                <a:moveTo>
                  <a:pt x="3547" y="0"/>
                </a:moveTo>
                <a:lnTo>
                  <a:pt x="5" y="3542"/>
                </a:lnTo>
                <a:lnTo>
                  <a:pt x="0" y="3546"/>
                </a:lnTo>
                <a:lnTo>
                  <a:pt x="18" y="3546"/>
                </a:lnTo>
                <a:lnTo>
                  <a:pt x="18" y="3546"/>
                </a:lnTo>
                <a:lnTo>
                  <a:pt x="3547" y="17"/>
                </a:lnTo>
                <a:lnTo>
                  <a:pt x="5309" y="1781"/>
                </a:lnTo>
                <a:lnTo>
                  <a:pt x="5327" y="1781"/>
                </a:lnTo>
                <a:lnTo>
                  <a:pt x="3547" y="0"/>
                </a:lnTo>
                <a:close/>
              </a:path>
            </a:pathLst>
          </a:custGeom>
          <a:solidFill>
            <a:schemeClr val="accent1">
              <a:alpha val="24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noEditPoints="1"/>
          </p:cNvSpPr>
          <p:nvPr userDrawn="1"/>
        </p:nvSpPr>
        <p:spPr bwMode="auto">
          <a:xfrm>
            <a:off x="735013" y="1235075"/>
            <a:ext cx="8456613" cy="5629276"/>
          </a:xfrm>
          <a:custGeom>
            <a:avLst/>
            <a:gdLst>
              <a:gd name="T0" fmla="*/ 0 w 5327"/>
              <a:gd name="T1" fmla="*/ 3546 h 3546"/>
              <a:gd name="T2" fmla="*/ 0 w 5327"/>
              <a:gd name="T3" fmla="*/ 3546 h 3546"/>
              <a:gd name="T4" fmla="*/ 0 w 5327"/>
              <a:gd name="T5" fmla="*/ 3546 h 3546"/>
              <a:gd name="T6" fmla="*/ 0 w 5327"/>
              <a:gd name="T7" fmla="*/ 3546 h 3546"/>
              <a:gd name="T8" fmla="*/ 3547 w 5327"/>
              <a:gd name="T9" fmla="*/ 0 h 3546"/>
              <a:gd name="T10" fmla="*/ 5 w 5327"/>
              <a:gd name="T11" fmla="*/ 3542 h 3546"/>
              <a:gd name="T12" fmla="*/ 0 w 5327"/>
              <a:gd name="T13" fmla="*/ 3546 h 3546"/>
              <a:gd name="T14" fmla="*/ 18 w 5327"/>
              <a:gd name="T15" fmla="*/ 3546 h 3546"/>
              <a:gd name="T16" fmla="*/ 18 w 5327"/>
              <a:gd name="T17" fmla="*/ 3546 h 3546"/>
              <a:gd name="T18" fmla="*/ 3547 w 5327"/>
              <a:gd name="T19" fmla="*/ 17 h 3546"/>
              <a:gd name="T20" fmla="*/ 5309 w 5327"/>
              <a:gd name="T21" fmla="*/ 1781 h 3546"/>
              <a:gd name="T22" fmla="*/ 5327 w 5327"/>
              <a:gd name="T23" fmla="*/ 1781 h 3546"/>
              <a:gd name="T24" fmla="*/ 3547 w 5327"/>
              <a:gd name="T25" fmla="*/ 0 h 3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27" h="3546">
                <a:moveTo>
                  <a:pt x="0" y="3546"/>
                </a:moveTo>
                <a:lnTo>
                  <a:pt x="0" y="3546"/>
                </a:lnTo>
                <a:lnTo>
                  <a:pt x="0" y="3546"/>
                </a:lnTo>
                <a:lnTo>
                  <a:pt x="0" y="3546"/>
                </a:lnTo>
                <a:moveTo>
                  <a:pt x="3547" y="0"/>
                </a:moveTo>
                <a:lnTo>
                  <a:pt x="5" y="3542"/>
                </a:lnTo>
                <a:lnTo>
                  <a:pt x="0" y="3546"/>
                </a:lnTo>
                <a:lnTo>
                  <a:pt x="18" y="3546"/>
                </a:lnTo>
                <a:lnTo>
                  <a:pt x="18" y="3546"/>
                </a:lnTo>
                <a:lnTo>
                  <a:pt x="3547" y="17"/>
                </a:lnTo>
                <a:lnTo>
                  <a:pt x="5309" y="1781"/>
                </a:lnTo>
                <a:lnTo>
                  <a:pt x="5327" y="1781"/>
                </a:lnTo>
                <a:lnTo>
                  <a:pt x="35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userDrawn="1"/>
        </p:nvSpPr>
        <p:spPr bwMode="auto">
          <a:xfrm>
            <a:off x="2473325" y="3065463"/>
            <a:ext cx="3338513" cy="3338513"/>
          </a:xfrm>
          <a:custGeom>
            <a:avLst/>
            <a:gdLst>
              <a:gd name="T0" fmla="*/ 1052 w 2103"/>
              <a:gd name="T1" fmla="*/ 0 h 2103"/>
              <a:gd name="T2" fmla="*/ 2103 w 2103"/>
              <a:gd name="T3" fmla="*/ 1051 h 2103"/>
              <a:gd name="T4" fmla="*/ 1052 w 2103"/>
              <a:gd name="T5" fmla="*/ 2103 h 2103"/>
              <a:gd name="T6" fmla="*/ 0 w 2103"/>
              <a:gd name="T7" fmla="*/ 1051 h 2103"/>
              <a:gd name="T8" fmla="*/ 1052 w 2103"/>
              <a:gd name="T9" fmla="*/ 0 h 2103"/>
            </a:gdLst>
            <a:ahLst/>
            <a:cxnLst>
              <a:cxn ang="0">
                <a:pos x="T0" y="T1"/>
              </a:cxn>
              <a:cxn ang="0">
                <a:pos x="T2" y="T3"/>
              </a:cxn>
              <a:cxn ang="0">
                <a:pos x="T4" y="T5"/>
              </a:cxn>
              <a:cxn ang="0">
                <a:pos x="T6" y="T7"/>
              </a:cxn>
              <a:cxn ang="0">
                <a:pos x="T8" y="T9"/>
              </a:cxn>
            </a:cxnLst>
            <a:rect l="0" t="0" r="r" b="b"/>
            <a:pathLst>
              <a:path w="2103" h="2103">
                <a:moveTo>
                  <a:pt x="1052" y="0"/>
                </a:moveTo>
                <a:lnTo>
                  <a:pt x="2103" y="1051"/>
                </a:lnTo>
                <a:lnTo>
                  <a:pt x="1052" y="2103"/>
                </a:lnTo>
                <a:lnTo>
                  <a:pt x="0" y="1051"/>
                </a:lnTo>
                <a:lnTo>
                  <a:pt x="105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userDrawn="1"/>
        </p:nvSpPr>
        <p:spPr bwMode="auto">
          <a:xfrm>
            <a:off x="804863" y="1395412"/>
            <a:ext cx="3336925" cy="3338513"/>
          </a:xfrm>
          <a:custGeom>
            <a:avLst/>
            <a:gdLst>
              <a:gd name="T0" fmla="*/ 1051 w 2102"/>
              <a:gd name="T1" fmla="*/ 0 h 2103"/>
              <a:gd name="T2" fmla="*/ 2102 w 2102"/>
              <a:gd name="T3" fmla="*/ 1052 h 2103"/>
              <a:gd name="T4" fmla="*/ 1051 w 2102"/>
              <a:gd name="T5" fmla="*/ 2103 h 2103"/>
              <a:gd name="T6" fmla="*/ 0 w 2102"/>
              <a:gd name="T7" fmla="*/ 1052 h 2103"/>
              <a:gd name="T8" fmla="*/ 1051 w 2102"/>
              <a:gd name="T9" fmla="*/ 0 h 2103"/>
            </a:gdLst>
            <a:ahLst/>
            <a:cxnLst>
              <a:cxn ang="0">
                <a:pos x="T0" y="T1"/>
              </a:cxn>
              <a:cxn ang="0">
                <a:pos x="T2" y="T3"/>
              </a:cxn>
              <a:cxn ang="0">
                <a:pos x="T4" y="T5"/>
              </a:cxn>
              <a:cxn ang="0">
                <a:pos x="T6" y="T7"/>
              </a:cxn>
              <a:cxn ang="0">
                <a:pos x="T8" y="T9"/>
              </a:cxn>
            </a:cxnLst>
            <a:rect l="0" t="0" r="r" b="b"/>
            <a:pathLst>
              <a:path w="2102" h="2103">
                <a:moveTo>
                  <a:pt x="1051" y="0"/>
                </a:moveTo>
                <a:lnTo>
                  <a:pt x="2102" y="1052"/>
                </a:lnTo>
                <a:lnTo>
                  <a:pt x="1051" y="2103"/>
                </a:lnTo>
                <a:lnTo>
                  <a:pt x="0" y="1052"/>
                </a:lnTo>
                <a:lnTo>
                  <a:pt x="105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userDrawn="1"/>
        </p:nvSpPr>
        <p:spPr bwMode="auto">
          <a:xfrm>
            <a:off x="804863" y="1395412"/>
            <a:ext cx="3336925" cy="3338513"/>
          </a:xfrm>
          <a:custGeom>
            <a:avLst/>
            <a:gdLst>
              <a:gd name="T0" fmla="*/ 1051 w 2102"/>
              <a:gd name="T1" fmla="*/ 0 h 2103"/>
              <a:gd name="T2" fmla="*/ 2102 w 2102"/>
              <a:gd name="T3" fmla="*/ 1052 h 2103"/>
              <a:gd name="T4" fmla="*/ 1051 w 2102"/>
              <a:gd name="T5" fmla="*/ 2103 h 2103"/>
              <a:gd name="T6" fmla="*/ 0 w 2102"/>
              <a:gd name="T7" fmla="*/ 1052 h 2103"/>
              <a:gd name="T8" fmla="*/ 1051 w 2102"/>
              <a:gd name="T9" fmla="*/ 0 h 2103"/>
            </a:gdLst>
            <a:ahLst/>
            <a:cxnLst>
              <a:cxn ang="0">
                <a:pos x="T0" y="T1"/>
              </a:cxn>
              <a:cxn ang="0">
                <a:pos x="T2" y="T3"/>
              </a:cxn>
              <a:cxn ang="0">
                <a:pos x="T4" y="T5"/>
              </a:cxn>
              <a:cxn ang="0">
                <a:pos x="T6" y="T7"/>
              </a:cxn>
              <a:cxn ang="0">
                <a:pos x="T8" y="T9"/>
              </a:cxn>
            </a:cxnLst>
            <a:rect l="0" t="0" r="r" b="b"/>
            <a:pathLst>
              <a:path w="2102" h="2103">
                <a:moveTo>
                  <a:pt x="1051" y="0"/>
                </a:moveTo>
                <a:lnTo>
                  <a:pt x="2102" y="1052"/>
                </a:lnTo>
                <a:lnTo>
                  <a:pt x="1051" y="2103"/>
                </a:lnTo>
                <a:lnTo>
                  <a:pt x="0" y="1052"/>
                </a:lnTo>
                <a:lnTo>
                  <a:pt x="10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userDrawn="1"/>
        </p:nvSpPr>
        <p:spPr bwMode="auto">
          <a:xfrm>
            <a:off x="944563" y="4718050"/>
            <a:ext cx="1951038" cy="1951038"/>
          </a:xfrm>
          <a:custGeom>
            <a:avLst/>
            <a:gdLst>
              <a:gd name="T0" fmla="*/ 614 w 1229"/>
              <a:gd name="T1" fmla="*/ 0 h 1229"/>
              <a:gd name="T2" fmla="*/ 1229 w 1229"/>
              <a:gd name="T3" fmla="*/ 615 h 1229"/>
              <a:gd name="T4" fmla="*/ 614 w 1229"/>
              <a:gd name="T5" fmla="*/ 1229 h 1229"/>
              <a:gd name="T6" fmla="*/ 0 w 1229"/>
              <a:gd name="T7" fmla="*/ 615 h 1229"/>
              <a:gd name="T8" fmla="*/ 614 w 1229"/>
              <a:gd name="T9" fmla="*/ 0 h 1229"/>
            </a:gdLst>
            <a:ahLst/>
            <a:cxnLst>
              <a:cxn ang="0">
                <a:pos x="T0" y="T1"/>
              </a:cxn>
              <a:cxn ang="0">
                <a:pos x="T2" y="T3"/>
              </a:cxn>
              <a:cxn ang="0">
                <a:pos x="T4" y="T5"/>
              </a:cxn>
              <a:cxn ang="0">
                <a:pos x="T6" y="T7"/>
              </a:cxn>
              <a:cxn ang="0">
                <a:pos x="T8" y="T9"/>
              </a:cxn>
            </a:cxnLst>
            <a:rect l="0" t="0" r="r" b="b"/>
            <a:pathLst>
              <a:path w="1229" h="1229">
                <a:moveTo>
                  <a:pt x="614" y="0"/>
                </a:moveTo>
                <a:lnTo>
                  <a:pt x="1229" y="615"/>
                </a:lnTo>
                <a:lnTo>
                  <a:pt x="614" y="1229"/>
                </a:lnTo>
                <a:lnTo>
                  <a:pt x="0" y="615"/>
                </a:lnTo>
                <a:lnTo>
                  <a:pt x="614"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userDrawn="1"/>
        </p:nvSpPr>
        <p:spPr bwMode="auto">
          <a:xfrm>
            <a:off x="4143375" y="1395412"/>
            <a:ext cx="3338513" cy="3338513"/>
          </a:xfrm>
          <a:custGeom>
            <a:avLst/>
            <a:gdLst>
              <a:gd name="T0" fmla="*/ 1051 w 2103"/>
              <a:gd name="T1" fmla="*/ 0 h 2103"/>
              <a:gd name="T2" fmla="*/ 2103 w 2103"/>
              <a:gd name="T3" fmla="*/ 1052 h 2103"/>
              <a:gd name="T4" fmla="*/ 1051 w 2103"/>
              <a:gd name="T5" fmla="*/ 2103 h 2103"/>
              <a:gd name="T6" fmla="*/ 0 w 2103"/>
              <a:gd name="T7" fmla="*/ 1052 h 2103"/>
              <a:gd name="T8" fmla="*/ 1051 w 2103"/>
              <a:gd name="T9" fmla="*/ 0 h 2103"/>
            </a:gdLst>
            <a:ahLst/>
            <a:cxnLst>
              <a:cxn ang="0">
                <a:pos x="T0" y="T1"/>
              </a:cxn>
              <a:cxn ang="0">
                <a:pos x="T2" y="T3"/>
              </a:cxn>
              <a:cxn ang="0">
                <a:pos x="T4" y="T5"/>
              </a:cxn>
              <a:cxn ang="0">
                <a:pos x="T6" y="T7"/>
              </a:cxn>
              <a:cxn ang="0">
                <a:pos x="T8" y="T9"/>
              </a:cxn>
            </a:cxnLst>
            <a:rect l="0" t="0" r="r" b="b"/>
            <a:pathLst>
              <a:path w="2103" h="2103">
                <a:moveTo>
                  <a:pt x="1051" y="0"/>
                </a:moveTo>
                <a:lnTo>
                  <a:pt x="2103" y="1052"/>
                </a:lnTo>
                <a:lnTo>
                  <a:pt x="1051" y="2103"/>
                </a:lnTo>
                <a:lnTo>
                  <a:pt x="0" y="1052"/>
                </a:lnTo>
                <a:lnTo>
                  <a:pt x="1051"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userDrawn="1"/>
        </p:nvSpPr>
        <p:spPr bwMode="auto">
          <a:xfrm>
            <a:off x="6915150" y="3154363"/>
            <a:ext cx="1311275" cy="1309688"/>
          </a:xfrm>
          <a:custGeom>
            <a:avLst/>
            <a:gdLst>
              <a:gd name="T0" fmla="*/ 412 w 826"/>
              <a:gd name="T1" fmla="*/ 0 h 825"/>
              <a:gd name="T2" fmla="*/ 826 w 826"/>
              <a:gd name="T3" fmla="*/ 413 h 825"/>
              <a:gd name="T4" fmla="*/ 412 w 826"/>
              <a:gd name="T5" fmla="*/ 825 h 825"/>
              <a:gd name="T6" fmla="*/ 0 w 826"/>
              <a:gd name="T7" fmla="*/ 413 h 825"/>
              <a:gd name="T8" fmla="*/ 412 w 826"/>
              <a:gd name="T9" fmla="*/ 0 h 825"/>
            </a:gdLst>
            <a:ahLst/>
            <a:cxnLst>
              <a:cxn ang="0">
                <a:pos x="T0" y="T1"/>
              </a:cxn>
              <a:cxn ang="0">
                <a:pos x="T2" y="T3"/>
              </a:cxn>
              <a:cxn ang="0">
                <a:pos x="T4" y="T5"/>
              </a:cxn>
              <a:cxn ang="0">
                <a:pos x="T6" y="T7"/>
              </a:cxn>
              <a:cxn ang="0">
                <a:pos x="T8" y="T9"/>
              </a:cxn>
            </a:cxnLst>
            <a:rect l="0" t="0" r="r" b="b"/>
            <a:pathLst>
              <a:path w="826" h="825">
                <a:moveTo>
                  <a:pt x="412" y="0"/>
                </a:moveTo>
                <a:lnTo>
                  <a:pt x="826" y="413"/>
                </a:lnTo>
                <a:lnTo>
                  <a:pt x="412" y="825"/>
                </a:lnTo>
                <a:lnTo>
                  <a:pt x="0" y="413"/>
                </a:lnTo>
                <a:lnTo>
                  <a:pt x="412" y="0"/>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noEditPoints="1"/>
          </p:cNvSpPr>
          <p:nvPr userDrawn="1"/>
        </p:nvSpPr>
        <p:spPr bwMode="auto">
          <a:xfrm>
            <a:off x="0" y="-1038226"/>
            <a:ext cx="6738938" cy="3730625"/>
          </a:xfrm>
          <a:custGeom>
            <a:avLst/>
            <a:gdLst>
              <a:gd name="T0" fmla="*/ 0 w 4245"/>
              <a:gd name="T1" fmla="*/ 1381 h 2350"/>
              <a:gd name="T2" fmla="*/ 0 w 4245"/>
              <a:gd name="T3" fmla="*/ 1399 h 2350"/>
              <a:gd name="T4" fmla="*/ 846 w 4245"/>
              <a:gd name="T5" fmla="*/ 2245 h 2350"/>
              <a:gd name="T6" fmla="*/ 855 w 4245"/>
              <a:gd name="T7" fmla="*/ 2236 h 2350"/>
              <a:gd name="T8" fmla="*/ 0 w 4245"/>
              <a:gd name="T9" fmla="*/ 1381 h 2350"/>
              <a:gd name="T10" fmla="*/ 3763 w 4245"/>
              <a:gd name="T11" fmla="*/ 0 h 2350"/>
              <a:gd name="T12" fmla="*/ 3745 w 4245"/>
              <a:gd name="T13" fmla="*/ 0 h 2350"/>
              <a:gd name="T14" fmla="*/ 4227 w 4245"/>
              <a:gd name="T15" fmla="*/ 482 h 2350"/>
              <a:gd name="T16" fmla="*/ 2367 w 4245"/>
              <a:gd name="T17" fmla="*/ 2342 h 2350"/>
              <a:gd name="T18" fmla="*/ 2376 w 4245"/>
              <a:gd name="T19" fmla="*/ 2350 h 2350"/>
              <a:gd name="T20" fmla="*/ 4245 w 4245"/>
              <a:gd name="T21" fmla="*/ 482 h 2350"/>
              <a:gd name="T22" fmla="*/ 3763 w 4245"/>
              <a:gd name="T23"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5" h="2350">
                <a:moveTo>
                  <a:pt x="0" y="1381"/>
                </a:moveTo>
                <a:lnTo>
                  <a:pt x="0" y="1399"/>
                </a:lnTo>
                <a:lnTo>
                  <a:pt x="846" y="2245"/>
                </a:lnTo>
                <a:lnTo>
                  <a:pt x="855" y="2236"/>
                </a:lnTo>
                <a:lnTo>
                  <a:pt x="0" y="1381"/>
                </a:lnTo>
                <a:moveTo>
                  <a:pt x="3763" y="0"/>
                </a:moveTo>
                <a:lnTo>
                  <a:pt x="3745" y="0"/>
                </a:lnTo>
                <a:lnTo>
                  <a:pt x="4227" y="482"/>
                </a:lnTo>
                <a:lnTo>
                  <a:pt x="2367" y="2342"/>
                </a:lnTo>
                <a:lnTo>
                  <a:pt x="2376" y="2350"/>
                </a:lnTo>
                <a:lnTo>
                  <a:pt x="4245" y="482"/>
                </a:lnTo>
                <a:lnTo>
                  <a:pt x="3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userDrawn="1"/>
        </p:nvSpPr>
        <p:spPr bwMode="auto">
          <a:xfrm>
            <a:off x="1343025" y="2511425"/>
            <a:ext cx="2428875" cy="1311275"/>
          </a:xfrm>
          <a:custGeom>
            <a:avLst/>
            <a:gdLst>
              <a:gd name="T0" fmla="*/ 9 w 1530"/>
              <a:gd name="T1" fmla="*/ 0 h 826"/>
              <a:gd name="T2" fmla="*/ 0 w 1530"/>
              <a:gd name="T3" fmla="*/ 9 h 826"/>
              <a:gd name="T4" fmla="*/ 813 w 1530"/>
              <a:gd name="T5" fmla="*/ 823 h 826"/>
              <a:gd name="T6" fmla="*/ 818 w 1530"/>
              <a:gd name="T7" fmla="*/ 826 h 826"/>
              <a:gd name="T8" fmla="*/ 1530 w 1530"/>
              <a:gd name="T9" fmla="*/ 114 h 826"/>
              <a:gd name="T10" fmla="*/ 1521 w 1530"/>
              <a:gd name="T11" fmla="*/ 106 h 826"/>
              <a:gd name="T12" fmla="*/ 818 w 1530"/>
              <a:gd name="T13" fmla="*/ 809 h 826"/>
              <a:gd name="T14" fmla="*/ 9 w 1530"/>
              <a:gd name="T15" fmla="*/ 0 h 8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0" h="826">
                <a:moveTo>
                  <a:pt x="9" y="0"/>
                </a:moveTo>
                <a:lnTo>
                  <a:pt x="0" y="9"/>
                </a:lnTo>
                <a:lnTo>
                  <a:pt x="813" y="823"/>
                </a:lnTo>
                <a:lnTo>
                  <a:pt x="818" y="826"/>
                </a:lnTo>
                <a:lnTo>
                  <a:pt x="1530" y="114"/>
                </a:lnTo>
                <a:lnTo>
                  <a:pt x="1521" y="106"/>
                </a:lnTo>
                <a:lnTo>
                  <a:pt x="818" y="809"/>
                </a:lnTo>
                <a:lnTo>
                  <a:pt x="9"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userDrawn="1"/>
        </p:nvSpPr>
        <p:spPr bwMode="auto">
          <a:xfrm>
            <a:off x="1343025" y="2511425"/>
            <a:ext cx="2428875" cy="1311275"/>
          </a:xfrm>
          <a:custGeom>
            <a:avLst/>
            <a:gdLst>
              <a:gd name="T0" fmla="*/ 9 w 1530"/>
              <a:gd name="T1" fmla="*/ 0 h 826"/>
              <a:gd name="T2" fmla="*/ 0 w 1530"/>
              <a:gd name="T3" fmla="*/ 9 h 826"/>
              <a:gd name="T4" fmla="*/ 813 w 1530"/>
              <a:gd name="T5" fmla="*/ 823 h 826"/>
              <a:gd name="T6" fmla="*/ 818 w 1530"/>
              <a:gd name="T7" fmla="*/ 826 h 826"/>
              <a:gd name="T8" fmla="*/ 1530 w 1530"/>
              <a:gd name="T9" fmla="*/ 114 h 826"/>
              <a:gd name="T10" fmla="*/ 1521 w 1530"/>
              <a:gd name="T11" fmla="*/ 106 h 826"/>
              <a:gd name="T12" fmla="*/ 818 w 1530"/>
              <a:gd name="T13" fmla="*/ 809 h 826"/>
              <a:gd name="T14" fmla="*/ 9 w 1530"/>
              <a:gd name="T15" fmla="*/ 0 h 8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0" h="826">
                <a:moveTo>
                  <a:pt x="9" y="0"/>
                </a:moveTo>
                <a:lnTo>
                  <a:pt x="0" y="9"/>
                </a:lnTo>
                <a:lnTo>
                  <a:pt x="813" y="823"/>
                </a:lnTo>
                <a:lnTo>
                  <a:pt x="818" y="826"/>
                </a:lnTo>
                <a:lnTo>
                  <a:pt x="1530" y="114"/>
                </a:lnTo>
                <a:lnTo>
                  <a:pt x="1521" y="106"/>
                </a:lnTo>
                <a:lnTo>
                  <a:pt x="818" y="809"/>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userDrawn="1"/>
        </p:nvSpPr>
        <p:spPr bwMode="auto">
          <a:xfrm>
            <a:off x="142875" y="1192212"/>
            <a:ext cx="1181100" cy="1182688"/>
          </a:xfrm>
          <a:custGeom>
            <a:avLst/>
            <a:gdLst>
              <a:gd name="T0" fmla="*/ 373 w 744"/>
              <a:gd name="T1" fmla="*/ 0 h 745"/>
              <a:gd name="T2" fmla="*/ 744 w 744"/>
              <a:gd name="T3" fmla="*/ 372 h 745"/>
              <a:gd name="T4" fmla="*/ 373 w 744"/>
              <a:gd name="T5" fmla="*/ 745 h 745"/>
              <a:gd name="T6" fmla="*/ 0 w 744"/>
              <a:gd name="T7" fmla="*/ 372 h 745"/>
              <a:gd name="T8" fmla="*/ 373 w 744"/>
              <a:gd name="T9" fmla="*/ 0 h 745"/>
            </a:gdLst>
            <a:ahLst/>
            <a:cxnLst>
              <a:cxn ang="0">
                <a:pos x="T0" y="T1"/>
              </a:cxn>
              <a:cxn ang="0">
                <a:pos x="T2" y="T3"/>
              </a:cxn>
              <a:cxn ang="0">
                <a:pos x="T4" y="T5"/>
              </a:cxn>
              <a:cxn ang="0">
                <a:pos x="T6" y="T7"/>
              </a:cxn>
              <a:cxn ang="0">
                <a:pos x="T8" y="T9"/>
              </a:cxn>
            </a:cxnLst>
            <a:rect l="0" t="0" r="r" b="b"/>
            <a:pathLst>
              <a:path w="744" h="745">
                <a:moveTo>
                  <a:pt x="373" y="0"/>
                </a:moveTo>
                <a:lnTo>
                  <a:pt x="744" y="372"/>
                </a:lnTo>
                <a:lnTo>
                  <a:pt x="373" y="745"/>
                </a:lnTo>
                <a:lnTo>
                  <a:pt x="0" y="372"/>
                </a:lnTo>
                <a:lnTo>
                  <a:pt x="37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图片占位符 26"/>
          <p:cNvSpPr>
            <a:spLocks noGrp="1"/>
          </p:cNvSpPr>
          <p:nvPr>
            <p:ph type="pic" sz="quarter" idx="10"/>
          </p:nvPr>
        </p:nvSpPr>
        <p:spPr>
          <a:xfrm>
            <a:off x="1695451" y="622300"/>
            <a:ext cx="4894263" cy="4895851"/>
          </a:xfrm>
          <a:custGeom>
            <a:avLst/>
            <a:gdLst>
              <a:gd name="connsiteX0" fmla="*/ 2447925 w 4894263"/>
              <a:gd name="connsiteY0" fmla="*/ 0 h 4895851"/>
              <a:gd name="connsiteX1" fmla="*/ 4894263 w 4894263"/>
              <a:gd name="connsiteY1" fmla="*/ 2446338 h 4895851"/>
              <a:gd name="connsiteX2" fmla="*/ 2447925 w 4894263"/>
              <a:gd name="connsiteY2" fmla="*/ 4895851 h 4895851"/>
              <a:gd name="connsiteX3" fmla="*/ 0 w 4894263"/>
              <a:gd name="connsiteY3" fmla="*/ 2446338 h 4895851"/>
            </a:gdLst>
            <a:ahLst/>
            <a:cxnLst>
              <a:cxn ang="0">
                <a:pos x="connsiteX0" y="connsiteY0"/>
              </a:cxn>
              <a:cxn ang="0">
                <a:pos x="connsiteX1" y="connsiteY1"/>
              </a:cxn>
              <a:cxn ang="0">
                <a:pos x="connsiteX2" y="connsiteY2"/>
              </a:cxn>
              <a:cxn ang="0">
                <a:pos x="connsiteX3" y="connsiteY3"/>
              </a:cxn>
            </a:cxnLst>
            <a:rect l="l" t="t" r="r" b="b"/>
            <a:pathLst>
              <a:path w="4894263" h="4895851">
                <a:moveTo>
                  <a:pt x="2447925" y="0"/>
                </a:moveTo>
                <a:lnTo>
                  <a:pt x="4894263" y="2446338"/>
                </a:lnTo>
                <a:lnTo>
                  <a:pt x="2447925" y="4895851"/>
                </a:lnTo>
                <a:lnTo>
                  <a:pt x="0" y="2446338"/>
                </a:lnTo>
                <a:close/>
              </a:path>
            </a:pathLst>
          </a:custGeom>
          <a:pattFill prst="wdDnDiag">
            <a:fgClr>
              <a:schemeClr val="bg1">
                <a:lumMod val="85000"/>
              </a:schemeClr>
            </a:fgClr>
            <a:bgClr>
              <a:schemeClr val="bg1"/>
            </a:bgClr>
          </a:pattFill>
        </p:spPr>
        <p:txBody>
          <a:bodyPr wrap="square">
            <a:noAutofit/>
          </a:bodyPr>
          <a:lstStyle>
            <a:lvl1pPr>
              <a:defRPr>
                <a:solidFill>
                  <a:schemeClr val="tx1">
                    <a:alpha val="0"/>
                  </a:schemeClr>
                </a:solidFill>
              </a:defRPr>
            </a:lvl1pPr>
          </a:lstStyle>
          <a:p>
            <a:endParaRPr lang="zh-CN" altLang="en-US"/>
          </a:p>
        </p:txBody>
      </p:sp>
      <p:sp>
        <p:nvSpPr>
          <p:cNvPr id="6" name="副标题 2"/>
          <p:cNvSpPr>
            <a:spLocks noGrp="1"/>
          </p:cNvSpPr>
          <p:nvPr>
            <p:ph type="subTitle" idx="1" hasCustomPrompt="1"/>
          </p:nvPr>
        </p:nvSpPr>
        <p:spPr>
          <a:xfrm>
            <a:off x="4401530" y="4196878"/>
            <a:ext cx="7117453" cy="558799"/>
          </a:xfrm>
        </p:spPr>
        <p:txBody>
          <a:bodyPr anchor="ctr">
            <a:normAutofit/>
          </a:bodyPr>
          <a:lstStyle>
            <a:lvl1pPr marL="0" indent="0" algn="r">
              <a:buNone/>
              <a:defRPr sz="2000" spc="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7" name="标题 1"/>
          <p:cNvSpPr>
            <a:spLocks noGrp="1"/>
          </p:cNvSpPr>
          <p:nvPr>
            <p:ph type="ctrTitle" hasCustomPrompt="1"/>
          </p:nvPr>
        </p:nvSpPr>
        <p:spPr>
          <a:xfrm>
            <a:off x="4401531" y="4768321"/>
            <a:ext cx="7117452" cy="767764"/>
          </a:xfrm>
        </p:spPr>
        <p:txBody>
          <a:bodyPr anchor="b">
            <a:normAutofit/>
          </a:bodyPr>
          <a:lstStyle>
            <a:lvl1pPr algn="r">
              <a:defRPr sz="3600" b="1" spc="0">
                <a:solidFill>
                  <a:schemeClr val="tx1"/>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66196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936274" y="3426546"/>
            <a:ext cx="7584213" cy="656792"/>
          </a:xfrm>
        </p:spPr>
        <p:txBody>
          <a:bodyPr anchor="b">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3936274" y="4212702"/>
            <a:ext cx="7584213" cy="1015623"/>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4" name="任意多边形: 形状 23"/>
          <p:cNvSpPr>
            <a:spLocks noGrp="1"/>
          </p:cNvSpPr>
          <p:nvPr>
            <p:ph type="pic" sz="quarter" idx="10"/>
          </p:nvPr>
        </p:nvSpPr>
        <p:spPr>
          <a:xfrm>
            <a:off x="0" y="1123949"/>
            <a:ext cx="12192000" cy="2086611"/>
          </a:xfrm>
          <a:prstGeom prst="rect">
            <a:avLst/>
          </a:prstGeom>
        </p:spPr>
        <p:txBody>
          <a:bodyPr wrap="square">
            <a:noAutofit/>
          </a:bodyPr>
          <a:lstStyle/>
          <a:p>
            <a:endParaRPr lang="zh-CN" altLang="en-US" dirty="0"/>
          </a:p>
        </p:txBody>
      </p:sp>
      <p:sp>
        <p:nvSpPr>
          <p:cNvPr id="16" name="文本占位符 15"/>
          <p:cNvSpPr>
            <a:spLocks noGrp="1"/>
          </p:cNvSpPr>
          <p:nvPr>
            <p:ph type="body" sz="quarter" idx="14"/>
          </p:nvPr>
        </p:nvSpPr>
        <p:spPr>
          <a:xfrm>
            <a:off x="449059" y="650225"/>
            <a:ext cx="3336925" cy="3338513"/>
          </a:xfrm>
          <a:custGeom>
            <a:avLst/>
            <a:gdLst>
              <a:gd name="connsiteX0" fmla="*/ 1668463 w 3336925"/>
              <a:gd name="connsiteY0" fmla="*/ 0 h 3338513"/>
              <a:gd name="connsiteX1" fmla="*/ 3336925 w 3336925"/>
              <a:gd name="connsiteY1" fmla="*/ 1670050 h 3338513"/>
              <a:gd name="connsiteX2" fmla="*/ 1668463 w 3336925"/>
              <a:gd name="connsiteY2" fmla="*/ 3338513 h 3338513"/>
              <a:gd name="connsiteX3" fmla="*/ 0 w 3336925"/>
              <a:gd name="connsiteY3" fmla="*/ 1670050 h 3338513"/>
            </a:gdLst>
            <a:ahLst/>
            <a:cxnLst>
              <a:cxn ang="0">
                <a:pos x="connsiteX0" y="connsiteY0"/>
              </a:cxn>
              <a:cxn ang="0">
                <a:pos x="connsiteX1" y="connsiteY1"/>
              </a:cxn>
              <a:cxn ang="0">
                <a:pos x="connsiteX2" y="connsiteY2"/>
              </a:cxn>
              <a:cxn ang="0">
                <a:pos x="connsiteX3" y="connsiteY3"/>
              </a:cxn>
            </a:cxnLst>
            <a:rect l="l" t="t" r="r" b="b"/>
            <a:pathLst>
              <a:path w="3336925" h="3338513">
                <a:moveTo>
                  <a:pt x="1668463" y="0"/>
                </a:moveTo>
                <a:lnTo>
                  <a:pt x="3336925" y="1670050"/>
                </a:lnTo>
                <a:lnTo>
                  <a:pt x="1668463" y="3338513"/>
                </a:lnTo>
                <a:lnTo>
                  <a:pt x="0" y="1670050"/>
                </a:lnTo>
                <a:close/>
              </a:path>
            </a:pathLst>
          </a:custGeom>
          <a:solidFill>
            <a:schemeClr val="accent1">
              <a:alpha val="80000"/>
            </a:schemeClr>
          </a:solidFill>
        </p:spPr>
        <p:txBody>
          <a:bodyPr vert="horz" wrap="square" lIns="91440" tIns="45720" rIns="91440" bIns="45720" rtlCol="0">
            <a:noAutofit/>
          </a:bodyPr>
          <a:lstStyle>
            <a:lvl1pPr>
              <a:defRPr lang="zh-CN" altLang="en-US" smtClean="0">
                <a:solidFill>
                  <a:schemeClr val="tx1">
                    <a:alpha val="0"/>
                  </a:schemeClr>
                </a:solidFill>
              </a:defRPr>
            </a:lvl1pPr>
            <a:lvl2pPr>
              <a:defRPr lang="zh-CN" altLang="en-US" smtClean="0">
                <a:solidFill>
                  <a:schemeClr val="tx1">
                    <a:alpha val="0"/>
                  </a:schemeClr>
                </a:solidFill>
              </a:defRPr>
            </a:lvl2pPr>
            <a:lvl3pPr>
              <a:defRPr lang="zh-CN" altLang="en-US" smtClean="0">
                <a:solidFill>
                  <a:schemeClr val="tx1">
                    <a:alpha val="0"/>
                  </a:schemeClr>
                </a:solidFill>
              </a:defRPr>
            </a:lvl3pPr>
            <a:lvl4pPr>
              <a:defRPr lang="zh-CN" altLang="en-US" smtClean="0">
                <a:solidFill>
                  <a:schemeClr val="tx1">
                    <a:alpha val="0"/>
                  </a:schemeClr>
                </a:solidFill>
              </a:defRPr>
            </a:lvl4pPr>
            <a:lvl5pPr>
              <a:defRPr lang="zh-CN" altLang="en-US">
                <a:solidFill>
                  <a:schemeClr val="tx1">
                    <a:alpha val="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 name="文本占位符 16"/>
          <p:cNvSpPr>
            <a:spLocks noGrp="1"/>
          </p:cNvSpPr>
          <p:nvPr>
            <p:ph type="body" sz="quarter" idx="15"/>
          </p:nvPr>
        </p:nvSpPr>
        <p:spPr>
          <a:xfrm>
            <a:off x="449059" y="2069720"/>
            <a:ext cx="3336925" cy="3338513"/>
          </a:xfrm>
          <a:custGeom>
            <a:avLst/>
            <a:gdLst>
              <a:gd name="connsiteX0" fmla="*/ 1668463 w 3336925"/>
              <a:gd name="connsiteY0" fmla="*/ 0 h 3338513"/>
              <a:gd name="connsiteX1" fmla="*/ 3336925 w 3336925"/>
              <a:gd name="connsiteY1" fmla="*/ 1670050 h 3338513"/>
              <a:gd name="connsiteX2" fmla="*/ 1668463 w 3336925"/>
              <a:gd name="connsiteY2" fmla="*/ 3338513 h 3338513"/>
              <a:gd name="connsiteX3" fmla="*/ 0 w 3336925"/>
              <a:gd name="connsiteY3" fmla="*/ 1670050 h 3338513"/>
            </a:gdLst>
            <a:ahLst/>
            <a:cxnLst>
              <a:cxn ang="0">
                <a:pos x="connsiteX0" y="connsiteY0"/>
              </a:cxn>
              <a:cxn ang="0">
                <a:pos x="connsiteX1" y="connsiteY1"/>
              </a:cxn>
              <a:cxn ang="0">
                <a:pos x="connsiteX2" y="connsiteY2"/>
              </a:cxn>
              <a:cxn ang="0">
                <a:pos x="connsiteX3" y="connsiteY3"/>
              </a:cxn>
            </a:cxnLst>
            <a:rect l="l" t="t" r="r" b="b"/>
            <a:pathLst>
              <a:path w="3336925" h="3338513">
                <a:moveTo>
                  <a:pt x="1668463" y="0"/>
                </a:moveTo>
                <a:lnTo>
                  <a:pt x="3336925" y="1670050"/>
                </a:lnTo>
                <a:lnTo>
                  <a:pt x="1668463" y="3338513"/>
                </a:lnTo>
                <a:lnTo>
                  <a:pt x="0" y="1670050"/>
                </a:lnTo>
                <a:close/>
              </a:path>
            </a:pathLst>
          </a:custGeom>
          <a:solidFill>
            <a:schemeClr val="accent1">
              <a:alpha val="55000"/>
            </a:schemeClr>
          </a:solidFill>
        </p:spPr>
        <p:txBody>
          <a:bodyPr vert="horz" wrap="square" lIns="91440" tIns="45720" rIns="91440" bIns="45720" rtlCol="0">
            <a:noAutofit/>
          </a:bodyPr>
          <a:lstStyle>
            <a:lvl1pPr>
              <a:defRPr lang="zh-CN" altLang="en-US" smtClean="0">
                <a:solidFill>
                  <a:schemeClr val="tx1">
                    <a:alpha val="0"/>
                  </a:schemeClr>
                </a:solidFill>
              </a:defRPr>
            </a:lvl1pPr>
            <a:lvl2pPr>
              <a:defRPr lang="zh-CN" altLang="en-US" smtClean="0">
                <a:solidFill>
                  <a:schemeClr val="tx1">
                    <a:alpha val="0"/>
                  </a:schemeClr>
                </a:solidFill>
              </a:defRPr>
            </a:lvl2pPr>
            <a:lvl3pPr>
              <a:defRPr lang="zh-CN" altLang="en-US" smtClean="0">
                <a:solidFill>
                  <a:schemeClr val="tx1">
                    <a:alpha val="0"/>
                  </a:schemeClr>
                </a:solidFill>
              </a:defRPr>
            </a:lvl3pPr>
            <a:lvl4pPr>
              <a:defRPr lang="zh-CN" altLang="en-US" smtClean="0">
                <a:solidFill>
                  <a:schemeClr val="tx1">
                    <a:alpha val="0"/>
                  </a:schemeClr>
                </a:solidFill>
              </a:defRPr>
            </a:lvl4pPr>
            <a:lvl5pPr>
              <a:defRPr lang="zh-CN" altLang="en-US">
                <a:solidFill>
                  <a:schemeClr val="tx1">
                    <a:alpha val="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pPr/>
              <a:t>2022/6/29</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3730555" y="4205889"/>
            <a:ext cx="4730890"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3730555" y="5144130"/>
            <a:ext cx="4730890"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3730555" y="5459764"/>
            <a:ext cx="4730890"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7" name="Freeform 7"/>
          <p:cNvSpPr>
            <a:spLocks/>
          </p:cNvSpPr>
          <p:nvPr userDrawn="1"/>
        </p:nvSpPr>
        <p:spPr bwMode="auto">
          <a:xfrm>
            <a:off x="4425950" y="839167"/>
            <a:ext cx="3338513" cy="3338513"/>
          </a:xfrm>
          <a:custGeom>
            <a:avLst/>
            <a:gdLst>
              <a:gd name="T0" fmla="*/ 1052 w 2103"/>
              <a:gd name="T1" fmla="*/ 0 h 2103"/>
              <a:gd name="T2" fmla="*/ 2103 w 2103"/>
              <a:gd name="T3" fmla="*/ 1051 h 2103"/>
              <a:gd name="T4" fmla="*/ 1052 w 2103"/>
              <a:gd name="T5" fmla="*/ 2103 h 2103"/>
              <a:gd name="T6" fmla="*/ 0 w 2103"/>
              <a:gd name="T7" fmla="*/ 1051 h 2103"/>
              <a:gd name="T8" fmla="*/ 1052 w 2103"/>
              <a:gd name="T9" fmla="*/ 0 h 2103"/>
            </a:gdLst>
            <a:ahLst/>
            <a:cxnLst>
              <a:cxn ang="0">
                <a:pos x="T0" y="T1"/>
              </a:cxn>
              <a:cxn ang="0">
                <a:pos x="T2" y="T3"/>
              </a:cxn>
              <a:cxn ang="0">
                <a:pos x="T4" y="T5"/>
              </a:cxn>
              <a:cxn ang="0">
                <a:pos x="T6" y="T7"/>
              </a:cxn>
              <a:cxn ang="0">
                <a:pos x="T8" y="T9"/>
              </a:cxn>
            </a:cxnLst>
            <a:rect l="0" t="0" r="r" b="b"/>
            <a:pathLst>
              <a:path w="2103" h="2103">
                <a:moveTo>
                  <a:pt x="1052" y="0"/>
                </a:moveTo>
                <a:lnTo>
                  <a:pt x="2103" y="1051"/>
                </a:lnTo>
                <a:lnTo>
                  <a:pt x="1052" y="2103"/>
                </a:lnTo>
                <a:lnTo>
                  <a:pt x="0" y="1051"/>
                </a:lnTo>
                <a:lnTo>
                  <a:pt x="105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p:cNvSpPr>
            <a:spLocks/>
          </p:cNvSpPr>
          <p:nvPr userDrawn="1"/>
        </p:nvSpPr>
        <p:spPr bwMode="auto">
          <a:xfrm>
            <a:off x="2758281" y="-18251"/>
            <a:ext cx="3336925" cy="2512570"/>
          </a:xfrm>
          <a:custGeom>
            <a:avLst/>
            <a:gdLst>
              <a:gd name="connsiteX0" fmla="*/ 843305 w 3336925"/>
              <a:gd name="connsiteY0" fmla="*/ 0 h 2512570"/>
              <a:gd name="connsiteX1" fmla="*/ 2493621 w 3336925"/>
              <a:gd name="connsiteY1" fmla="*/ 0 h 2512570"/>
              <a:gd name="connsiteX2" fmla="*/ 3336925 w 3336925"/>
              <a:gd name="connsiteY2" fmla="*/ 844107 h 2512570"/>
              <a:gd name="connsiteX3" fmla="*/ 1668463 w 3336925"/>
              <a:gd name="connsiteY3" fmla="*/ 2512570 h 2512570"/>
              <a:gd name="connsiteX4" fmla="*/ 0 w 3336925"/>
              <a:gd name="connsiteY4" fmla="*/ 844107 h 2512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6925" h="2512570">
                <a:moveTo>
                  <a:pt x="843305" y="0"/>
                </a:moveTo>
                <a:lnTo>
                  <a:pt x="2493621" y="0"/>
                </a:lnTo>
                <a:lnTo>
                  <a:pt x="3336925" y="844107"/>
                </a:lnTo>
                <a:lnTo>
                  <a:pt x="1668463" y="2512570"/>
                </a:lnTo>
                <a:lnTo>
                  <a:pt x="0" y="8441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6" name="任意多边形: 形状 15"/>
          <p:cNvSpPr>
            <a:spLocks/>
          </p:cNvSpPr>
          <p:nvPr userDrawn="1"/>
        </p:nvSpPr>
        <p:spPr bwMode="auto">
          <a:xfrm>
            <a:off x="6096000" y="0"/>
            <a:ext cx="3338513" cy="2507629"/>
          </a:xfrm>
          <a:custGeom>
            <a:avLst/>
            <a:gdLst>
              <a:gd name="connsiteX0" fmla="*/ 838369 w 3338513"/>
              <a:gd name="connsiteY0" fmla="*/ 0 h 2507629"/>
              <a:gd name="connsiteX1" fmla="*/ 2499347 w 3338513"/>
              <a:gd name="connsiteY1" fmla="*/ 0 h 2507629"/>
              <a:gd name="connsiteX2" fmla="*/ 3338513 w 3338513"/>
              <a:gd name="connsiteY2" fmla="*/ 839166 h 2507629"/>
              <a:gd name="connsiteX3" fmla="*/ 1668463 w 3338513"/>
              <a:gd name="connsiteY3" fmla="*/ 2507629 h 2507629"/>
              <a:gd name="connsiteX4" fmla="*/ 0 w 3338513"/>
              <a:gd name="connsiteY4" fmla="*/ 839166 h 2507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513" h="2507629">
                <a:moveTo>
                  <a:pt x="838369" y="0"/>
                </a:moveTo>
                <a:lnTo>
                  <a:pt x="2499347" y="0"/>
                </a:lnTo>
                <a:lnTo>
                  <a:pt x="3338513" y="839166"/>
                </a:lnTo>
                <a:lnTo>
                  <a:pt x="1668463" y="2507629"/>
                </a:lnTo>
                <a:lnTo>
                  <a:pt x="0" y="83916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8" name="图片占位符 17"/>
          <p:cNvSpPr>
            <a:spLocks noGrp="1"/>
          </p:cNvSpPr>
          <p:nvPr userDrawn="1">
            <p:ph type="pic" sz="quarter" idx="10"/>
          </p:nvPr>
        </p:nvSpPr>
        <p:spPr>
          <a:xfrm>
            <a:off x="3648869" y="0"/>
            <a:ext cx="4894263" cy="3191622"/>
          </a:xfrm>
          <a:custGeom>
            <a:avLst/>
            <a:gdLst>
              <a:gd name="connsiteX0" fmla="*/ 742591 w 4894263"/>
              <a:gd name="connsiteY0" fmla="*/ 0 h 3191622"/>
              <a:gd name="connsiteX1" fmla="*/ 4152154 w 4894263"/>
              <a:gd name="connsiteY1" fmla="*/ 0 h 3191622"/>
              <a:gd name="connsiteX2" fmla="*/ 4894263 w 4894263"/>
              <a:gd name="connsiteY2" fmla="*/ 742109 h 3191622"/>
              <a:gd name="connsiteX3" fmla="*/ 2447925 w 4894263"/>
              <a:gd name="connsiteY3" fmla="*/ 3191622 h 3191622"/>
              <a:gd name="connsiteX4" fmla="*/ 0 w 4894263"/>
              <a:gd name="connsiteY4" fmla="*/ 742109 h 3191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4263" h="3191622">
                <a:moveTo>
                  <a:pt x="742591" y="0"/>
                </a:moveTo>
                <a:lnTo>
                  <a:pt x="4152154" y="0"/>
                </a:lnTo>
                <a:lnTo>
                  <a:pt x="4894263" y="742109"/>
                </a:lnTo>
                <a:lnTo>
                  <a:pt x="2447925" y="3191622"/>
                </a:lnTo>
                <a:lnTo>
                  <a:pt x="0" y="742109"/>
                </a:lnTo>
                <a:close/>
              </a:path>
            </a:pathLst>
          </a:custGeom>
          <a:pattFill prst="wdDnDiag">
            <a:fgClr>
              <a:schemeClr val="bg1">
                <a:lumMod val="85000"/>
              </a:schemeClr>
            </a:fgClr>
            <a:bgClr>
              <a:schemeClr val="bg1"/>
            </a:bgClr>
          </a:pattFill>
        </p:spPr>
        <p:txBody>
          <a:bodyPr wrap="square">
            <a:noAutofit/>
          </a:bodyPr>
          <a:lstStyle>
            <a:lvl1pPr>
              <a:defRPr>
                <a:solidFill>
                  <a:schemeClr val="tx1">
                    <a:alpha val="0"/>
                  </a:schemeClr>
                </a:solidFill>
              </a:defRPr>
            </a:lvl1pPr>
          </a:lstStyle>
          <a:p>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076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0092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0058708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52632"/>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2022/6/29</a:t>
            </a:fld>
            <a:endParaRPr lang="zh-CN" altLang="en-US"/>
          </a:p>
        </p:txBody>
      </p:sp>
      <p:sp>
        <p:nvSpPr>
          <p:cNvPr id="5" name="页脚占位符 4"/>
          <p:cNvSpPr>
            <a:spLocks noGrp="1"/>
          </p:cNvSpPr>
          <p:nvPr>
            <p:ph type="ftr" sz="quarter" idx="3"/>
          </p:nvPr>
        </p:nvSpPr>
        <p:spPr>
          <a:xfrm>
            <a:off x="669924" y="6252632"/>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52632"/>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96667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690" r="16690"/>
          <a:stretch>
            <a:fillRect/>
          </a:stretch>
        </p:blipFill>
        <p:spPr/>
      </p:pic>
      <p:sp>
        <p:nvSpPr>
          <p:cNvPr id="39" name="副标题 38"/>
          <p:cNvSpPr>
            <a:spLocks noGrp="1"/>
          </p:cNvSpPr>
          <p:nvPr>
            <p:ph type="subTitle" idx="1"/>
          </p:nvPr>
        </p:nvSpPr>
        <p:spPr/>
        <p:txBody>
          <a:bodyPr/>
          <a:lstStyle/>
          <a:p>
            <a:r>
              <a:rPr lang="en-US" altLang="zh-CN" dirty="0"/>
              <a:t> </a:t>
            </a:r>
          </a:p>
        </p:txBody>
      </p:sp>
      <p:sp>
        <p:nvSpPr>
          <p:cNvPr id="2" name="标题 1"/>
          <p:cNvSpPr>
            <a:spLocks noGrp="1"/>
          </p:cNvSpPr>
          <p:nvPr>
            <p:ph type="ctrTitle"/>
          </p:nvPr>
        </p:nvSpPr>
        <p:spPr>
          <a:xfrm>
            <a:off x="4268366" y="5664069"/>
            <a:ext cx="7117452" cy="767764"/>
          </a:xfrm>
        </p:spPr>
        <p:txBody>
          <a:bodyPr>
            <a:normAutofit/>
          </a:bodyPr>
          <a:lstStyle/>
          <a:p>
            <a:r>
              <a:rPr lang="zh-CN" altLang="en-US" dirty="0"/>
              <a:t>宣讲人：吴郑扬</a:t>
            </a:r>
          </a:p>
        </p:txBody>
      </p:sp>
      <p:sp>
        <p:nvSpPr>
          <p:cNvPr id="3" name="文本框 2">
            <a:extLst>
              <a:ext uri="{FF2B5EF4-FFF2-40B4-BE49-F238E27FC236}">
                <a16:creationId xmlns:a16="http://schemas.microsoft.com/office/drawing/2014/main" id="{1A188A41-2055-3941-812C-FB130B7883FB}"/>
              </a:ext>
            </a:extLst>
          </p:cNvPr>
          <p:cNvSpPr txBox="1"/>
          <p:nvPr/>
        </p:nvSpPr>
        <p:spPr>
          <a:xfrm>
            <a:off x="6645143" y="4834904"/>
            <a:ext cx="5392977" cy="646331"/>
          </a:xfrm>
          <a:prstGeom prst="rect">
            <a:avLst/>
          </a:prstGeom>
          <a:noFill/>
        </p:spPr>
        <p:txBody>
          <a:bodyPr wrap="square" rtlCol="0">
            <a:spAutoFit/>
          </a:bodyPr>
          <a:lstStyle/>
          <a:p>
            <a:r>
              <a:rPr lang="zh-CN" altLang="en-US" sz="3600" b="1" dirty="0">
                <a:latin typeface="+mj-lt"/>
                <a:ea typeface="+mj-ea"/>
                <a:cs typeface="+mj-cs"/>
              </a:rPr>
              <a:t>一组项目：自动判卷系统</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CD6EB5-83C9-FDF8-C681-5CBA32A37CA7}"/>
              </a:ext>
            </a:extLst>
          </p:cNvPr>
          <p:cNvSpPr txBox="1"/>
          <p:nvPr/>
        </p:nvSpPr>
        <p:spPr>
          <a:xfrm>
            <a:off x="3844031" y="363984"/>
            <a:ext cx="3577701" cy="590931"/>
          </a:xfrm>
          <a:prstGeom prst="rect">
            <a:avLst/>
          </a:prstGeom>
          <a:noFill/>
        </p:spPr>
        <p:txBody>
          <a:bodyPr wrap="square" rtlCol="0">
            <a:spAutoFit/>
          </a:bodyPr>
          <a:lstStyle/>
          <a:p>
            <a:pPr algn="ctr" defTabSz="914354">
              <a:lnSpc>
                <a:spcPct val="90000"/>
              </a:lnSpc>
              <a:spcBef>
                <a:spcPct val="0"/>
              </a:spcBef>
            </a:pPr>
            <a:r>
              <a:rPr lang="en-US" altLang="zh-CN" sz="3600" b="1" dirty="0">
                <a:latin typeface="+mj-lt"/>
                <a:ea typeface="+mj-ea"/>
                <a:cs typeface="+mj-cs"/>
              </a:rPr>
              <a:t>OCR</a:t>
            </a:r>
            <a:r>
              <a:rPr lang="zh-CN" altLang="en-US" sz="3600" b="1" dirty="0">
                <a:latin typeface="+mj-lt"/>
                <a:ea typeface="+mj-ea"/>
                <a:cs typeface="+mj-cs"/>
              </a:rPr>
              <a:t>模块</a:t>
            </a:r>
          </a:p>
        </p:txBody>
      </p:sp>
      <p:pic>
        <p:nvPicPr>
          <p:cNvPr id="4" name="图片 3">
            <a:extLst>
              <a:ext uri="{FF2B5EF4-FFF2-40B4-BE49-F238E27FC236}">
                <a16:creationId xmlns:a16="http://schemas.microsoft.com/office/drawing/2014/main" id="{8E045193-A977-86BE-3167-D3117C0194FB}"/>
              </a:ext>
            </a:extLst>
          </p:cNvPr>
          <p:cNvPicPr>
            <a:picLocks noChangeAspect="1"/>
          </p:cNvPicPr>
          <p:nvPr/>
        </p:nvPicPr>
        <p:blipFill rotWithShape="1">
          <a:blip r:embed="rId2">
            <a:extLst>
              <a:ext uri="{28A0092B-C50C-407E-A947-70E740481C1C}">
                <a14:useLocalDpi xmlns:a14="http://schemas.microsoft.com/office/drawing/2010/main" val="0"/>
              </a:ext>
            </a:extLst>
          </a:blip>
          <a:srcRect l="294" t="11520" r="31586" b="32010"/>
          <a:stretch/>
        </p:blipFill>
        <p:spPr>
          <a:xfrm>
            <a:off x="7483876" y="2464118"/>
            <a:ext cx="4690370" cy="2620589"/>
          </a:xfrm>
          <a:prstGeom prst="rect">
            <a:avLst/>
          </a:prstGeom>
        </p:spPr>
      </p:pic>
      <p:sp>
        <p:nvSpPr>
          <p:cNvPr id="5" name="文本框 4">
            <a:extLst>
              <a:ext uri="{FF2B5EF4-FFF2-40B4-BE49-F238E27FC236}">
                <a16:creationId xmlns:a16="http://schemas.microsoft.com/office/drawing/2014/main" id="{5789CF7B-D787-4564-78E8-222694373415}"/>
              </a:ext>
            </a:extLst>
          </p:cNvPr>
          <p:cNvSpPr txBox="1"/>
          <p:nvPr/>
        </p:nvSpPr>
        <p:spPr>
          <a:xfrm>
            <a:off x="0" y="1296140"/>
            <a:ext cx="7483876" cy="5632311"/>
          </a:xfrm>
          <a:prstGeom prst="rect">
            <a:avLst/>
          </a:prstGeom>
          <a:noFill/>
        </p:spPr>
        <p:txBody>
          <a:bodyPr wrap="square" rtlCol="0">
            <a:spAutoFit/>
          </a:bodyPr>
          <a:lstStyle/>
          <a:p>
            <a:pPr>
              <a:lnSpc>
                <a:spcPct val="150000"/>
              </a:lnSpc>
            </a:pPr>
            <a:r>
              <a:rPr lang="zh-CN" altLang="en-US" dirty="0"/>
              <a:t>       我们使用的是百度智能云通用文字识别的</a:t>
            </a:r>
            <a:r>
              <a:rPr lang="en-US" altLang="zh-CN" dirty="0"/>
              <a:t>SDK</a:t>
            </a:r>
            <a:r>
              <a:rPr lang="zh-CN" altLang="en-US" dirty="0"/>
              <a:t>接口，根据官网说明注册账号后新建</a:t>
            </a:r>
            <a:r>
              <a:rPr lang="en-US" altLang="zh-CN" dirty="0"/>
              <a:t>client</a:t>
            </a:r>
            <a:r>
              <a:rPr lang="zh-CN" altLang="en-US" dirty="0"/>
              <a:t>，如下图所示</a:t>
            </a:r>
            <a:endParaRPr lang="en-US" altLang="zh-CN" dirty="0"/>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app_id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"26213509"</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api_key</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"bxKwGrARcSZ6vvPY8G3G1Eyr"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std::</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secret_key</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"1oIEkGk9VkYunDxjWWsyS4x8wnXD21g1"</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aip</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Ocr</a:t>
            </a:r>
            <a:r>
              <a:rPr lang="en-US" altLang="zh-CN" sz="1800" dirty="0">
                <a:solidFill>
                  <a:srgbClr val="000000"/>
                </a:solidFill>
                <a:latin typeface="新宋体" panose="02010609030101010101" pitchFamily="49" charset="-122"/>
                <a:ea typeface="新宋体" panose="02010609030101010101" pitchFamily="49" charset="-122"/>
              </a:rPr>
              <a:t> client(</a:t>
            </a:r>
            <a:r>
              <a:rPr lang="en-US" altLang="zh-CN" sz="1800" dirty="0" err="1">
                <a:solidFill>
                  <a:srgbClr val="000000"/>
                </a:solidFill>
                <a:latin typeface="新宋体" panose="02010609030101010101" pitchFamily="49" charset="-122"/>
                <a:ea typeface="新宋体" panose="02010609030101010101" pitchFamily="49" charset="-122"/>
              </a:rPr>
              <a:t>app_id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api_key</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secret_key</a:t>
            </a:r>
            <a:r>
              <a:rPr lang="en-US" altLang="zh-CN" sz="1800" dirty="0">
                <a:solidFill>
                  <a:srgbClr val="000000"/>
                </a:solidFill>
                <a:latin typeface="新宋体" panose="02010609030101010101" pitchFamily="49" charset="-122"/>
                <a:ea typeface="新宋体" panose="02010609030101010101" pitchFamily="49" charset="-122"/>
              </a:rPr>
              <a:t>);</a:t>
            </a:r>
          </a:p>
          <a:p>
            <a:r>
              <a:rPr lang="zh-CN" altLang="en-US" dirty="0"/>
              <a:t>    接着利用官网提供的接口调用方法，将图片识别到的值存入变量</a:t>
            </a:r>
            <a:r>
              <a:rPr lang="en-US" altLang="zh-CN" dirty="0"/>
              <a:t>result</a:t>
            </a:r>
            <a:r>
              <a:rPr lang="zh-CN" altLang="en-US" dirty="0"/>
              <a:t>中：</a:t>
            </a:r>
            <a:endParaRPr lang="en-US" altLang="zh-CN" dirty="0"/>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jsonStr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Json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StreamWriterBuilder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writerBuilder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err="1">
                <a:solidFill>
                  <a:srgbClr val="2B91AF"/>
                </a:solidFill>
                <a:latin typeface="新宋体" panose="02010609030101010101" pitchFamily="49" charset="-122"/>
                <a:ea typeface="新宋体" panose="02010609030101010101" pitchFamily="49" charset="-122"/>
              </a:rPr>
              <a:t>ostringstream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os</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writerBuilder.settings</a:t>
            </a:r>
            <a:r>
              <a:rPr lang="en-US" altLang="zh-CN" sz="1800" dirty="0">
                <a:solidFill>
                  <a:srgbClr val="000000"/>
                </a:solidFill>
                <a:latin typeface="新宋体" panose="02010609030101010101" pitchFamily="49" charset="-122"/>
                <a:ea typeface="新宋体" panose="02010609030101010101" pitchFamily="49" charset="-122"/>
              </a:rPr>
              <a:t>_</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"indentation"</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Json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Value</a:t>
            </a:r>
            <a:r>
              <a:rPr lang="en-US" altLang="zh-CN" sz="1800" dirty="0">
                <a:solidFill>
                  <a:srgbClr val="000000"/>
                </a:solidFill>
                <a:latin typeface="新宋体" panose="02010609030101010101" pitchFamily="49" charset="-122"/>
                <a:ea typeface="新宋体" panose="02010609030101010101" pitchFamily="49" charset="-122"/>
              </a:rPr>
              <a:t> result;</a:t>
            </a: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image;</a:t>
            </a: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p = </a:t>
            </a:r>
            <a:r>
              <a:rPr lang="en-US" altLang="zh-CN" sz="1800" dirty="0" err="1">
                <a:solidFill>
                  <a:srgbClr val="808080"/>
                </a:solidFill>
                <a:latin typeface="新宋体" panose="02010609030101010101" pitchFamily="49" charset="-122"/>
                <a:ea typeface="新宋体" panose="02010609030101010101" pitchFamily="49" charset="-122"/>
              </a:rPr>
              <a:t>filename</a:t>
            </a:r>
            <a:r>
              <a:rPr lang="en-US" altLang="zh-CN" sz="1800" dirty="0" err="1">
                <a:solidFill>
                  <a:srgbClr val="000000"/>
                </a:solidFill>
                <a:latin typeface="新宋体" panose="02010609030101010101" pitchFamily="49" charset="-122"/>
                <a:ea typeface="新宋体" panose="02010609030101010101" pitchFamily="49" charset="-122"/>
              </a:rPr>
              <a:t>.data</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aip</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get_file_content</a:t>
            </a:r>
            <a:r>
              <a:rPr lang="en-US" altLang="zh-CN" sz="1800" dirty="0">
                <a:solidFill>
                  <a:srgbClr val="000000"/>
                </a:solidFill>
                <a:latin typeface="新宋体" panose="02010609030101010101" pitchFamily="49" charset="-122"/>
                <a:ea typeface="新宋体" panose="02010609030101010101" pitchFamily="49" charset="-122"/>
              </a:rPr>
              <a:t>(p, &amp;image);</a:t>
            </a:r>
          </a:p>
          <a:p>
            <a:r>
              <a:rPr lang="da-DK" altLang="zh-CN" sz="1800" dirty="0">
                <a:solidFill>
                  <a:srgbClr val="000000"/>
                </a:solidFill>
                <a:latin typeface="新宋体" panose="02010609030101010101" pitchFamily="49" charset="-122"/>
                <a:ea typeface="新宋体" panose="02010609030101010101" pitchFamily="49" charset="-122"/>
              </a:rPr>
              <a:t>std::</a:t>
            </a:r>
            <a:r>
              <a:rPr lang="da-DK" altLang="zh-CN" sz="1800" dirty="0">
                <a:solidFill>
                  <a:srgbClr val="2B91AF"/>
                </a:solidFill>
                <a:latin typeface="新宋体" panose="02010609030101010101" pitchFamily="49" charset="-122"/>
                <a:ea typeface="新宋体" panose="02010609030101010101" pitchFamily="49" charset="-122"/>
              </a:rPr>
              <a:t>map</a:t>
            </a:r>
            <a:r>
              <a:rPr lang="da-DK" altLang="zh-CN" sz="1800" dirty="0">
                <a:solidFill>
                  <a:srgbClr val="000000"/>
                </a:solidFill>
                <a:latin typeface="新宋体" panose="02010609030101010101" pitchFamily="49" charset="-122"/>
                <a:ea typeface="新宋体" panose="02010609030101010101" pitchFamily="49" charset="-122"/>
              </a:rPr>
              <a:t>&lt;std::</a:t>
            </a:r>
            <a:r>
              <a:rPr lang="da-DK" altLang="zh-CN" sz="1800" dirty="0">
                <a:solidFill>
                  <a:srgbClr val="2B91AF"/>
                </a:solidFill>
                <a:latin typeface="新宋体" panose="02010609030101010101" pitchFamily="49" charset="-122"/>
                <a:ea typeface="新宋体" panose="02010609030101010101" pitchFamily="49" charset="-122"/>
              </a:rPr>
              <a:t>string</a:t>
            </a:r>
            <a:r>
              <a:rPr lang="da-DK" altLang="zh-CN" sz="1800" dirty="0">
                <a:solidFill>
                  <a:srgbClr val="000000"/>
                </a:solidFill>
                <a:latin typeface="新宋体" panose="02010609030101010101" pitchFamily="49" charset="-122"/>
                <a:ea typeface="新宋体" panose="02010609030101010101" pitchFamily="49" charset="-122"/>
              </a:rPr>
              <a:t>, std::</a:t>
            </a:r>
            <a:r>
              <a:rPr lang="da-DK" altLang="zh-CN" sz="1800" dirty="0">
                <a:solidFill>
                  <a:srgbClr val="2B91AF"/>
                </a:solidFill>
                <a:latin typeface="新宋体" panose="02010609030101010101" pitchFamily="49" charset="-122"/>
                <a:ea typeface="新宋体" panose="02010609030101010101" pitchFamily="49" charset="-122"/>
              </a:rPr>
              <a:t>string</a:t>
            </a:r>
            <a:r>
              <a:rPr lang="da-DK" altLang="zh-CN" sz="1800" dirty="0">
                <a:solidFill>
                  <a:srgbClr val="000000"/>
                </a:solidFill>
                <a:latin typeface="新宋体" panose="02010609030101010101" pitchFamily="49" charset="-122"/>
                <a:ea typeface="新宋体" panose="02010609030101010101" pitchFamily="49" charset="-122"/>
              </a:rPr>
              <a:t>&gt; options;</a:t>
            </a:r>
          </a:p>
          <a:p>
            <a:r>
              <a:rPr lang="en-US" altLang="zh-CN" sz="1800" dirty="0">
                <a:solidFill>
                  <a:srgbClr val="000000"/>
                </a:solidFill>
                <a:latin typeface="新宋体" panose="02010609030101010101" pitchFamily="49" charset="-122"/>
                <a:ea typeface="新宋体" panose="02010609030101010101" pitchFamily="49" charset="-122"/>
              </a:rPr>
              <a:t>options</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language_type</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"CHN_ENG"</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result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client.general_basic</a:t>
            </a:r>
            <a:r>
              <a:rPr lang="en-US" altLang="zh-CN" sz="1800" dirty="0">
                <a:solidFill>
                  <a:srgbClr val="000000"/>
                </a:solidFill>
                <a:latin typeface="新宋体" panose="02010609030101010101" pitchFamily="49" charset="-122"/>
                <a:ea typeface="新宋体" panose="02010609030101010101" pitchFamily="49" charset="-122"/>
              </a:rPr>
              <a:t>(image, options);</a:t>
            </a:r>
            <a:endParaRPr lang="zh-CN" altLang="en-US" dirty="0"/>
          </a:p>
        </p:txBody>
      </p:sp>
    </p:spTree>
    <p:extLst>
      <p:ext uri="{BB962C8B-B14F-4D97-AF65-F5344CB8AC3E}">
        <p14:creationId xmlns:p14="http://schemas.microsoft.com/office/powerpoint/2010/main" val="234550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2F17015-0DED-C4D1-9395-3DB021DDEC4D}"/>
              </a:ext>
            </a:extLst>
          </p:cNvPr>
          <p:cNvSpPr txBox="1"/>
          <p:nvPr/>
        </p:nvSpPr>
        <p:spPr>
          <a:xfrm>
            <a:off x="0" y="736847"/>
            <a:ext cx="12192000" cy="4801314"/>
          </a:xfrm>
          <a:prstGeom prst="rect">
            <a:avLst/>
          </a:prstGeom>
          <a:noFill/>
        </p:spPr>
        <p:txBody>
          <a:bodyPr wrap="square" rtlCol="0">
            <a:spAutoFit/>
          </a:bodyPr>
          <a:lstStyle/>
          <a:p>
            <a:pPr>
              <a:lnSpc>
                <a:spcPct val="150000"/>
              </a:lnSpc>
            </a:pPr>
            <a:r>
              <a:rPr lang="zh-CN" altLang="en-US" dirty="0"/>
              <a:t>识别出来的代码存储在了</a:t>
            </a:r>
            <a:r>
              <a:rPr lang="en-US" altLang="zh-CN" dirty="0" err="1"/>
              <a:t>json</a:t>
            </a:r>
            <a:r>
              <a:rPr lang="zh-CN" altLang="en-US" dirty="0"/>
              <a:t>类型的变量</a:t>
            </a:r>
            <a:r>
              <a:rPr lang="en-US" altLang="zh-CN" dirty="0"/>
              <a:t>result</a:t>
            </a:r>
            <a:r>
              <a:rPr lang="zh-CN" altLang="en-US" dirty="0"/>
              <a:t>中，官方提供的</a:t>
            </a:r>
            <a:r>
              <a:rPr lang="en-US" altLang="zh-CN" dirty="0"/>
              <a:t>OCR</a:t>
            </a:r>
            <a:r>
              <a:rPr lang="zh-CN" altLang="en-US" dirty="0"/>
              <a:t>接口识别后带有冗余字符，我们利用以下代码将冗余字符去掉，并利用输出流将内容输出到准备好的空</a:t>
            </a:r>
            <a:r>
              <a:rPr lang="en-US" altLang="zh-CN" dirty="0" err="1"/>
              <a:t>cpp</a:t>
            </a:r>
            <a:r>
              <a:rPr lang="zh-CN" altLang="en-US" dirty="0"/>
              <a:t>文件中。</a:t>
            </a:r>
            <a:endParaRPr lang="en-US" altLang="zh-CN" dirty="0"/>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err="1">
                <a:solidFill>
                  <a:srgbClr val="2B91AF"/>
                </a:solidFill>
                <a:latin typeface="新宋体" panose="02010609030101010101" pitchFamily="49" charset="-122"/>
                <a:ea typeface="新宋体" panose="02010609030101010101" pitchFamily="49" charset="-122"/>
              </a:rPr>
              <a:t>unique_ptr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err="1">
                <a:solidFill>
                  <a:srgbClr val="000000"/>
                </a:solidFill>
                <a:latin typeface="新宋体" panose="02010609030101010101" pitchFamily="49" charset="-122"/>
                <a:ea typeface="新宋体" panose="02010609030101010101" pitchFamily="49" charset="-122"/>
              </a:rPr>
              <a:t>Json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2B91AF"/>
                </a:solidFill>
                <a:latin typeface="新宋体" panose="02010609030101010101" pitchFamily="49" charset="-122"/>
                <a:ea typeface="新宋体" panose="02010609030101010101" pitchFamily="49" charset="-122"/>
              </a:rPr>
              <a:t>StreamWriter</a:t>
            </a:r>
            <a:r>
              <a:rPr lang="en-US" altLang="zh-CN" sz="1800" dirty="0">
                <a:solidFill>
                  <a:srgbClr val="000000"/>
                </a:solidFill>
                <a:latin typeface="新宋体" panose="02010609030101010101" pitchFamily="49" charset="-122"/>
                <a:ea typeface="新宋体" panose="02010609030101010101" pitchFamily="49" charset="-122"/>
              </a:rPr>
              <a:t>&gt; </a:t>
            </a:r>
            <a:r>
              <a:rPr lang="en-US" altLang="zh-CN" sz="1800" dirty="0" err="1">
                <a:solidFill>
                  <a:srgbClr val="000000"/>
                </a:solidFill>
                <a:latin typeface="新宋体" panose="02010609030101010101" pitchFamily="49" charset="-122"/>
                <a:ea typeface="新宋体" panose="02010609030101010101" pitchFamily="49" charset="-122"/>
              </a:rPr>
              <a:t>jsonWriter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writerBuilder.newStreamWriter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jsonWriter</a:t>
            </a:r>
            <a:r>
              <a:rPr lang="en-US" altLang="zh-CN" sz="1800" dirty="0">
                <a:solidFill>
                  <a:srgbClr val="008080"/>
                </a:solidFill>
                <a:latin typeface="新宋体" panose="02010609030101010101" pitchFamily="49" charset="-122"/>
                <a:ea typeface="新宋体" panose="02010609030101010101" pitchFamily="49" charset="-122"/>
              </a:rPr>
              <a:t>-&gt;</a:t>
            </a:r>
            <a:r>
              <a:rPr lang="en-US" altLang="zh-CN" sz="1800" dirty="0">
                <a:solidFill>
                  <a:srgbClr val="000000"/>
                </a:solidFill>
                <a:latin typeface="新宋体" panose="02010609030101010101" pitchFamily="49" charset="-122"/>
                <a:ea typeface="新宋体" panose="02010609030101010101" pitchFamily="49" charset="-122"/>
              </a:rPr>
              <a:t>write(result, &amp;</a:t>
            </a:r>
            <a:r>
              <a:rPr lang="en-US" altLang="zh-CN" sz="1800" dirty="0" err="1">
                <a:solidFill>
                  <a:srgbClr val="000000"/>
                </a:solidFill>
                <a:latin typeface="新宋体" panose="02010609030101010101" pitchFamily="49" charset="-122"/>
                <a:ea typeface="新宋体" panose="02010609030101010101" pitchFamily="49" charset="-122"/>
              </a:rPr>
              <a:t>os</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jsonStr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os.str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write_file_name</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808080"/>
                </a:solidFill>
                <a:latin typeface="新宋体" panose="02010609030101010101" pitchFamily="49" charset="-122"/>
                <a:ea typeface="新宋体" panose="02010609030101010101" pitchFamily="49" charset="-122"/>
              </a:rPr>
              <a:t>txt_name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2B91AF"/>
                </a:solidFill>
                <a:latin typeface="新宋体" panose="02010609030101010101" pitchFamily="49" charset="-122"/>
                <a:ea typeface="新宋体" panose="02010609030101010101" pitchFamily="49" charset="-122"/>
              </a:rPr>
              <a:t>ofstream</a:t>
            </a:r>
            <a:r>
              <a:rPr lang="en-US" altLang="zh-CN" sz="1800" dirty="0">
                <a:solidFill>
                  <a:srgbClr val="000000"/>
                </a:solidFill>
                <a:latin typeface="新宋体" panose="02010609030101010101" pitchFamily="49" charset="-122"/>
                <a:ea typeface="新宋体" panose="02010609030101010101" pitchFamily="49" charset="-122"/>
              </a:rPr>
              <a:t> pp;</a:t>
            </a:r>
          </a:p>
          <a:p>
            <a:r>
              <a:rPr lang="en-US" altLang="zh-CN" sz="1800" dirty="0" err="1">
                <a:solidFill>
                  <a:srgbClr val="000000"/>
                </a:solidFill>
                <a:latin typeface="新宋体" panose="02010609030101010101" pitchFamily="49" charset="-122"/>
                <a:ea typeface="新宋体" panose="02010609030101010101" pitchFamily="49" charset="-122"/>
              </a:rPr>
              <a:t>pp.open</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write_file_name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ios</a:t>
            </a:r>
            <a:r>
              <a:rPr lang="en-US" altLang="zh-CN" sz="1800" dirty="0">
                <a:solidFill>
                  <a:srgbClr val="000000"/>
                </a:solidFill>
                <a:latin typeface="新宋体" panose="02010609030101010101" pitchFamily="49" charset="-122"/>
                <a:ea typeface="新宋体" panose="02010609030101010101" pitchFamily="49" charset="-122"/>
              </a:rPr>
              <a:t>::in);</a:t>
            </a:r>
          </a:p>
          <a:p>
            <a:r>
              <a:rPr lang="en-US" altLang="zh-CN" sz="1800" dirty="0">
                <a:solidFill>
                  <a:srgbClr val="0000FF"/>
                </a:solidFill>
                <a:latin typeface="新宋体" panose="02010609030101010101" pitchFamily="49" charset="-122"/>
                <a:ea typeface="新宋体" panose="02010609030101010101" pitchFamily="49" charset="-122"/>
              </a:rPr>
              <a:t>for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auto</a:t>
            </a:r>
            <a:r>
              <a:rPr lang="en-US" altLang="zh-CN" sz="1800" dirty="0">
                <a:solidFill>
                  <a:srgbClr val="000000"/>
                </a:solidFill>
                <a:latin typeface="新宋体" panose="02010609030101010101" pitchFamily="49" charset="-122"/>
                <a:ea typeface="新宋体" panose="02010609030101010101" pitchFamily="49" charset="-122"/>
              </a:rPr>
              <a:t> item : result</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words_result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item</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"words"</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asString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pp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item</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“words”</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asString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对于键为</a:t>
            </a:r>
            <a:r>
              <a:rPr lang="en-US" altLang="zh-CN" sz="1800" dirty="0" err="1">
                <a:solidFill>
                  <a:srgbClr val="000000"/>
                </a:solidFill>
                <a:latin typeface="新宋体" panose="02010609030101010101" pitchFamily="49" charset="-122"/>
                <a:ea typeface="新宋体" panose="02010609030101010101" pitchFamily="49" charset="-122"/>
              </a:rPr>
              <a:t>words_result</a:t>
            </a:r>
            <a:r>
              <a:rPr lang="zh-CN" altLang="en-US" sz="1800" dirty="0">
                <a:solidFill>
                  <a:srgbClr val="000000"/>
                </a:solidFill>
                <a:latin typeface="新宋体" panose="02010609030101010101" pitchFamily="49" charset="-122"/>
                <a:ea typeface="新宋体" panose="02010609030101010101" pitchFamily="49" charset="-122"/>
              </a:rPr>
              <a:t>的每个值，输出键为</a:t>
            </a:r>
            <a:r>
              <a:rPr lang="en-US" altLang="zh-CN" sz="1800" dirty="0">
                <a:solidFill>
                  <a:srgbClr val="000000"/>
                </a:solidFill>
                <a:latin typeface="新宋体" panose="02010609030101010101" pitchFamily="49" charset="-122"/>
                <a:ea typeface="新宋体" panose="02010609030101010101" pitchFamily="49" charset="-122"/>
              </a:rPr>
              <a:t>words</a:t>
            </a:r>
            <a:r>
              <a:rPr lang="zh-CN" altLang="en-US" sz="1800" dirty="0">
                <a:solidFill>
                  <a:srgbClr val="000000"/>
                </a:solidFill>
                <a:latin typeface="新宋体" panose="02010609030101010101" pitchFamily="49" charset="-122"/>
                <a:ea typeface="新宋体" panose="02010609030101010101" pitchFamily="49" charset="-122"/>
              </a:rPr>
              <a:t>的每个值</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pp.close</a:t>
            </a:r>
            <a:r>
              <a:rPr lang="en-US" altLang="zh-CN" sz="1800" dirty="0">
                <a:solidFill>
                  <a:srgbClr val="000000"/>
                </a:solidFill>
                <a:latin typeface="新宋体" panose="02010609030101010101" pitchFamily="49" charset="-122"/>
                <a:ea typeface="新宋体" panose="02010609030101010101" pitchFamily="49" charset="-122"/>
              </a:rPr>
              <a:t>();</a:t>
            </a:r>
          </a:p>
          <a:p>
            <a:endParaRPr lang="en-US" altLang="zh-CN" sz="1800" dirty="0">
              <a:solidFill>
                <a:srgbClr val="000000"/>
              </a:solidFill>
              <a:latin typeface="新宋体" panose="02010609030101010101" pitchFamily="49" charset="-122"/>
              <a:ea typeface="新宋体" panose="02010609030101010101" pitchFamily="49" charset="-122"/>
            </a:endParaRPr>
          </a:p>
          <a:p>
            <a:r>
              <a:rPr lang="zh-CN" altLang="en-US" dirty="0"/>
              <a:t>至此</a:t>
            </a:r>
            <a:r>
              <a:rPr lang="en-US" altLang="zh-CN" dirty="0"/>
              <a:t>OCR</a:t>
            </a:r>
            <a:r>
              <a:rPr lang="zh-CN" altLang="en-US" dirty="0"/>
              <a:t>模块就完成了。</a:t>
            </a:r>
          </a:p>
        </p:txBody>
      </p:sp>
    </p:spTree>
    <p:extLst>
      <p:ext uri="{BB962C8B-B14F-4D97-AF65-F5344CB8AC3E}">
        <p14:creationId xmlns:p14="http://schemas.microsoft.com/office/powerpoint/2010/main" val="201190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05D03E-EB3B-6F65-9A66-0A41FF199C49}"/>
              </a:ext>
            </a:extLst>
          </p:cNvPr>
          <p:cNvSpPr txBox="1"/>
          <p:nvPr/>
        </p:nvSpPr>
        <p:spPr>
          <a:xfrm>
            <a:off x="4021584" y="150920"/>
            <a:ext cx="3515558" cy="590931"/>
          </a:xfrm>
          <a:prstGeom prst="rect">
            <a:avLst/>
          </a:prstGeom>
          <a:noFill/>
        </p:spPr>
        <p:txBody>
          <a:bodyPr wrap="square" rtlCol="0">
            <a:spAutoFit/>
          </a:bodyPr>
          <a:lstStyle/>
          <a:p>
            <a:pPr algn="ctr" defTabSz="914354">
              <a:lnSpc>
                <a:spcPct val="90000"/>
              </a:lnSpc>
              <a:spcBef>
                <a:spcPct val="0"/>
              </a:spcBef>
            </a:pPr>
            <a:r>
              <a:rPr lang="zh-CN" altLang="en-US" sz="3600" b="1" dirty="0">
                <a:latin typeface="+mj-lt"/>
                <a:ea typeface="+mj-ea"/>
                <a:cs typeface="+mj-cs"/>
              </a:rPr>
              <a:t>自动编译模块</a:t>
            </a:r>
          </a:p>
        </p:txBody>
      </p:sp>
      <p:sp>
        <p:nvSpPr>
          <p:cNvPr id="3" name="文本框 2">
            <a:extLst>
              <a:ext uri="{FF2B5EF4-FFF2-40B4-BE49-F238E27FC236}">
                <a16:creationId xmlns:a16="http://schemas.microsoft.com/office/drawing/2014/main" id="{3E3D21B3-ACCE-20DD-FDF5-0B31FBA71576}"/>
              </a:ext>
            </a:extLst>
          </p:cNvPr>
          <p:cNvSpPr txBox="1"/>
          <p:nvPr/>
        </p:nvSpPr>
        <p:spPr>
          <a:xfrm>
            <a:off x="62144" y="887767"/>
            <a:ext cx="12129856" cy="4939814"/>
          </a:xfrm>
          <a:prstGeom prst="rect">
            <a:avLst/>
          </a:prstGeom>
          <a:noFill/>
        </p:spPr>
        <p:txBody>
          <a:bodyPr wrap="square" rtlCol="0">
            <a:spAutoFit/>
          </a:bodyPr>
          <a:lstStyle/>
          <a:p>
            <a:pPr>
              <a:lnSpc>
                <a:spcPct val="150000"/>
              </a:lnSpc>
            </a:pPr>
            <a:r>
              <a:rPr lang="zh-CN" altLang="en-US" dirty="0"/>
              <a:t>现在我们已经成功将识别好的代码写入了准备好的空</a:t>
            </a:r>
            <a:r>
              <a:rPr lang="en-US" altLang="zh-CN" dirty="0" err="1"/>
              <a:t>cpp</a:t>
            </a:r>
            <a:r>
              <a:rPr lang="zh-CN" altLang="en-US" dirty="0"/>
              <a:t>文件，事先用户需要准备两个用于当作程序输入的以</a:t>
            </a:r>
            <a:r>
              <a:rPr lang="en-US" altLang="zh-CN" dirty="0"/>
              <a:t>input</a:t>
            </a:r>
            <a:r>
              <a:rPr lang="zh-CN" altLang="en-US" dirty="0"/>
              <a:t>为后缀名的输入文件，两个用于接收程序输出的以</a:t>
            </a:r>
            <a:r>
              <a:rPr lang="en-US" altLang="zh-CN" dirty="0"/>
              <a:t>output</a:t>
            </a:r>
            <a:r>
              <a:rPr lang="zh-CN" altLang="en-US" dirty="0"/>
              <a:t>为后缀名的输出文件。接下来我们调用</a:t>
            </a:r>
            <a:r>
              <a:rPr lang="en-US" altLang="zh-CN" dirty="0"/>
              <a:t>Visual Studio</a:t>
            </a:r>
            <a:r>
              <a:rPr lang="zh-CN" altLang="en-US" dirty="0"/>
              <a:t>的编译器，对识别后的代码进行运行，并分别以两个输入文件的内容作为输入，输出到对应的输出文件中：</a:t>
            </a:r>
            <a:endParaRPr lang="en-US" altLang="zh-CN" dirty="0"/>
          </a:p>
          <a:p>
            <a:endParaRPr lang="en-US" altLang="zh-CN" sz="1800" dirty="0">
              <a:solidFill>
                <a:srgbClr val="0000FF"/>
              </a:solidFill>
              <a:latin typeface="新宋体" panose="02010609030101010101" pitchFamily="49" charset="-122"/>
              <a:ea typeface="新宋体" panose="02010609030101010101" pitchFamily="49" charset="-122"/>
            </a:endParaRPr>
          </a:p>
          <a:p>
            <a:endParaRPr lang="en-US" altLang="zh-CN" dirty="0">
              <a:solidFill>
                <a:srgbClr val="0000FF"/>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Write_Cpp</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cpp_name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exe_name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input_name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output_name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system(</a:t>
            </a:r>
            <a:r>
              <a:rPr lang="en-US" altLang="zh-CN" sz="1800" dirty="0" err="1">
                <a:solidFill>
                  <a:srgbClr val="808080"/>
                </a:solidFill>
                <a:latin typeface="新宋体" panose="02010609030101010101" pitchFamily="49" charset="-122"/>
                <a:ea typeface="新宋体" panose="02010609030101010101" pitchFamily="49" charset="-122"/>
              </a:rPr>
              <a:t>cpp_name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E:\\vs\\community\\VC\\Tools\\MSVC\\14.31.31103\\bin\\Hostx86\\x64\\cl.exe /</a:t>
            </a:r>
            <a:r>
              <a:rPr lang="en-US" altLang="zh-CN" sz="1800" dirty="0" err="1">
                <a:solidFill>
                  <a:srgbClr val="A31515"/>
                </a:solidFill>
                <a:latin typeface="新宋体" panose="02010609030101010101" pitchFamily="49" charset="-122"/>
                <a:ea typeface="新宋体" panose="02010609030101010101" pitchFamily="49" charset="-122"/>
              </a:rPr>
              <a:t>EHsc</a:t>
            </a:r>
            <a:r>
              <a:rPr lang="en-US" altLang="zh-CN" sz="1800" dirty="0">
                <a:solidFill>
                  <a:srgbClr val="A31515"/>
                </a:solidFill>
                <a:latin typeface="新宋体" panose="02010609030101010101" pitchFamily="49" charset="-122"/>
                <a:ea typeface="新宋体" panose="02010609030101010101" pitchFamily="49" charset="-122"/>
              </a:rPr>
              <a:t> E:\\vs\\code\\OCR_1\\test0.cpp</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exe_file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exe_name</a:t>
            </a:r>
            <a:r>
              <a:rPr lang="en-US" altLang="zh-CN" sz="1800" dirty="0">
                <a:solidFill>
                  <a:srgbClr val="000000"/>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运行后生成的</a:t>
            </a:r>
            <a:r>
              <a:rPr lang="en-US" altLang="zh-CN" dirty="0">
                <a:solidFill>
                  <a:srgbClr val="000000"/>
                </a:solidFill>
                <a:latin typeface="新宋体" panose="02010609030101010101" pitchFamily="49" charset="-122"/>
                <a:ea typeface="新宋体" panose="02010609030101010101" pitchFamily="49" charset="-122"/>
              </a:rPr>
              <a:t>exe</a:t>
            </a:r>
            <a:r>
              <a:rPr lang="zh-CN" altLang="en-US" dirty="0">
                <a:solidFill>
                  <a:srgbClr val="000000"/>
                </a:solidFill>
                <a:latin typeface="新宋体" panose="02010609030101010101" pitchFamily="49" charset="-122"/>
                <a:ea typeface="新宋体" panose="02010609030101010101" pitchFamily="49" charset="-122"/>
              </a:rPr>
              <a:t>文件</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input_file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input_name</a:t>
            </a:r>
            <a:r>
              <a:rPr lang="en-US" altLang="zh-CN" sz="1800" dirty="0">
                <a:solidFill>
                  <a:srgbClr val="000000"/>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输入文件</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output_file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output_name</a:t>
            </a:r>
            <a:r>
              <a:rPr lang="en-US" altLang="zh-CN" sz="1800" dirty="0">
                <a:solidFill>
                  <a:srgbClr val="000000"/>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输出文件</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command = </a:t>
            </a:r>
            <a:r>
              <a:rPr lang="en-US" altLang="zh-CN" sz="1800" dirty="0" err="1">
                <a:solidFill>
                  <a:srgbClr val="000000"/>
                </a:solidFill>
                <a:latin typeface="新宋体" panose="02010609030101010101" pitchFamily="49" charset="-122"/>
                <a:ea typeface="新宋体" panose="02010609030101010101" pitchFamily="49" charset="-122"/>
              </a:rPr>
              <a:t>exe_file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&lt;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input_file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 &gt;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output_file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system(</a:t>
            </a:r>
            <a:r>
              <a:rPr lang="en-US" altLang="zh-CN" sz="1800" dirty="0" err="1">
                <a:solidFill>
                  <a:srgbClr val="000000"/>
                </a:solidFill>
                <a:latin typeface="新宋体" panose="02010609030101010101" pitchFamily="49" charset="-122"/>
                <a:ea typeface="新宋体" panose="02010609030101010101" pitchFamily="49" charset="-122"/>
              </a:rPr>
              <a:t>command.c_str</a:t>
            </a:r>
            <a:r>
              <a:rPr lang="en-US" altLang="zh-CN" sz="1800" dirty="0">
                <a:solidFill>
                  <a:srgbClr val="000000"/>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以输入文件作为输入，输出到输出文件</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1233317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C1760E-3293-9FAA-30A7-786931713581}"/>
              </a:ext>
            </a:extLst>
          </p:cNvPr>
          <p:cNvSpPr txBox="1"/>
          <p:nvPr/>
        </p:nvSpPr>
        <p:spPr>
          <a:xfrm>
            <a:off x="3764132" y="177553"/>
            <a:ext cx="3799643" cy="590931"/>
          </a:xfrm>
          <a:prstGeom prst="rect">
            <a:avLst/>
          </a:prstGeom>
          <a:noFill/>
        </p:spPr>
        <p:txBody>
          <a:bodyPr wrap="square" rtlCol="0">
            <a:spAutoFit/>
          </a:bodyPr>
          <a:lstStyle/>
          <a:p>
            <a:pPr algn="ctr" defTabSz="914354">
              <a:lnSpc>
                <a:spcPct val="90000"/>
              </a:lnSpc>
              <a:spcBef>
                <a:spcPct val="0"/>
              </a:spcBef>
            </a:pPr>
            <a:r>
              <a:rPr lang="zh-CN" altLang="en-US" sz="3600" b="1" dirty="0">
                <a:latin typeface="+mj-lt"/>
                <a:ea typeface="+mj-ea"/>
                <a:cs typeface="+mj-cs"/>
              </a:rPr>
              <a:t>测试用例模块</a:t>
            </a:r>
          </a:p>
        </p:txBody>
      </p:sp>
      <p:sp>
        <p:nvSpPr>
          <p:cNvPr id="5" name="文本框 4">
            <a:extLst>
              <a:ext uri="{FF2B5EF4-FFF2-40B4-BE49-F238E27FC236}">
                <a16:creationId xmlns:a16="http://schemas.microsoft.com/office/drawing/2014/main" id="{3DAC99FA-EEEE-AA69-DAD2-2846F3CE406D}"/>
              </a:ext>
            </a:extLst>
          </p:cNvPr>
          <p:cNvSpPr txBox="1"/>
          <p:nvPr/>
        </p:nvSpPr>
        <p:spPr>
          <a:xfrm>
            <a:off x="124287" y="967666"/>
            <a:ext cx="11958222" cy="6186309"/>
          </a:xfrm>
          <a:prstGeom prst="rect">
            <a:avLst/>
          </a:prstGeom>
          <a:noFill/>
        </p:spPr>
        <p:txBody>
          <a:bodyPr wrap="square" rtlCol="0">
            <a:spAutoFit/>
          </a:bodyPr>
          <a:lstStyle/>
          <a:p>
            <a:pPr>
              <a:lnSpc>
                <a:spcPct val="150000"/>
              </a:lnSpc>
            </a:pPr>
            <a:r>
              <a:rPr lang="zh-CN" altLang="en-US" dirty="0"/>
              <a:t>现在我们将程序运行后的结果输出到了两个输出文件中了，在此之前，用户还需要设置两个以</a:t>
            </a:r>
            <a:r>
              <a:rPr lang="en-US" altLang="zh-CN" dirty="0"/>
              <a:t>correct</a:t>
            </a:r>
            <a:r>
              <a:rPr lang="zh-CN" altLang="en-US" dirty="0"/>
              <a:t>为后缀名的答案文件，里面存储着对应于每一个测试点的正确答案，接下来，程序将输出文件的内容与答案文件的内容进行比对：</a:t>
            </a:r>
            <a:endParaRPr lang="en-US" altLang="zh-CN" dirty="0"/>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Check_Answer</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CorrectFilename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OutputFilename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对答案函数</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tmp</a:t>
            </a:r>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correct_file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CorrectFilename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::in);</a:t>
            </a:r>
          </a:p>
          <a:p>
            <a:r>
              <a:rPr lang="en-US" altLang="zh-CN" sz="1800" dirty="0">
                <a:solidFill>
                  <a:srgbClr val="2B91AF"/>
                </a:solidFill>
                <a:latin typeface="新宋体" panose="02010609030101010101" pitchFamily="49" charset="-122"/>
                <a:ea typeface="新宋体" panose="02010609030101010101" pitchFamily="49" charset="-122"/>
              </a:rPr>
              <a:t>vector</a:t>
            </a:r>
            <a:r>
              <a:rPr lang="en-US" altLang="zh-CN" sz="1800" dirty="0">
                <a:solidFill>
                  <a:srgbClr val="000000"/>
                </a:solidFill>
                <a:latin typeface="新宋体" panose="02010609030101010101" pitchFamily="49" charset="-122"/>
                <a:ea typeface="新宋体" panose="02010609030101010101" pitchFamily="49" charset="-122"/>
              </a:rPr>
              <a:t>&lt;</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&gt; </a:t>
            </a:r>
            <a:r>
              <a:rPr lang="en-US" altLang="zh-CN" sz="1800" dirty="0" err="1">
                <a:solidFill>
                  <a:srgbClr val="000000"/>
                </a:solidFill>
                <a:latin typeface="新宋体" panose="02010609030101010101" pitchFamily="49" charset="-122"/>
                <a:ea typeface="新宋体" panose="02010609030101010101" pitchFamily="49" charset="-122"/>
              </a:rPr>
              <a:t>vec_correct_str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getline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correct_file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tmp</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tmp.empty</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vec_correct_str.push_back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tmp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tmp</a:t>
            </a:r>
            <a:r>
              <a:rPr lang="zh-CN" altLang="en-US" sz="1800" dirty="0">
                <a:solidFill>
                  <a:srgbClr val="008000"/>
                </a:solidFill>
                <a:latin typeface="新宋体" panose="02010609030101010101" pitchFamily="49" charset="-122"/>
                <a:ea typeface="新宋体" panose="02010609030101010101" pitchFamily="49" charset="-122"/>
              </a:rPr>
              <a:t>为空就说明这一行是空行</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output_file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OutputFilename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err="1">
                <a:solidFill>
                  <a:srgbClr val="2B91AF"/>
                </a:solidFill>
                <a:latin typeface="新宋体" panose="02010609030101010101" pitchFamily="49" charset="-122"/>
                <a:ea typeface="新宋体" panose="02010609030101010101" pitchFamily="49" charset="-122"/>
              </a:rPr>
              <a:t>ifstream</a:t>
            </a:r>
            <a:r>
              <a:rPr lang="en-US" altLang="zh-CN" sz="1800" dirty="0">
                <a:solidFill>
                  <a:srgbClr val="000000"/>
                </a:solidFill>
                <a:latin typeface="新宋体" panose="02010609030101010101" pitchFamily="49" charset="-122"/>
                <a:ea typeface="新宋体" panose="02010609030101010101" pitchFamily="49" charset="-122"/>
              </a:rPr>
              <a:t>::in);</a:t>
            </a:r>
          </a:p>
          <a:p>
            <a:r>
              <a:rPr lang="sv-SE" altLang="zh-CN" sz="1800" dirty="0">
                <a:solidFill>
                  <a:srgbClr val="2B91AF"/>
                </a:solidFill>
                <a:latin typeface="新宋体" panose="02010609030101010101" pitchFamily="49" charset="-122"/>
                <a:ea typeface="新宋体" panose="02010609030101010101" pitchFamily="49" charset="-122"/>
              </a:rPr>
              <a:t>vector</a:t>
            </a:r>
            <a:r>
              <a:rPr lang="sv-SE" altLang="zh-CN" sz="1800" dirty="0">
                <a:solidFill>
                  <a:srgbClr val="000000"/>
                </a:solidFill>
                <a:latin typeface="新宋体" panose="02010609030101010101" pitchFamily="49" charset="-122"/>
                <a:ea typeface="新宋体" panose="02010609030101010101" pitchFamily="49" charset="-122"/>
              </a:rPr>
              <a:t>&lt;</a:t>
            </a:r>
            <a:r>
              <a:rPr lang="sv-SE" altLang="zh-CN" sz="1800" dirty="0">
                <a:solidFill>
                  <a:srgbClr val="2B91AF"/>
                </a:solidFill>
                <a:latin typeface="新宋体" panose="02010609030101010101" pitchFamily="49" charset="-122"/>
                <a:ea typeface="新宋体" panose="02010609030101010101" pitchFamily="49" charset="-122"/>
              </a:rPr>
              <a:t>string</a:t>
            </a:r>
            <a:r>
              <a:rPr lang="sv-SE" altLang="zh-CN" sz="1800" dirty="0">
                <a:solidFill>
                  <a:srgbClr val="000000"/>
                </a:solidFill>
                <a:latin typeface="新宋体" panose="02010609030101010101" pitchFamily="49" charset="-122"/>
                <a:ea typeface="新宋体" panose="02010609030101010101" pitchFamily="49" charset="-122"/>
              </a:rPr>
              <a:t>&gt; vec_output_str;</a:t>
            </a:r>
          </a:p>
          <a:p>
            <a:r>
              <a:rPr lang="en-US" altLang="zh-CN" sz="1800" dirty="0">
                <a:solidFill>
                  <a:srgbClr val="0000FF"/>
                </a:solidFill>
                <a:latin typeface="新宋体" panose="02010609030101010101" pitchFamily="49" charset="-122"/>
                <a:ea typeface="新宋体" panose="02010609030101010101" pitchFamily="49" charset="-122"/>
              </a:rPr>
              <a:t>while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getline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output_file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tmp</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tmp.empty</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vec_output_str.push_back</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tmp</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tmp</a:t>
            </a:r>
            <a:r>
              <a:rPr lang="zh-CN" altLang="en-US" sz="1800" dirty="0">
                <a:solidFill>
                  <a:srgbClr val="008000"/>
                </a:solidFill>
                <a:latin typeface="新宋体" panose="02010609030101010101" pitchFamily="49" charset="-122"/>
                <a:ea typeface="新宋体" panose="02010609030101010101" pitchFamily="49" charset="-122"/>
              </a:rPr>
              <a:t>为空就说明这一行是空行</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vec_correct_str.size</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vec_output_str.size</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此测试用例不通过</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dirty="0"/>
          </a:p>
        </p:txBody>
      </p:sp>
    </p:spTree>
    <p:extLst>
      <p:ext uri="{BB962C8B-B14F-4D97-AF65-F5344CB8AC3E}">
        <p14:creationId xmlns:p14="http://schemas.microsoft.com/office/powerpoint/2010/main" val="407230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D29768-0076-DE6B-7F16-543E943864C6}"/>
              </a:ext>
            </a:extLst>
          </p:cNvPr>
          <p:cNvSpPr txBox="1"/>
          <p:nvPr/>
        </p:nvSpPr>
        <p:spPr>
          <a:xfrm>
            <a:off x="221941" y="399496"/>
            <a:ext cx="12067713" cy="3970318"/>
          </a:xfrm>
          <a:prstGeom prst="rect">
            <a:avLst/>
          </a:prstGeom>
          <a:noFill/>
        </p:spPr>
        <p:txBody>
          <a:bodyPr wrap="square" rtlCol="0">
            <a:spAutoFit/>
          </a:bodyPr>
          <a:lstStyle/>
          <a:p>
            <a:r>
              <a:rPr lang="en-US" altLang="zh-CN" sz="1800" dirty="0">
                <a:solidFill>
                  <a:srgbClr val="0000FF"/>
                </a:solidFill>
                <a:latin typeface="新宋体" panose="02010609030101010101" pitchFamily="49" charset="-122"/>
                <a:ea typeface="新宋体" panose="02010609030101010101" pitchFamily="49" charset="-122"/>
              </a:rPr>
              <a:t>else</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err="1">
                <a:solidFill>
                  <a:srgbClr val="2B91AF"/>
                </a:solidFill>
                <a:latin typeface="新宋体" panose="02010609030101010101" pitchFamily="49" charset="-122"/>
                <a:ea typeface="新宋体" panose="02010609030101010101" pitchFamily="49" charset="-122"/>
              </a:rPr>
              <a:t>size_t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a:t>
            </a:r>
          </a:p>
          <a:p>
            <a:r>
              <a:rPr lang="en-US" altLang="zh-CN" sz="1800" dirty="0">
                <a:solidFill>
                  <a:srgbClr val="0000FF"/>
                </a:solidFill>
                <a:latin typeface="新宋体" panose="02010609030101010101" pitchFamily="49" charset="-122"/>
                <a:ea typeface="新宋体" panose="02010609030101010101" pitchFamily="49" charset="-122"/>
              </a:rPr>
              <a:t>for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&lt; </a:t>
            </a:r>
            <a:r>
              <a:rPr lang="en-US" altLang="zh-CN" sz="1800" dirty="0" err="1">
                <a:solidFill>
                  <a:srgbClr val="000000"/>
                </a:solidFill>
                <a:latin typeface="新宋体" panose="02010609030101010101" pitchFamily="49" charset="-122"/>
                <a:ea typeface="新宋体" panose="02010609030101010101" pitchFamily="49" charset="-122"/>
              </a:rPr>
              <a:t>vec_correct_str.size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vec_correct_str</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vec_output_str</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此测试用例不通过</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break</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&gt;= </a:t>
            </a:r>
            <a:r>
              <a:rPr lang="en-US" altLang="zh-CN" sz="1800" dirty="0" err="1">
                <a:solidFill>
                  <a:srgbClr val="000000"/>
                </a:solidFill>
                <a:latin typeface="新宋体" panose="02010609030101010101" pitchFamily="49" charset="-122"/>
                <a:ea typeface="新宋体" panose="02010609030101010101" pitchFamily="49" charset="-122"/>
              </a:rPr>
              <a:t>vec_correct_str.size</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此测试用例通过</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00"/>
                </a:solidFill>
                <a:latin typeface="新宋体" panose="02010609030101010101" pitchFamily="49" charset="-122"/>
                <a:ea typeface="新宋体" panose="02010609030101010101" pitchFamily="49" charset="-122"/>
              </a:rPr>
              <a:t>}</a:t>
            </a:r>
          </a:p>
          <a:p>
            <a:r>
              <a:rPr lang="zh-CN" altLang="en-US" dirty="0"/>
              <a:t>通过结果比对答案文件和输出文件的内容，来确定测试用例是否通过。</a:t>
            </a:r>
          </a:p>
        </p:txBody>
      </p:sp>
    </p:spTree>
    <p:extLst>
      <p:ext uri="{BB962C8B-B14F-4D97-AF65-F5344CB8AC3E}">
        <p14:creationId xmlns:p14="http://schemas.microsoft.com/office/powerpoint/2010/main" val="332165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61BE39-800E-4C2A-BAE3-C6DD7968972D}"/>
              </a:ext>
            </a:extLst>
          </p:cNvPr>
          <p:cNvSpPr txBox="1"/>
          <p:nvPr/>
        </p:nvSpPr>
        <p:spPr>
          <a:xfrm>
            <a:off x="4083728" y="186431"/>
            <a:ext cx="3444536" cy="590931"/>
          </a:xfrm>
          <a:prstGeom prst="rect">
            <a:avLst/>
          </a:prstGeom>
          <a:noFill/>
        </p:spPr>
        <p:txBody>
          <a:bodyPr wrap="square" rtlCol="0">
            <a:spAutoFit/>
          </a:bodyPr>
          <a:lstStyle/>
          <a:p>
            <a:pPr algn="ctr" defTabSz="914354">
              <a:lnSpc>
                <a:spcPct val="90000"/>
              </a:lnSpc>
              <a:spcBef>
                <a:spcPct val="0"/>
              </a:spcBef>
            </a:pPr>
            <a:r>
              <a:rPr lang="zh-CN" altLang="en-US" sz="3600" b="1" dirty="0">
                <a:latin typeface="+mj-lt"/>
                <a:ea typeface="+mj-ea"/>
                <a:cs typeface="+mj-cs"/>
              </a:rPr>
              <a:t>用户交互模块</a:t>
            </a:r>
          </a:p>
        </p:txBody>
      </p:sp>
      <p:sp>
        <p:nvSpPr>
          <p:cNvPr id="5" name="文本框 4">
            <a:extLst>
              <a:ext uri="{FF2B5EF4-FFF2-40B4-BE49-F238E27FC236}">
                <a16:creationId xmlns:a16="http://schemas.microsoft.com/office/drawing/2014/main" id="{BC977FB5-EEDD-FF66-1AEF-A119C9DCFBB2}"/>
              </a:ext>
            </a:extLst>
          </p:cNvPr>
          <p:cNvSpPr txBox="1"/>
          <p:nvPr/>
        </p:nvSpPr>
        <p:spPr>
          <a:xfrm>
            <a:off x="71021" y="777362"/>
            <a:ext cx="12120979" cy="923330"/>
          </a:xfrm>
          <a:prstGeom prst="rect">
            <a:avLst/>
          </a:prstGeom>
          <a:noFill/>
        </p:spPr>
        <p:txBody>
          <a:bodyPr wrap="square" rtlCol="0">
            <a:spAutoFit/>
          </a:bodyPr>
          <a:lstStyle/>
          <a:p>
            <a:r>
              <a:rPr lang="zh-CN" altLang="en-US" dirty="0"/>
              <a:t>利用</a:t>
            </a:r>
            <a:r>
              <a:rPr lang="en-US" altLang="zh-CN" dirty="0"/>
              <a:t>MFC</a:t>
            </a:r>
            <a:r>
              <a:rPr lang="zh-CN" altLang="en-US" dirty="0"/>
              <a:t>开发的界面，最终界面如下图所示：</a:t>
            </a:r>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9BE5FFBA-5F32-4F2D-4133-092DB4C1E80D}"/>
              </a:ext>
            </a:extLst>
          </p:cNvPr>
          <p:cNvPicPr>
            <a:picLocks noChangeAspect="1"/>
          </p:cNvPicPr>
          <p:nvPr/>
        </p:nvPicPr>
        <p:blipFill rotWithShape="1">
          <a:blip r:embed="rId2"/>
          <a:srcRect l="18641" t="14684" r="18082" b="19741"/>
          <a:stretch/>
        </p:blipFill>
        <p:spPr>
          <a:xfrm>
            <a:off x="0" y="1239027"/>
            <a:ext cx="7714695" cy="4497132"/>
          </a:xfrm>
          <a:prstGeom prst="rect">
            <a:avLst/>
          </a:prstGeom>
        </p:spPr>
      </p:pic>
      <p:sp>
        <p:nvSpPr>
          <p:cNvPr id="10" name="文本框 9">
            <a:extLst>
              <a:ext uri="{FF2B5EF4-FFF2-40B4-BE49-F238E27FC236}">
                <a16:creationId xmlns:a16="http://schemas.microsoft.com/office/drawing/2014/main" id="{B4370983-9EA8-BAB0-03B2-EF4D4CF5D8DA}"/>
              </a:ext>
            </a:extLst>
          </p:cNvPr>
          <p:cNvSpPr txBox="1"/>
          <p:nvPr/>
        </p:nvSpPr>
        <p:spPr>
          <a:xfrm>
            <a:off x="7951433" y="2481901"/>
            <a:ext cx="4163627" cy="1704954"/>
          </a:xfrm>
          <a:prstGeom prst="rect">
            <a:avLst/>
          </a:prstGeom>
          <a:noFill/>
        </p:spPr>
        <p:txBody>
          <a:bodyPr wrap="square" rtlCol="0">
            <a:spAutoFit/>
          </a:bodyPr>
          <a:lstStyle/>
          <a:p>
            <a:pPr>
              <a:lnSpc>
                <a:spcPct val="150000"/>
              </a:lnSpc>
            </a:pPr>
            <a:r>
              <a:rPr lang="zh-CN" altLang="en-US" dirty="0"/>
              <a:t>用户通过打开按钮选择事先准备好的文件路径，然后单击测试按钮，系统将自动执行</a:t>
            </a:r>
            <a:r>
              <a:rPr lang="en-US" altLang="zh-CN" dirty="0"/>
              <a:t>OCR</a:t>
            </a:r>
            <a:r>
              <a:rPr lang="zh-CN" altLang="en-US" dirty="0"/>
              <a:t>、自动编译、比对答案功能，并将判决结果显示在结果输出框内</a:t>
            </a:r>
          </a:p>
        </p:txBody>
      </p:sp>
    </p:spTree>
    <p:extLst>
      <p:ext uri="{BB962C8B-B14F-4D97-AF65-F5344CB8AC3E}">
        <p14:creationId xmlns:p14="http://schemas.microsoft.com/office/powerpoint/2010/main" val="51498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C659D7-A92C-D52C-F068-F973E85814DE}"/>
              </a:ext>
            </a:extLst>
          </p:cNvPr>
          <p:cNvSpPr txBox="1"/>
          <p:nvPr/>
        </p:nvSpPr>
        <p:spPr>
          <a:xfrm>
            <a:off x="189391" y="1056442"/>
            <a:ext cx="12112101" cy="3970318"/>
          </a:xfrm>
          <a:prstGeom prst="rect">
            <a:avLst/>
          </a:prstGeom>
          <a:noFill/>
        </p:spPr>
        <p:txBody>
          <a:bodyPr wrap="square" rtlCol="0">
            <a:spAutoFit/>
          </a:bodyPr>
          <a:lstStyle/>
          <a:p>
            <a:r>
              <a:rPr lang="zh-CN" altLang="en-US" dirty="0"/>
              <a:t>打开按钮（以打开图片文件为例）：</a:t>
            </a:r>
            <a:endParaRPr lang="en-US" altLang="zh-CN" dirty="0"/>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CamendDlg</a:t>
            </a:r>
            <a:r>
              <a:rPr lang="en-US" altLang="zh-CN" sz="1800" dirty="0">
                <a:solidFill>
                  <a:srgbClr val="000000"/>
                </a:solidFill>
                <a:latin typeface="新宋体" panose="02010609030101010101" pitchFamily="49" charset="-122"/>
                <a:ea typeface="新宋体" panose="02010609030101010101" pitchFamily="49" charset="-122"/>
              </a:rPr>
              <a:t>::OnBnClickedButton1() {</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TODO: </a:t>
            </a:r>
            <a:r>
              <a:rPr lang="zh-CN" altLang="en-US" sz="1800" dirty="0">
                <a:solidFill>
                  <a:srgbClr val="008000"/>
                </a:solidFill>
                <a:latin typeface="新宋体" panose="02010609030101010101" pitchFamily="49" charset="-122"/>
                <a:ea typeface="新宋体" panose="02010609030101010101" pitchFamily="49" charset="-122"/>
              </a:rPr>
              <a:t>在此添加控件通知处理程序代码</a:t>
            </a:r>
            <a:endParaRPr lang="zh-CN" altLang="en-US" sz="1800" dirty="0">
              <a:solidFill>
                <a:srgbClr val="000000"/>
              </a:solidFill>
              <a:latin typeface="新宋体" panose="02010609030101010101" pitchFamily="49" charset="-122"/>
              <a:ea typeface="新宋体" panose="02010609030101010101" pitchFamily="49" charset="-122"/>
            </a:endParaRP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CFileDialog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fdlg</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true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OFN_HIDEREADONLY</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OFN_OVERWRITEPROMPT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L"*.JPG|*.JPG"</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fdlg.DoModal</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6F008A"/>
                </a:solidFill>
                <a:latin typeface="新宋体" panose="02010609030101010101" pitchFamily="49" charset="-122"/>
                <a:ea typeface="新宋体" panose="02010609030101010101" pitchFamily="49" charset="-122"/>
              </a:rPr>
              <a:t>IDOK</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jpg_name.SetWindowTextW</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fdlg.GetPathName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2B91AF"/>
                </a:solidFill>
                <a:latin typeface="新宋体" panose="02010609030101010101" pitchFamily="49" charset="-122"/>
                <a:ea typeface="新宋体" panose="02010609030101010101" pitchFamily="49" charset="-122"/>
              </a:rPr>
              <a:t>CString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c_s</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fdlg.GetPathName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std::</a:t>
            </a:r>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str(</a:t>
            </a:r>
            <a:r>
              <a:rPr lang="en-US" altLang="zh-CN" sz="1800" dirty="0">
                <a:solidFill>
                  <a:srgbClr val="2B91AF"/>
                </a:solidFill>
                <a:latin typeface="新宋体" panose="02010609030101010101" pitchFamily="49" charset="-122"/>
                <a:ea typeface="新宋体" panose="02010609030101010101" pitchFamily="49" charset="-122"/>
              </a:rPr>
              <a:t>CW2A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c_s.GetString</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img_name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str;</a:t>
            </a:r>
          </a:p>
          <a:p>
            <a:r>
              <a:rPr lang="zh-CN" altLang="en-US" sz="1800" dirty="0">
                <a:solidFill>
                  <a:srgbClr val="000000"/>
                </a:solidFill>
                <a:latin typeface="新宋体" panose="02010609030101010101" pitchFamily="49" charset="-122"/>
                <a:ea typeface="新宋体" panose="02010609030101010101" pitchFamily="49" charset="-122"/>
              </a:rPr>
              <a:t>   </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139125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E8B4CD-DD33-FE5D-461B-58658C50EA12}"/>
              </a:ext>
            </a:extLst>
          </p:cNvPr>
          <p:cNvSpPr txBox="1"/>
          <p:nvPr/>
        </p:nvSpPr>
        <p:spPr>
          <a:xfrm>
            <a:off x="0" y="204186"/>
            <a:ext cx="12100264" cy="6740307"/>
          </a:xfrm>
          <a:prstGeom prst="rect">
            <a:avLst/>
          </a:prstGeom>
          <a:noFill/>
        </p:spPr>
        <p:txBody>
          <a:bodyPr wrap="square" rtlCol="0">
            <a:spAutoFit/>
          </a:bodyPr>
          <a:lstStyle/>
          <a:p>
            <a:r>
              <a:rPr lang="zh-CN" altLang="en-US" dirty="0"/>
              <a:t>测试按钮：</a:t>
            </a:r>
            <a:endParaRPr lang="en-US" altLang="zh-CN" dirty="0"/>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__</a:t>
            </a:r>
            <a:r>
              <a:rPr lang="en-US" altLang="zh-CN" sz="1800" dirty="0" err="1">
                <a:solidFill>
                  <a:srgbClr val="0000FF"/>
                </a:solidFill>
                <a:latin typeface="新宋体" panose="02010609030101010101" pitchFamily="49" charset="-122"/>
                <a:ea typeface="新宋体" panose="02010609030101010101" pitchFamily="49" charset="-122"/>
              </a:rPr>
              <a:t>cdecl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CamendDlg</a:t>
            </a:r>
            <a:r>
              <a:rPr lang="en-US" altLang="zh-CN" sz="1800" dirty="0">
                <a:solidFill>
                  <a:srgbClr val="000000"/>
                </a:solidFill>
                <a:latin typeface="新宋体" panose="02010609030101010101" pitchFamily="49" charset="-122"/>
                <a:ea typeface="新宋体" panose="02010609030101010101" pitchFamily="49" charset="-122"/>
              </a:rPr>
              <a:t>::OnBnClickedButton2(</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OCR(</a:t>
            </a:r>
            <a:r>
              <a:rPr lang="en-US" altLang="zh-CN" sz="1800" dirty="0" err="1">
                <a:solidFill>
                  <a:srgbClr val="000000"/>
                </a:solidFill>
                <a:latin typeface="新宋体" panose="02010609030101010101" pitchFamily="49" charset="-122"/>
                <a:ea typeface="新宋体" panose="02010609030101010101" pitchFamily="49" charset="-122"/>
              </a:rPr>
              <a:t>img_name,txtname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Solve(</a:t>
            </a:r>
            <a:r>
              <a:rPr lang="en-US" altLang="zh-CN" sz="1800" dirty="0" err="1">
                <a:solidFill>
                  <a:srgbClr val="000000"/>
                </a:solidFill>
                <a:latin typeface="新宋体" panose="02010609030101010101" pitchFamily="49" charset="-122"/>
                <a:ea typeface="新宋体" panose="02010609030101010101" pitchFamily="49" charset="-122"/>
              </a:rPr>
              <a:t>txtname,cppname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调编译写文件实现*****************************************</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inputname1 = Input_name1.data();</a:t>
            </a: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inputname2 = Input_name2.data();</a:t>
            </a: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outname1 = outputname1.data();</a:t>
            </a: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outname2 = outputname2.data();</a:t>
            </a: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str = </a:t>
            </a:r>
            <a:r>
              <a:rPr lang="en-US" altLang="zh-CN" sz="1800" dirty="0">
                <a:solidFill>
                  <a:srgbClr val="A31515"/>
                </a:solidFill>
                <a:latin typeface="新宋体" panose="02010609030101010101" pitchFamily="49" charset="-122"/>
                <a:ea typeface="新宋体" panose="02010609030101010101" pitchFamily="49" charset="-122"/>
              </a:rPr>
              <a:t>"E:\\vs\\community\\VC\\Tools\\MSVC\\14.31.31103\\bin\\Hostx86\\x64\\cl.exe /</a:t>
            </a:r>
            <a:r>
              <a:rPr lang="en-US" altLang="zh-CN" sz="1800" dirty="0" err="1">
                <a:solidFill>
                  <a:srgbClr val="A31515"/>
                </a:solidFill>
                <a:latin typeface="新宋体" panose="02010609030101010101" pitchFamily="49" charset="-122"/>
                <a:ea typeface="新宋体" panose="02010609030101010101" pitchFamily="49" charset="-122"/>
              </a:rPr>
              <a:t>EHsc</a:t>
            </a:r>
            <a:r>
              <a:rPr lang="en-US" altLang="zh-CN" sz="1800" dirty="0">
                <a:solidFill>
                  <a:srgbClr val="A31515"/>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cppname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cppname0 = </a:t>
            </a:r>
            <a:r>
              <a:rPr lang="en-US" altLang="zh-CN" sz="1800" dirty="0" err="1">
                <a:solidFill>
                  <a:srgbClr val="000000"/>
                </a:solidFill>
                <a:latin typeface="新宋体" panose="02010609030101010101" pitchFamily="49" charset="-122"/>
                <a:ea typeface="新宋体" panose="02010609030101010101" pitchFamily="49" charset="-122"/>
              </a:rPr>
              <a:t>str.data</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const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exename0 = </a:t>
            </a:r>
            <a:r>
              <a:rPr lang="en-US" altLang="zh-CN" sz="1800" dirty="0">
                <a:solidFill>
                  <a:srgbClr val="A31515"/>
                </a:solidFill>
                <a:latin typeface="新宋体" panose="02010609030101010101" pitchFamily="49" charset="-122"/>
                <a:ea typeface="新宋体" panose="02010609030101010101" pitchFamily="49" charset="-122"/>
              </a:rPr>
              <a:t>"C:\\Users\\14418\\Desktop\\amend\\amend\\test12.exe"</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err="1">
                <a:solidFill>
                  <a:srgbClr val="000000"/>
                </a:solidFill>
                <a:latin typeface="新宋体" panose="02010609030101010101" pitchFamily="49" charset="-122"/>
                <a:ea typeface="新宋体" panose="02010609030101010101" pitchFamily="49" charset="-122"/>
              </a:rPr>
              <a:t>Write_Cpp</a:t>
            </a:r>
            <a:r>
              <a:rPr lang="en-US" altLang="zh-CN" sz="1800" dirty="0">
                <a:solidFill>
                  <a:srgbClr val="000000"/>
                </a:solidFill>
                <a:latin typeface="新宋体" panose="02010609030101010101" pitchFamily="49" charset="-122"/>
                <a:ea typeface="新宋体" panose="02010609030101010101" pitchFamily="49" charset="-122"/>
              </a:rPr>
              <a:t>(cppname0, exename0, inputname1, outname1);</a:t>
            </a:r>
          </a:p>
          <a:p>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对答案实现**************************************************</a:t>
            </a:r>
            <a:r>
              <a:rPr lang="en-US" altLang="zh-CN" sz="1800" dirty="0">
                <a:solidFill>
                  <a:srgbClr val="008000"/>
                </a:solidFill>
                <a:latin typeface="新宋体" panose="02010609030101010101" pitchFamily="49" charset="-122"/>
                <a:ea typeface="新宋体" panose="02010609030101010101" pitchFamily="49" charset="-122"/>
              </a:rPr>
              <a:t>/</a:t>
            </a:r>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err="1">
                <a:solidFill>
                  <a:srgbClr val="000000"/>
                </a:solidFill>
                <a:latin typeface="新宋体" panose="02010609030101010101" pitchFamily="49" charset="-122"/>
                <a:ea typeface="新宋体" panose="02010609030101010101" pitchFamily="49" charset="-122"/>
              </a:rPr>
              <a:t>Check_Answer</a:t>
            </a:r>
            <a:r>
              <a:rPr lang="en-US" altLang="zh-CN" sz="1800" dirty="0">
                <a:solidFill>
                  <a:srgbClr val="000000"/>
                </a:solidFill>
                <a:latin typeface="新宋体" panose="02010609030101010101" pitchFamily="49" charset="-122"/>
                <a:ea typeface="新宋体" panose="02010609030101010101" pitchFamily="49" charset="-122"/>
              </a:rPr>
              <a:t>(Correct_name1, outname1,score1);</a:t>
            </a:r>
          </a:p>
          <a:p>
            <a:r>
              <a:rPr lang="en-US" altLang="zh-CN" sz="1800" dirty="0" err="1">
                <a:solidFill>
                  <a:srgbClr val="000000"/>
                </a:solidFill>
                <a:latin typeface="新宋体" panose="02010609030101010101" pitchFamily="49" charset="-122"/>
                <a:ea typeface="新宋体" panose="02010609030101010101" pitchFamily="49" charset="-122"/>
              </a:rPr>
              <a:t>Write_Cpp</a:t>
            </a:r>
            <a:r>
              <a:rPr lang="en-US" altLang="zh-CN" sz="1800" dirty="0">
                <a:solidFill>
                  <a:srgbClr val="000000"/>
                </a:solidFill>
                <a:latin typeface="新宋体" panose="02010609030101010101" pitchFamily="49" charset="-122"/>
                <a:ea typeface="新宋体" panose="02010609030101010101" pitchFamily="49" charset="-122"/>
              </a:rPr>
              <a:t>(cppname0, exename0, inputname2, outname2);</a:t>
            </a:r>
          </a:p>
          <a:p>
            <a:r>
              <a:rPr lang="en-US" altLang="zh-CN" sz="1800" dirty="0" err="1">
                <a:solidFill>
                  <a:srgbClr val="000000"/>
                </a:solidFill>
                <a:latin typeface="新宋体" panose="02010609030101010101" pitchFamily="49" charset="-122"/>
                <a:ea typeface="新宋体" panose="02010609030101010101" pitchFamily="49" charset="-122"/>
              </a:rPr>
              <a:t>Check_Answer</a:t>
            </a:r>
            <a:r>
              <a:rPr lang="en-US" altLang="zh-CN" sz="1800" dirty="0">
                <a:solidFill>
                  <a:srgbClr val="000000"/>
                </a:solidFill>
                <a:latin typeface="新宋体" panose="02010609030101010101" pitchFamily="49" charset="-122"/>
                <a:ea typeface="新宋体" panose="02010609030101010101" pitchFamily="49" charset="-122"/>
              </a:rPr>
              <a:t>(Correct_name2,outname2,score2);</a:t>
            </a:r>
          </a:p>
          <a:p>
            <a:r>
              <a:rPr lang="en-US" altLang="zh-CN" sz="1800" dirty="0">
                <a:solidFill>
                  <a:srgbClr val="2B91AF"/>
                </a:solidFill>
                <a:latin typeface="新宋体" panose="02010609030101010101" pitchFamily="49" charset="-122"/>
                <a:ea typeface="新宋体" panose="02010609030101010101" pitchFamily="49" charset="-122"/>
              </a:rPr>
              <a:t>string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ans</a:t>
            </a:r>
            <a:r>
              <a:rPr lang="en-US" altLang="zh-CN" sz="1800" dirty="0">
                <a:solidFill>
                  <a:srgbClr val="000000"/>
                </a:solidFill>
                <a:latin typeface="新宋体" panose="02010609030101010101" pitchFamily="49" charset="-122"/>
                <a:ea typeface="新宋体" panose="02010609030101010101" pitchFamily="49" charset="-122"/>
              </a:rPr>
              <a:t> = score1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score2;</a:t>
            </a:r>
          </a:p>
          <a:p>
            <a:r>
              <a:rPr lang="en-US" altLang="zh-CN" sz="1800" dirty="0" err="1">
                <a:solidFill>
                  <a:srgbClr val="2B91AF"/>
                </a:solidFill>
                <a:latin typeface="新宋体" panose="02010609030101010101" pitchFamily="49" charset="-122"/>
                <a:ea typeface="新宋体" panose="02010609030101010101" pitchFamily="49" charset="-122"/>
              </a:rPr>
              <a:t>CString</a:t>
            </a:r>
            <a:r>
              <a:rPr lang="en-US" altLang="zh-CN" sz="1800" dirty="0">
                <a:solidFill>
                  <a:srgbClr val="000000"/>
                </a:solidFill>
                <a:latin typeface="新宋体" panose="02010609030101010101" pitchFamily="49" charset="-122"/>
                <a:ea typeface="新宋体" panose="02010609030101010101" pitchFamily="49" charset="-122"/>
              </a:rPr>
              <a:t> Cans(</a:t>
            </a:r>
            <a:r>
              <a:rPr lang="en-US" altLang="zh-CN" sz="1800" dirty="0" err="1">
                <a:solidFill>
                  <a:srgbClr val="000000"/>
                </a:solidFill>
                <a:latin typeface="新宋体" panose="02010609030101010101" pitchFamily="49" charset="-122"/>
                <a:ea typeface="新宋体" panose="02010609030101010101" pitchFamily="49" charset="-122"/>
              </a:rPr>
              <a:t>ans.c_str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input_name05.SetWindowTextW(Cans);</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40811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软件的说明与演示</a:t>
            </a:r>
          </a:p>
        </p:txBody>
      </p:sp>
      <p:pic>
        <p:nvPicPr>
          <p:cNvPr id="8" name="图片占位符 49"/>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7163" b="37163"/>
          <a:stretch/>
        </p:blipFill>
        <p:spPr/>
      </p:pic>
      <p:sp>
        <p:nvSpPr>
          <p:cNvPr id="13" name="文本占位符 12"/>
          <p:cNvSpPr>
            <a:spLocks noGrp="1"/>
          </p:cNvSpPr>
          <p:nvPr>
            <p:ph type="body" sz="quarter" idx="14"/>
          </p:nvPr>
        </p:nvSpPr>
        <p:spPr/>
        <p:txBody>
          <a:bodyPr/>
          <a:lstStyle/>
          <a:p>
            <a:endParaRPr lang="zh-CN" altLang="en-US"/>
          </a:p>
        </p:txBody>
      </p:sp>
      <p:sp>
        <p:nvSpPr>
          <p:cNvPr id="14" name="文本占位符 13"/>
          <p:cNvSpPr>
            <a:spLocks noGrp="1"/>
          </p:cNvSpPr>
          <p:nvPr>
            <p:ph type="body" sz="quarter" idx="15"/>
          </p:nvPr>
        </p:nvSpPr>
        <p:spPr/>
        <p:txBody>
          <a:bodyPr/>
          <a:lstStyle/>
          <a:p>
            <a:endParaRPr lang="zh-CN" altLang="en-US" dirty="0"/>
          </a:p>
        </p:txBody>
      </p:sp>
      <p:sp>
        <p:nvSpPr>
          <p:cNvPr id="7" name="文本框 6">
            <a:extLst>
              <a:ext uri="{FF2B5EF4-FFF2-40B4-BE49-F238E27FC236}">
                <a16:creationId xmlns:a16="http://schemas.microsoft.com/office/drawing/2014/main" id="{04F69230-F3A6-4586-9371-A858F4763E9F}"/>
              </a:ext>
            </a:extLst>
          </p:cNvPr>
          <p:cNvSpPr txBox="1"/>
          <p:nvPr/>
        </p:nvSpPr>
        <p:spPr>
          <a:xfrm>
            <a:off x="1605763" y="39861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51473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F5A70-5093-4B41-85DB-E05D3ED55151}"/>
              </a:ext>
            </a:extLst>
          </p:cNvPr>
          <p:cNvSpPr>
            <a:spLocks noGrp="1"/>
          </p:cNvSpPr>
          <p:nvPr>
            <p:ph type="title"/>
          </p:nvPr>
        </p:nvSpPr>
        <p:spPr/>
        <p:txBody>
          <a:bodyPr/>
          <a:lstStyle/>
          <a:p>
            <a:pPr algn="ctr"/>
            <a:r>
              <a:rPr lang="zh-CN" altLang="en-US" dirty="0"/>
              <a:t>用户使用前需要准备：</a:t>
            </a:r>
          </a:p>
        </p:txBody>
      </p:sp>
      <p:sp>
        <p:nvSpPr>
          <p:cNvPr id="3" name="页脚占位符 2">
            <a:extLst>
              <a:ext uri="{FF2B5EF4-FFF2-40B4-BE49-F238E27FC236}">
                <a16:creationId xmlns:a16="http://schemas.microsoft.com/office/drawing/2014/main" id="{51584427-42ED-4219-9EC0-05CC9D32FC1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01231F8-FE3E-4D09-B823-FF12AEEEDC95}"/>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grpSp>
        <p:nvGrpSpPr>
          <p:cNvPr id="5" name="5a67c4d5-ef5a-4e3c-97b6-3ebc16d1cb1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CE74EDC-7DB5-4005-A7EB-6E2E9D1B899E}"/>
              </a:ext>
            </a:extLst>
          </p:cNvPr>
          <p:cNvGrpSpPr>
            <a:grpSpLocks noChangeAspect="1"/>
          </p:cNvGrpSpPr>
          <p:nvPr>
            <p:custDataLst>
              <p:tags r:id="rId1"/>
            </p:custDataLst>
          </p:nvPr>
        </p:nvGrpSpPr>
        <p:grpSpPr>
          <a:xfrm>
            <a:off x="1152743" y="1191041"/>
            <a:ext cx="9786963" cy="4899249"/>
            <a:chOff x="1153538" y="1229751"/>
            <a:chExt cx="9786963" cy="4899249"/>
          </a:xfrm>
        </p:grpSpPr>
        <p:grpSp>
          <p:nvGrpSpPr>
            <p:cNvPr id="6" name="îSḻíde">
              <a:extLst>
                <a:ext uri="{FF2B5EF4-FFF2-40B4-BE49-F238E27FC236}">
                  <a16:creationId xmlns:a16="http://schemas.microsoft.com/office/drawing/2014/main" id="{9ACEB8F7-32A0-4EFF-85E9-610FC82F0CAC}"/>
                </a:ext>
              </a:extLst>
            </p:cNvPr>
            <p:cNvGrpSpPr/>
            <p:nvPr/>
          </p:nvGrpSpPr>
          <p:grpSpPr>
            <a:xfrm>
              <a:off x="5725799" y="5368907"/>
              <a:ext cx="683296" cy="760093"/>
              <a:chOff x="4278313" y="4267200"/>
              <a:chExt cx="550863" cy="612775"/>
            </a:xfrm>
          </p:grpSpPr>
          <p:sp>
            <p:nvSpPr>
              <p:cNvPr id="53" name="iśļïḍe">
                <a:extLst>
                  <a:ext uri="{FF2B5EF4-FFF2-40B4-BE49-F238E27FC236}">
                    <a16:creationId xmlns:a16="http://schemas.microsoft.com/office/drawing/2014/main" id="{00D28628-F0A6-44E6-B830-18046AFCF901}"/>
                  </a:ext>
                </a:extLst>
              </p:cNvPr>
              <p:cNvSpPr/>
              <p:nvPr/>
            </p:nvSpPr>
            <p:spPr bwMode="auto">
              <a:xfrm>
                <a:off x="4297363" y="4476750"/>
                <a:ext cx="512763" cy="403225"/>
              </a:xfrm>
              <a:custGeom>
                <a:avLst/>
                <a:gdLst/>
                <a:ahLst/>
                <a:cxnLst>
                  <a:cxn ang="0">
                    <a:pos x="160" y="254"/>
                  </a:cxn>
                  <a:cxn ang="0">
                    <a:pos x="323" y="0"/>
                  </a:cxn>
                  <a:cxn ang="0">
                    <a:pos x="0" y="0"/>
                  </a:cxn>
                  <a:cxn ang="0">
                    <a:pos x="160" y="254"/>
                  </a:cxn>
                </a:cxnLst>
                <a:rect l="0" t="0" r="r" b="b"/>
                <a:pathLst>
                  <a:path w="323" h="254">
                    <a:moveTo>
                      <a:pt x="160" y="254"/>
                    </a:moveTo>
                    <a:lnTo>
                      <a:pt x="323" y="0"/>
                    </a:lnTo>
                    <a:lnTo>
                      <a:pt x="0" y="0"/>
                    </a:lnTo>
                    <a:lnTo>
                      <a:pt x="160" y="254"/>
                    </a:ln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54" name="íşļiḓé">
                <a:extLst>
                  <a:ext uri="{FF2B5EF4-FFF2-40B4-BE49-F238E27FC236}">
                    <a16:creationId xmlns:a16="http://schemas.microsoft.com/office/drawing/2014/main" id="{1F4551BD-1941-4DD7-B843-FE7C38FC1B1D}"/>
                  </a:ext>
                </a:extLst>
              </p:cNvPr>
              <p:cNvSpPr/>
              <p:nvPr/>
            </p:nvSpPr>
            <p:spPr bwMode="auto">
              <a:xfrm>
                <a:off x="4465638" y="4735513"/>
                <a:ext cx="176213" cy="144462"/>
              </a:xfrm>
              <a:custGeom>
                <a:avLst/>
                <a:gdLst/>
                <a:ahLst/>
                <a:cxnLst>
                  <a:cxn ang="0">
                    <a:pos x="19" y="8"/>
                  </a:cxn>
                  <a:cxn ang="0">
                    <a:pos x="0" y="1"/>
                  </a:cxn>
                  <a:cxn ang="0">
                    <a:pos x="19" y="32"/>
                  </a:cxn>
                  <a:cxn ang="0">
                    <a:pos x="39" y="0"/>
                  </a:cxn>
                  <a:cxn ang="0">
                    <a:pos x="19" y="8"/>
                  </a:cxn>
                </a:cxnLst>
                <a:rect l="0" t="0" r="r" b="b"/>
                <a:pathLst>
                  <a:path w="39" h="32">
                    <a:moveTo>
                      <a:pt x="19" y="8"/>
                    </a:moveTo>
                    <a:cubicBezTo>
                      <a:pt x="11" y="8"/>
                      <a:pt x="4" y="5"/>
                      <a:pt x="0" y="1"/>
                    </a:cubicBezTo>
                    <a:cubicBezTo>
                      <a:pt x="19" y="32"/>
                      <a:pt x="19" y="32"/>
                      <a:pt x="19" y="32"/>
                    </a:cubicBezTo>
                    <a:cubicBezTo>
                      <a:pt x="39" y="0"/>
                      <a:pt x="39" y="0"/>
                      <a:pt x="39" y="0"/>
                    </a:cubicBezTo>
                    <a:cubicBezTo>
                      <a:pt x="36" y="5"/>
                      <a:pt x="28" y="8"/>
                      <a:pt x="19" y="8"/>
                    </a:cubicBezTo>
                    <a:close/>
                  </a:path>
                </a:pathLst>
              </a:custGeom>
              <a:solidFill>
                <a:schemeClr val="tx1">
                  <a:lumMod val="65000"/>
                  <a:lumOff val="35000"/>
                </a:schemeClr>
              </a:solidFill>
              <a:ln w="9525">
                <a:noFill/>
                <a:round/>
                <a:headEnd/>
                <a:tailEnd/>
              </a:ln>
            </p:spPr>
            <p:txBody>
              <a:bodyPr anchor="ctr"/>
              <a:lstStyle/>
              <a:p>
                <a:pPr algn="ctr"/>
                <a:endParaRPr/>
              </a:p>
            </p:txBody>
          </p:sp>
          <p:sp>
            <p:nvSpPr>
              <p:cNvPr id="55" name="íṥļíḑê">
                <a:extLst>
                  <a:ext uri="{FF2B5EF4-FFF2-40B4-BE49-F238E27FC236}">
                    <a16:creationId xmlns:a16="http://schemas.microsoft.com/office/drawing/2014/main" id="{71DB6E11-463B-4D4D-A3BC-22749475DDB7}"/>
                  </a:ext>
                </a:extLst>
              </p:cNvPr>
              <p:cNvSpPr/>
              <p:nvPr/>
            </p:nvSpPr>
            <p:spPr bwMode="auto">
              <a:xfrm>
                <a:off x="4278313" y="4267200"/>
                <a:ext cx="550863" cy="314325"/>
              </a:xfrm>
              <a:prstGeom prst="ellipse">
                <a:avLst/>
              </a:prstGeom>
              <a:solidFill>
                <a:schemeClr val="bg1">
                  <a:lumMod val="85000"/>
                </a:schemeClr>
              </a:solidFill>
              <a:ln w="9525">
                <a:noFill/>
                <a:round/>
                <a:headEnd/>
                <a:tailEnd/>
              </a:ln>
            </p:spPr>
            <p:txBody>
              <a:bodyPr anchor="ctr"/>
              <a:lstStyle/>
              <a:p>
                <a:pPr algn="ctr"/>
                <a:endParaRPr/>
              </a:p>
            </p:txBody>
          </p:sp>
          <p:sp>
            <p:nvSpPr>
              <p:cNvPr id="56" name="íśḻîḑé">
                <a:extLst>
                  <a:ext uri="{FF2B5EF4-FFF2-40B4-BE49-F238E27FC236}">
                    <a16:creationId xmlns:a16="http://schemas.microsoft.com/office/drawing/2014/main" id="{CE8F8EA4-51DD-49E7-A8C9-7B62369E1F26}"/>
                  </a:ext>
                </a:extLst>
              </p:cNvPr>
              <p:cNvSpPr/>
              <p:nvPr/>
            </p:nvSpPr>
            <p:spPr bwMode="auto">
              <a:xfrm>
                <a:off x="4456113" y="4367213"/>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grpSp>
        <p:grpSp>
          <p:nvGrpSpPr>
            <p:cNvPr id="7" name="íšḻíḍé">
              <a:extLst>
                <a:ext uri="{FF2B5EF4-FFF2-40B4-BE49-F238E27FC236}">
                  <a16:creationId xmlns:a16="http://schemas.microsoft.com/office/drawing/2014/main" id="{0C9C78CC-42E0-48DF-8A35-9EB1D75F1824}"/>
                </a:ext>
              </a:extLst>
            </p:cNvPr>
            <p:cNvGrpSpPr/>
            <p:nvPr/>
          </p:nvGrpSpPr>
          <p:grpSpPr>
            <a:xfrm>
              <a:off x="4262719" y="4311475"/>
              <a:ext cx="2189697" cy="1211028"/>
              <a:chOff x="3098801" y="3414713"/>
              <a:chExt cx="1765300" cy="976312"/>
            </a:xfrm>
          </p:grpSpPr>
          <p:sp>
            <p:nvSpPr>
              <p:cNvPr id="47" name="íṥľiḑê">
                <a:extLst>
                  <a:ext uri="{FF2B5EF4-FFF2-40B4-BE49-F238E27FC236}">
                    <a16:creationId xmlns:a16="http://schemas.microsoft.com/office/drawing/2014/main" id="{D250A5B4-0904-4D93-A9FD-41B7282C8E64}"/>
                  </a:ext>
                </a:extLst>
              </p:cNvPr>
              <p:cNvSpPr/>
              <p:nvPr/>
            </p:nvSpPr>
            <p:spPr bwMode="auto">
              <a:xfrm>
                <a:off x="3098801" y="3414713"/>
                <a:ext cx="1765300" cy="793750"/>
              </a:xfrm>
              <a:custGeom>
                <a:avLst/>
                <a:gdLst/>
                <a:ahLst/>
                <a:cxnLst>
                  <a:cxn ang="0">
                    <a:pos x="0" y="0"/>
                  </a:cxn>
                  <a:cxn ang="0">
                    <a:pos x="321" y="0"/>
                  </a:cxn>
                  <a:cxn ang="0">
                    <a:pos x="389" y="41"/>
                  </a:cxn>
                  <a:cxn ang="0">
                    <a:pos x="389" y="175"/>
                  </a:cxn>
                  <a:cxn ang="0">
                    <a:pos x="321" y="134"/>
                  </a:cxn>
                  <a:cxn ang="0">
                    <a:pos x="10" y="134"/>
                  </a:cxn>
                  <a:cxn ang="0">
                    <a:pos x="0" y="0"/>
                  </a:cxn>
                </a:cxnLst>
                <a:rect l="0" t="0" r="r" b="b"/>
                <a:pathLst>
                  <a:path w="389" h="175">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chemeClr val="accent1">
                  <a:lumMod val="75000"/>
                </a:schemeClr>
              </a:solidFill>
              <a:ln w="9525">
                <a:noFill/>
                <a:round/>
                <a:headEnd/>
                <a:tailEnd/>
              </a:ln>
            </p:spPr>
            <p:txBody>
              <a:bodyPr anchor="ctr"/>
              <a:lstStyle/>
              <a:p>
                <a:pPr algn="ctr"/>
                <a:endParaRPr/>
              </a:p>
            </p:txBody>
          </p:sp>
          <p:sp>
            <p:nvSpPr>
              <p:cNvPr id="48" name="ïṣ1íḋè">
                <a:extLst>
                  <a:ext uri="{FF2B5EF4-FFF2-40B4-BE49-F238E27FC236}">
                    <a16:creationId xmlns:a16="http://schemas.microsoft.com/office/drawing/2014/main" id="{793699B1-88B3-4210-9902-7DFE31569F81}"/>
                  </a:ext>
                </a:extLst>
              </p:cNvPr>
              <p:cNvSpPr/>
              <p:nvPr/>
            </p:nvSpPr>
            <p:spPr bwMode="auto">
              <a:xfrm>
                <a:off x="4278313" y="3443288"/>
                <a:ext cx="550863" cy="312737"/>
              </a:xfrm>
              <a:prstGeom prst="ellipse">
                <a:avLst/>
              </a:prstGeom>
              <a:solidFill>
                <a:schemeClr val="bg1">
                  <a:lumMod val="65000"/>
                </a:schemeClr>
              </a:solidFill>
              <a:ln w="9525">
                <a:noFill/>
                <a:round/>
                <a:headEnd/>
                <a:tailEnd/>
              </a:ln>
            </p:spPr>
            <p:txBody>
              <a:bodyPr anchor="ctr"/>
              <a:lstStyle/>
              <a:p>
                <a:pPr algn="ctr"/>
                <a:endParaRPr/>
              </a:p>
            </p:txBody>
          </p:sp>
          <p:sp>
            <p:nvSpPr>
              <p:cNvPr id="49" name="işlïḓê">
                <a:extLst>
                  <a:ext uri="{FF2B5EF4-FFF2-40B4-BE49-F238E27FC236}">
                    <a16:creationId xmlns:a16="http://schemas.microsoft.com/office/drawing/2014/main" id="{4C610F06-E76A-40FC-ABAA-7CD0AFD92989}"/>
                  </a:ext>
                </a:extLst>
              </p:cNvPr>
              <p:cNvSpPr/>
              <p:nvPr/>
            </p:nvSpPr>
            <p:spPr bwMode="auto">
              <a:xfrm>
                <a:off x="4314826" y="3475038"/>
                <a:ext cx="481013" cy="249237"/>
              </a:xfrm>
              <a:prstGeom prst="ellipse">
                <a:avLst/>
              </a:prstGeom>
              <a:solidFill>
                <a:schemeClr val="bg1">
                  <a:lumMod val="85000"/>
                </a:schemeClr>
              </a:solidFill>
              <a:ln w="9525">
                <a:noFill/>
                <a:round/>
                <a:headEnd/>
                <a:tailEnd/>
              </a:ln>
            </p:spPr>
            <p:txBody>
              <a:bodyPr anchor="ctr"/>
              <a:lstStyle/>
              <a:p>
                <a:pPr algn="ctr"/>
                <a:endParaRPr/>
              </a:p>
            </p:txBody>
          </p:sp>
          <p:sp>
            <p:nvSpPr>
              <p:cNvPr id="50" name="íśļîďê">
                <a:extLst>
                  <a:ext uri="{FF2B5EF4-FFF2-40B4-BE49-F238E27FC236}">
                    <a16:creationId xmlns:a16="http://schemas.microsoft.com/office/drawing/2014/main" id="{D178796D-A6A6-4FDF-920D-7F776CBEBD87}"/>
                  </a:ext>
                </a:extLst>
              </p:cNvPr>
              <p:cNvSpPr/>
              <p:nvPr/>
            </p:nvSpPr>
            <p:spPr bwMode="auto">
              <a:xfrm>
                <a:off x="4278313" y="3602038"/>
                <a:ext cx="550863" cy="760412"/>
              </a:xfrm>
              <a:custGeom>
                <a:avLst/>
                <a:gdLst/>
                <a:ahLst/>
                <a:cxnLst>
                  <a:cxn ang="0">
                    <a:pos x="0" y="0"/>
                  </a:cxn>
                  <a:cxn ang="0">
                    <a:pos x="61" y="34"/>
                  </a:cxn>
                  <a:cxn ang="0">
                    <a:pos x="121" y="0"/>
                  </a:cxn>
                  <a:cxn ang="0">
                    <a:pos x="121" y="134"/>
                  </a:cxn>
                  <a:cxn ang="0">
                    <a:pos x="61" y="168"/>
                  </a:cxn>
                  <a:cxn ang="0">
                    <a:pos x="0" y="134"/>
                  </a:cxn>
                  <a:cxn ang="0">
                    <a:pos x="0" y="0"/>
                  </a:cxn>
                </a:cxnLst>
                <a:rect l="0" t="0" r="r" b="b"/>
                <a:pathLst>
                  <a:path w="121" h="168">
                    <a:moveTo>
                      <a:pt x="0" y="0"/>
                    </a:moveTo>
                    <a:cubicBezTo>
                      <a:pt x="0" y="19"/>
                      <a:pt x="27" y="34"/>
                      <a:pt x="61" y="34"/>
                    </a:cubicBezTo>
                    <a:cubicBezTo>
                      <a:pt x="94" y="34"/>
                      <a:pt x="121" y="19"/>
                      <a:pt x="121" y="0"/>
                    </a:cubicBezTo>
                    <a:cubicBezTo>
                      <a:pt x="121" y="134"/>
                      <a:pt x="121" y="134"/>
                      <a:pt x="121" y="134"/>
                    </a:cubicBezTo>
                    <a:cubicBezTo>
                      <a:pt x="121" y="153"/>
                      <a:pt x="94" y="168"/>
                      <a:pt x="61" y="168"/>
                    </a:cubicBezTo>
                    <a:cubicBezTo>
                      <a:pt x="27" y="168"/>
                      <a:pt x="0" y="153"/>
                      <a:pt x="0" y="134"/>
                    </a:cubicBezTo>
                    <a:lnTo>
                      <a:pt x="0" y="0"/>
                    </a:lnTo>
                    <a:close/>
                  </a:path>
                </a:pathLst>
              </a:custGeom>
              <a:solidFill>
                <a:schemeClr val="accent1">
                  <a:lumMod val="50000"/>
                </a:schemeClr>
              </a:solidFill>
              <a:ln w="9525">
                <a:noFill/>
                <a:round/>
                <a:headEnd/>
                <a:tailEnd/>
              </a:ln>
            </p:spPr>
            <p:txBody>
              <a:bodyPr anchor="ctr"/>
              <a:lstStyle/>
              <a:p>
                <a:pPr algn="ctr"/>
                <a:endParaRPr/>
              </a:p>
            </p:txBody>
          </p:sp>
          <p:sp>
            <p:nvSpPr>
              <p:cNvPr id="51" name="íṩ1ïdê">
                <a:extLst>
                  <a:ext uri="{FF2B5EF4-FFF2-40B4-BE49-F238E27FC236}">
                    <a16:creationId xmlns:a16="http://schemas.microsoft.com/office/drawing/2014/main" id="{0CD0B224-862D-4528-9A70-0F7B67250A0F}"/>
                  </a:ext>
                </a:extLst>
              </p:cNvPr>
              <p:cNvSpPr/>
              <p:nvPr/>
            </p:nvSpPr>
            <p:spPr bwMode="auto">
              <a:xfrm>
                <a:off x="4456113" y="3546475"/>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52" name="iṥḷïḑê">
                <a:extLst>
                  <a:ext uri="{FF2B5EF4-FFF2-40B4-BE49-F238E27FC236}">
                    <a16:creationId xmlns:a16="http://schemas.microsoft.com/office/drawing/2014/main" id="{DE7DB3F8-9D22-4BD6-A18C-D92F6739C69E}"/>
                  </a:ext>
                </a:extLst>
              </p:cNvPr>
              <p:cNvSpPr/>
              <p:nvPr/>
            </p:nvSpPr>
            <p:spPr bwMode="auto">
              <a:xfrm>
                <a:off x="4278313" y="3602038"/>
                <a:ext cx="585788" cy="788987"/>
              </a:xfrm>
              <a:custGeom>
                <a:avLst/>
                <a:gdLst/>
                <a:ahLst/>
                <a:cxnLst>
                  <a:cxn ang="0">
                    <a:pos x="0" y="134"/>
                  </a:cxn>
                  <a:cxn ang="0">
                    <a:pos x="61" y="173"/>
                  </a:cxn>
                  <a:cxn ang="0">
                    <a:pos x="129" y="134"/>
                  </a:cxn>
                  <a:cxn ang="0">
                    <a:pos x="129" y="0"/>
                  </a:cxn>
                  <a:cxn ang="0">
                    <a:pos x="61" y="38"/>
                  </a:cxn>
                  <a:cxn ang="0">
                    <a:pos x="0" y="0"/>
                  </a:cxn>
                  <a:cxn ang="0">
                    <a:pos x="0" y="134"/>
                  </a:cxn>
                </a:cxnLst>
                <a:rect l="0" t="0" r="r" b="b"/>
                <a:pathLst>
                  <a:path w="129" h="174">
                    <a:moveTo>
                      <a:pt x="0" y="134"/>
                    </a:moveTo>
                    <a:cubicBezTo>
                      <a:pt x="0" y="153"/>
                      <a:pt x="27" y="171"/>
                      <a:pt x="61" y="173"/>
                    </a:cubicBezTo>
                    <a:cubicBezTo>
                      <a:pt x="102" y="174"/>
                      <a:pt x="129" y="153"/>
                      <a:pt x="129" y="134"/>
                    </a:cubicBezTo>
                    <a:cubicBezTo>
                      <a:pt x="129" y="0"/>
                      <a:pt x="129" y="0"/>
                      <a:pt x="129" y="0"/>
                    </a:cubicBezTo>
                    <a:cubicBezTo>
                      <a:pt x="129" y="19"/>
                      <a:pt x="102" y="40"/>
                      <a:pt x="61" y="38"/>
                    </a:cubicBezTo>
                    <a:cubicBezTo>
                      <a:pt x="27" y="37"/>
                      <a:pt x="0" y="19"/>
                      <a:pt x="0" y="0"/>
                    </a:cubicBezTo>
                    <a:lnTo>
                      <a:pt x="0" y="134"/>
                    </a:lnTo>
                    <a:close/>
                  </a:path>
                </a:pathLst>
              </a:custGeom>
              <a:gradFill flip="none" rotWithShape="1">
                <a:gsLst>
                  <a:gs pos="0">
                    <a:schemeClr val="accent1"/>
                  </a:gs>
                  <a:gs pos="50000">
                    <a:schemeClr val="accent1">
                      <a:lumMod val="60000"/>
                      <a:lumOff val="40000"/>
                    </a:schemeClr>
                  </a:gs>
                  <a:gs pos="100000">
                    <a:schemeClr val="accent1"/>
                  </a:gs>
                </a:gsLst>
                <a:lin ang="0" scaled="1"/>
                <a:tileRect/>
              </a:gradFill>
              <a:ln w="9525">
                <a:noFill/>
                <a:round/>
                <a:headEnd/>
                <a:tailEnd/>
              </a:ln>
            </p:spPr>
            <p:txBody>
              <a:bodyPr anchor="ctr"/>
              <a:lstStyle/>
              <a:p>
                <a:pPr algn="ctr"/>
                <a:endParaRPr/>
              </a:p>
            </p:txBody>
          </p:sp>
        </p:grpSp>
        <p:grpSp>
          <p:nvGrpSpPr>
            <p:cNvPr id="8" name="ïṣlîḓe">
              <a:extLst>
                <a:ext uri="{FF2B5EF4-FFF2-40B4-BE49-F238E27FC236}">
                  <a16:creationId xmlns:a16="http://schemas.microsoft.com/office/drawing/2014/main" id="{F1498E9A-1A7F-4890-BE52-BE452E12109D}"/>
                </a:ext>
              </a:extLst>
            </p:cNvPr>
            <p:cNvGrpSpPr/>
            <p:nvPr/>
          </p:nvGrpSpPr>
          <p:grpSpPr>
            <a:xfrm>
              <a:off x="5731707" y="3250100"/>
              <a:ext cx="2197574" cy="1214967"/>
              <a:chOff x="4283076" y="2559050"/>
              <a:chExt cx="1771650" cy="979488"/>
            </a:xfrm>
          </p:grpSpPr>
          <p:sp>
            <p:nvSpPr>
              <p:cNvPr id="40" name="îṡľïde">
                <a:extLst>
                  <a:ext uri="{FF2B5EF4-FFF2-40B4-BE49-F238E27FC236}">
                    <a16:creationId xmlns:a16="http://schemas.microsoft.com/office/drawing/2014/main" id="{426D47CC-0892-47B0-A049-C1485E7ABD67}"/>
                  </a:ext>
                </a:extLst>
              </p:cNvPr>
              <p:cNvSpPr/>
              <p:nvPr/>
            </p:nvSpPr>
            <p:spPr bwMode="auto">
              <a:xfrm>
                <a:off x="4283076" y="2559050"/>
                <a:ext cx="1771650" cy="792162"/>
              </a:xfrm>
              <a:custGeom>
                <a:avLst/>
                <a:gdLst/>
                <a:ahLst/>
                <a:cxnLst>
                  <a:cxn ang="0">
                    <a:pos x="390" y="0"/>
                  </a:cxn>
                  <a:cxn ang="0">
                    <a:pos x="69" y="0"/>
                  </a:cxn>
                  <a:cxn ang="0">
                    <a:pos x="0" y="41"/>
                  </a:cxn>
                  <a:cxn ang="0">
                    <a:pos x="0" y="175"/>
                  </a:cxn>
                  <a:cxn ang="0">
                    <a:pos x="69" y="134"/>
                  </a:cxn>
                  <a:cxn ang="0">
                    <a:pos x="379" y="134"/>
                  </a:cxn>
                  <a:cxn ang="0">
                    <a:pos x="390" y="0"/>
                  </a:cxn>
                </a:cxnLst>
                <a:rect l="0" t="0" r="r" b="b"/>
                <a:pathLst>
                  <a:path w="390" h="175">
                    <a:moveTo>
                      <a:pt x="390" y="0"/>
                    </a:moveTo>
                    <a:cubicBezTo>
                      <a:pt x="69" y="0"/>
                      <a:pt x="69" y="0"/>
                      <a:pt x="69" y="0"/>
                    </a:cubicBezTo>
                    <a:cubicBezTo>
                      <a:pt x="21" y="0"/>
                      <a:pt x="0" y="22"/>
                      <a:pt x="0" y="41"/>
                    </a:cubicBezTo>
                    <a:cubicBezTo>
                      <a:pt x="0" y="175"/>
                      <a:pt x="0" y="175"/>
                      <a:pt x="0" y="175"/>
                    </a:cubicBezTo>
                    <a:cubicBezTo>
                      <a:pt x="0" y="156"/>
                      <a:pt x="21" y="134"/>
                      <a:pt x="69" y="134"/>
                    </a:cubicBezTo>
                    <a:cubicBezTo>
                      <a:pt x="379" y="134"/>
                      <a:pt x="379" y="134"/>
                      <a:pt x="379" y="134"/>
                    </a:cubicBezTo>
                    <a:cubicBezTo>
                      <a:pt x="390" y="0"/>
                      <a:pt x="390" y="0"/>
                      <a:pt x="390" y="0"/>
                    </a:cubicBezTo>
                  </a:path>
                </a:pathLst>
              </a:custGeom>
              <a:solidFill>
                <a:schemeClr val="accent2">
                  <a:lumMod val="75000"/>
                </a:schemeClr>
              </a:solidFill>
              <a:ln w="9525">
                <a:noFill/>
                <a:round/>
                <a:headEnd/>
                <a:tailEnd/>
              </a:ln>
            </p:spPr>
            <p:txBody>
              <a:bodyPr anchor="ctr"/>
              <a:lstStyle/>
              <a:p>
                <a:pPr algn="ctr"/>
                <a:endParaRPr/>
              </a:p>
            </p:txBody>
          </p:sp>
          <p:sp>
            <p:nvSpPr>
              <p:cNvPr id="41" name="îṧlídé">
                <a:extLst>
                  <a:ext uri="{FF2B5EF4-FFF2-40B4-BE49-F238E27FC236}">
                    <a16:creationId xmlns:a16="http://schemas.microsoft.com/office/drawing/2014/main" id="{27B761FB-6F67-4482-93A2-137AF67B9990}"/>
                  </a:ext>
                </a:extLst>
              </p:cNvPr>
              <p:cNvSpPr/>
              <p:nvPr/>
            </p:nvSpPr>
            <p:spPr bwMode="auto">
              <a:xfrm>
                <a:off x="4324351" y="2590800"/>
                <a:ext cx="544513" cy="312737"/>
              </a:xfrm>
              <a:prstGeom prst="ellipse">
                <a:avLst/>
              </a:prstGeom>
              <a:solidFill>
                <a:schemeClr val="bg1">
                  <a:lumMod val="65000"/>
                </a:schemeClr>
              </a:solidFill>
              <a:ln w="9525">
                <a:noFill/>
                <a:round/>
                <a:headEnd/>
                <a:tailEnd/>
              </a:ln>
            </p:spPr>
            <p:txBody>
              <a:bodyPr anchor="ctr"/>
              <a:lstStyle/>
              <a:p>
                <a:pPr algn="ctr"/>
                <a:endParaRPr/>
              </a:p>
            </p:txBody>
          </p:sp>
          <p:sp>
            <p:nvSpPr>
              <p:cNvPr id="42" name="îṥľiḋè">
                <a:extLst>
                  <a:ext uri="{FF2B5EF4-FFF2-40B4-BE49-F238E27FC236}">
                    <a16:creationId xmlns:a16="http://schemas.microsoft.com/office/drawing/2014/main" id="{1654BFE6-0AB4-4142-A390-34841622CEA1}"/>
                  </a:ext>
                </a:extLst>
              </p:cNvPr>
              <p:cNvSpPr/>
              <p:nvPr/>
            </p:nvSpPr>
            <p:spPr bwMode="auto">
              <a:xfrm>
                <a:off x="4356101" y="2622550"/>
                <a:ext cx="481013" cy="249237"/>
              </a:xfrm>
              <a:prstGeom prst="ellipse">
                <a:avLst/>
              </a:prstGeom>
              <a:solidFill>
                <a:schemeClr val="bg1">
                  <a:lumMod val="85000"/>
                </a:schemeClr>
              </a:solidFill>
              <a:ln w="9525">
                <a:noFill/>
                <a:round/>
                <a:headEnd/>
                <a:tailEnd/>
              </a:ln>
            </p:spPr>
            <p:txBody>
              <a:bodyPr anchor="ctr"/>
              <a:lstStyle/>
              <a:p>
                <a:pPr algn="ctr"/>
                <a:endParaRPr/>
              </a:p>
            </p:txBody>
          </p:sp>
          <p:sp>
            <p:nvSpPr>
              <p:cNvPr id="43" name="iŝḷîḓe">
                <a:extLst>
                  <a:ext uri="{FF2B5EF4-FFF2-40B4-BE49-F238E27FC236}">
                    <a16:creationId xmlns:a16="http://schemas.microsoft.com/office/drawing/2014/main" id="{8477F791-8568-4CC3-84D8-E10EB329E540}"/>
                  </a:ext>
                </a:extLst>
              </p:cNvPr>
              <p:cNvSpPr/>
              <p:nvPr/>
            </p:nvSpPr>
            <p:spPr bwMode="auto">
              <a:xfrm>
                <a:off x="4324351" y="2744788"/>
                <a:ext cx="544513" cy="765175"/>
              </a:xfrm>
              <a:custGeom>
                <a:avLst/>
                <a:gdLst/>
                <a:ahLst/>
                <a:cxnLst>
                  <a:cxn ang="0">
                    <a:pos x="120" y="0"/>
                  </a:cxn>
                  <a:cxn ang="0">
                    <a:pos x="60" y="35"/>
                  </a:cxn>
                  <a:cxn ang="0">
                    <a:pos x="0" y="0"/>
                  </a:cxn>
                  <a:cxn ang="0">
                    <a:pos x="0" y="134"/>
                  </a:cxn>
                  <a:cxn ang="0">
                    <a:pos x="60" y="169"/>
                  </a:cxn>
                  <a:cxn ang="0">
                    <a:pos x="120" y="134"/>
                  </a:cxn>
                  <a:cxn ang="0">
                    <a:pos x="120" y="0"/>
                  </a:cxn>
                </a:cxnLst>
                <a:rect l="0" t="0" r="r" b="b"/>
                <a:pathLst>
                  <a:path w="120" h="169">
                    <a:moveTo>
                      <a:pt x="120" y="0"/>
                    </a:moveTo>
                    <a:cubicBezTo>
                      <a:pt x="120" y="19"/>
                      <a:pt x="93" y="35"/>
                      <a:pt x="60" y="35"/>
                    </a:cubicBezTo>
                    <a:cubicBezTo>
                      <a:pt x="27" y="35"/>
                      <a:pt x="0" y="19"/>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rgbClr val="3E9FD1"/>
              </a:solidFill>
              <a:ln w="9525">
                <a:noFill/>
                <a:round/>
                <a:headEnd/>
                <a:tailEnd/>
              </a:ln>
            </p:spPr>
            <p:txBody>
              <a:bodyPr anchor="ctr"/>
              <a:lstStyle/>
              <a:p>
                <a:pPr algn="ctr"/>
                <a:endParaRPr/>
              </a:p>
            </p:txBody>
          </p:sp>
          <p:sp>
            <p:nvSpPr>
              <p:cNvPr id="44" name="îSļiḋê">
                <a:extLst>
                  <a:ext uri="{FF2B5EF4-FFF2-40B4-BE49-F238E27FC236}">
                    <a16:creationId xmlns:a16="http://schemas.microsoft.com/office/drawing/2014/main" id="{21B8DCF9-2AAA-4834-A256-D58B6B3BDFB2}"/>
                  </a:ext>
                </a:extLst>
              </p:cNvPr>
              <p:cNvSpPr/>
              <p:nvPr/>
            </p:nvSpPr>
            <p:spPr bwMode="auto">
              <a:xfrm>
                <a:off x="4497388" y="2689225"/>
                <a:ext cx="200025" cy="119062"/>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45" name="îṡlídè">
                <a:extLst>
                  <a:ext uri="{FF2B5EF4-FFF2-40B4-BE49-F238E27FC236}">
                    <a16:creationId xmlns:a16="http://schemas.microsoft.com/office/drawing/2014/main" id="{E79185E7-BF30-4A6F-8C50-3EBA1C5E476E}"/>
                  </a:ext>
                </a:extLst>
              </p:cNvPr>
              <p:cNvSpPr/>
              <p:nvPr/>
            </p:nvSpPr>
            <p:spPr bwMode="auto">
              <a:xfrm>
                <a:off x="4324351" y="2744788"/>
                <a:ext cx="544513" cy="765175"/>
              </a:xfrm>
              <a:custGeom>
                <a:avLst/>
                <a:gdLst/>
                <a:ahLst/>
                <a:cxnLst>
                  <a:cxn ang="0">
                    <a:pos x="120" y="0"/>
                  </a:cxn>
                  <a:cxn ang="0">
                    <a:pos x="120" y="0"/>
                  </a:cxn>
                  <a:cxn ang="0">
                    <a:pos x="60" y="35"/>
                  </a:cxn>
                  <a:cxn ang="0">
                    <a:pos x="0" y="0"/>
                  </a:cxn>
                  <a:cxn ang="0">
                    <a:pos x="0" y="0"/>
                  </a:cxn>
                  <a:cxn ang="0">
                    <a:pos x="0" y="134"/>
                  </a:cxn>
                  <a:cxn ang="0">
                    <a:pos x="60" y="169"/>
                  </a:cxn>
                  <a:cxn ang="0">
                    <a:pos x="120" y="134"/>
                  </a:cxn>
                  <a:cxn ang="0">
                    <a:pos x="120" y="0"/>
                  </a:cxn>
                </a:cxnLst>
                <a:rect l="0" t="0" r="r" b="b"/>
                <a:pathLst>
                  <a:path w="120" h="169">
                    <a:moveTo>
                      <a:pt x="120" y="0"/>
                    </a:moveTo>
                    <a:cubicBezTo>
                      <a:pt x="120" y="0"/>
                      <a:pt x="120" y="0"/>
                      <a:pt x="120" y="0"/>
                    </a:cubicBezTo>
                    <a:cubicBezTo>
                      <a:pt x="120" y="19"/>
                      <a:pt x="93" y="35"/>
                      <a:pt x="60" y="35"/>
                    </a:cubicBezTo>
                    <a:cubicBezTo>
                      <a:pt x="27" y="35"/>
                      <a:pt x="0" y="19"/>
                      <a:pt x="0" y="0"/>
                    </a:cubicBezTo>
                    <a:cubicBezTo>
                      <a:pt x="0" y="0"/>
                      <a:pt x="0" y="0"/>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chemeClr val="accent2">
                  <a:lumMod val="50000"/>
                </a:schemeClr>
              </a:solidFill>
              <a:ln w="9525">
                <a:noFill/>
                <a:round/>
                <a:headEnd/>
                <a:tailEnd/>
              </a:ln>
            </p:spPr>
            <p:txBody>
              <a:bodyPr anchor="ctr"/>
              <a:lstStyle/>
              <a:p>
                <a:pPr algn="ctr"/>
                <a:endParaRPr/>
              </a:p>
            </p:txBody>
          </p:sp>
          <p:sp>
            <p:nvSpPr>
              <p:cNvPr id="46" name="îŝ1íḓe">
                <a:extLst>
                  <a:ext uri="{FF2B5EF4-FFF2-40B4-BE49-F238E27FC236}">
                    <a16:creationId xmlns:a16="http://schemas.microsoft.com/office/drawing/2014/main" id="{2625323A-A4EE-44A8-B40B-98E7817DE645}"/>
                  </a:ext>
                </a:extLst>
              </p:cNvPr>
              <p:cNvSpPr/>
              <p:nvPr/>
            </p:nvSpPr>
            <p:spPr bwMode="auto">
              <a:xfrm>
                <a:off x="4283076" y="2744788"/>
                <a:ext cx="585788" cy="793750"/>
              </a:xfrm>
              <a:custGeom>
                <a:avLst/>
                <a:gdLst/>
                <a:ahLst/>
                <a:cxnLst>
                  <a:cxn ang="0">
                    <a:pos x="129" y="134"/>
                  </a:cxn>
                  <a:cxn ang="0">
                    <a:pos x="69" y="173"/>
                  </a:cxn>
                  <a:cxn ang="0">
                    <a:pos x="0" y="134"/>
                  </a:cxn>
                  <a:cxn ang="0">
                    <a:pos x="0" y="0"/>
                  </a:cxn>
                  <a:cxn ang="0">
                    <a:pos x="69" y="39"/>
                  </a:cxn>
                  <a:cxn ang="0">
                    <a:pos x="129" y="0"/>
                  </a:cxn>
                  <a:cxn ang="0">
                    <a:pos x="129" y="134"/>
                  </a:cxn>
                </a:cxnLst>
                <a:rect l="0" t="0" r="r" b="b"/>
                <a:pathLst>
                  <a:path w="129" h="175">
                    <a:moveTo>
                      <a:pt x="129" y="134"/>
                    </a:moveTo>
                    <a:cubicBezTo>
                      <a:pt x="129" y="153"/>
                      <a:pt x="102" y="172"/>
                      <a:pt x="69" y="173"/>
                    </a:cubicBezTo>
                    <a:cubicBezTo>
                      <a:pt x="27" y="175"/>
                      <a:pt x="0" y="153"/>
                      <a:pt x="0" y="134"/>
                    </a:cubicBezTo>
                    <a:cubicBezTo>
                      <a:pt x="0" y="0"/>
                      <a:pt x="0" y="0"/>
                      <a:pt x="0" y="0"/>
                    </a:cubicBezTo>
                    <a:cubicBezTo>
                      <a:pt x="0" y="19"/>
                      <a:pt x="27" y="41"/>
                      <a:pt x="69" y="39"/>
                    </a:cubicBezTo>
                    <a:cubicBezTo>
                      <a:pt x="102" y="38"/>
                      <a:pt x="129" y="19"/>
                      <a:pt x="129" y="0"/>
                    </a:cubicBezTo>
                    <a:lnTo>
                      <a:pt x="129" y="134"/>
                    </a:lnTo>
                    <a:close/>
                  </a:path>
                </a:pathLst>
              </a:custGeom>
              <a:gradFill>
                <a:gsLst>
                  <a:gs pos="0">
                    <a:schemeClr val="accent2"/>
                  </a:gs>
                  <a:gs pos="50000">
                    <a:schemeClr val="accent2">
                      <a:lumMod val="60000"/>
                      <a:lumOff val="40000"/>
                    </a:schemeClr>
                  </a:gs>
                  <a:gs pos="100000">
                    <a:schemeClr val="accent2"/>
                  </a:gs>
                </a:gsLst>
                <a:lin ang="0" scaled="1"/>
              </a:gradFill>
              <a:ln w="9525">
                <a:noFill/>
                <a:round/>
                <a:headEnd/>
                <a:tailEnd/>
              </a:ln>
            </p:spPr>
            <p:txBody>
              <a:bodyPr anchor="ctr"/>
              <a:lstStyle/>
              <a:p>
                <a:pPr algn="ctr"/>
                <a:endParaRPr/>
              </a:p>
            </p:txBody>
          </p:sp>
        </p:grpSp>
        <p:grpSp>
          <p:nvGrpSpPr>
            <p:cNvPr id="9" name="ïṡľiďè">
              <a:extLst>
                <a:ext uri="{FF2B5EF4-FFF2-40B4-BE49-F238E27FC236}">
                  <a16:creationId xmlns:a16="http://schemas.microsoft.com/office/drawing/2014/main" id="{C2B28094-6205-4984-9200-8A8C423C1026}"/>
                </a:ext>
              </a:extLst>
            </p:cNvPr>
            <p:cNvGrpSpPr/>
            <p:nvPr/>
          </p:nvGrpSpPr>
          <p:grpSpPr>
            <a:xfrm>
              <a:off x="4134398" y="2192668"/>
              <a:ext cx="2318017" cy="1209058"/>
              <a:chOff x="2995351" y="1706563"/>
              <a:chExt cx="1868750" cy="974724"/>
            </a:xfrm>
          </p:grpSpPr>
          <p:sp>
            <p:nvSpPr>
              <p:cNvPr id="33" name="îSľîḋè">
                <a:extLst>
                  <a:ext uri="{FF2B5EF4-FFF2-40B4-BE49-F238E27FC236}">
                    <a16:creationId xmlns:a16="http://schemas.microsoft.com/office/drawing/2014/main" id="{26B27B50-5E85-4C74-B44A-750DF4204C18}"/>
                  </a:ext>
                </a:extLst>
              </p:cNvPr>
              <p:cNvSpPr/>
              <p:nvPr/>
            </p:nvSpPr>
            <p:spPr bwMode="auto">
              <a:xfrm>
                <a:off x="2995351" y="1706563"/>
                <a:ext cx="1765300" cy="792162"/>
              </a:xfrm>
              <a:custGeom>
                <a:avLst/>
                <a:gdLst/>
                <a:ahLst/>
                <a:cxnLst>
                  <a:cxn ang="0">
                    <a:pos x="0" y="0"/>
                  </a:cxn>
                  <a:cxn ang="0">
                    <a:pos x="321" y="0"/>
                  </a:cxn>
                  <a:cxn ang="0">
                    <a:pos x="389" y="41"/>
                  </a:cxn>
                  <a:cxn ang="0">
                    <a:pos x="389" y="175"/>
                  </a:cxn>
                  <a:cxn ang="0">
                    <a:pos x="321" y="134"/>
                  </a:cxn>
                  <a:cxn ang="0">
                    <a:pos x="10" y="134"/>
                  </a:cxn>
                  <a:cxn ang="0">
                    <a:pos x="0" y="0"/>
                  </a:cxn>
                </a:cxnLst>
                <a:rect l="0" t="0" r="r" b="b"/>
                <a:pathLst>
                  <a:path w="389" h="175">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chemeClr val="accent3">
                  <a:lumMod val="75000"/>
                </a:schemeClr>
              </a:solidFill>
              <a:ln w="9525">
                <a:noFill/>
                <a:round/>
                <a:headEnd/>
                <a:tailEnd/>
              </a:ln>
            </p:spPr>
            <p:txBody>
              <a:bodyPr anchor="ctr"/>
              <a:lstStyle/>
              <a:p>
                <a:pPr algn="ctr"/>
                <a:endParaRPr/>
              </a:p>
            </p:txBody>
          </p:sp>
          <p:sp>
            <p:nvSpPr>
              <p:cNvPr id="34" name="îsľíḓê">
                <a:extLst>
                  <a:ext uri="{FF2B5EF4-FFF2-40B4-BE49-F238E27FC236}">
                    <a16:creationId xmlns:a16="http://schemas.microsoft.com/office/drawing/2014/main" id="{ABC1CF6D-2B93-4278-9435-30310331D3E4}"/>
                  </a:ext>
                </a:extLst>
              </p:cNvPr>
              <p:cNvSpPr/>
              <p:nvPr/>
            </p:nvSpPr>
            <p:spPr bwMode="auto">
              <a:xfrm>
                <a:off x="4278313" y="1735931"/>
                <a:ext cx="550863" cy="312737"/>
              </a:xfrm>
              <a:prstGeom prst="ellipse">
                <a:avLst/>
              </a:prstGeom>
              <a:solidFill>
                <a:schemeClr val="bg1">
                  <a:lumMod val="65000"/>
                </a:schemeClr>
              </a:solidFill>
              <a:ln w="9525">
                <a:noFill/>
                <a:round/>
                <a:headEnd/>
                <a:tailEnd/>
              </a:ln>
            </p:spPr>
            <p:txBody>
              <a:bodyPr anchor="ctr"/>
              <a:lstStyle/>
              <a:p>
                <a:pPr algn="ctr"/>
                <a:endParaRPr/>
              </a:p>
            </p:txBody>
          </p:sp>
          <p:sp>
            <p:nvSpPr>
              <p:cNvPr id="35" name="isḷíde">
                <a:extLst>
                  <a:ext uri="{FF2B5EF4-FFF2-40B4-BE49-F238E27FC236}">
                    <a16:creationId xmlns:a16="http://schemas.microsoft.com/office/drawing/2014/main" id="{1A2BF64B-23AD-478D-A2A4-D153DE8299ED}"/>
                  </a:ext>
                </a:extLst>
              </p:cNvPr>
              <p:cNvSpPr/>
              <p:nvPr/>
            </p:nvSpPr>
            <p:spPr bwMode="auto">
              <a:xfrm>
                <a:off x="4314826" y="1772444"/>
                <a:ext cx="481013" cy="244475"/>
              </a:xfrm>
              <a:prstGeom prst="ellipse">
                <a:avLst/>
              </a:prstGeom>
              <a:solidFill>
                <a:schemeClr val="bg1">
                  <a:lumMod val="85000"/>
                </a:schemeClr>
              </a:solidFill>
              <a:ln w="9525">
                <a:noFill/>
                <a:round/>
                <a:headEnd/>
                <a:tailEnd/>
              </a:ln>
            </p:spPr>
            <p:txBody>
              <a:bodyPr anchor="ctr"/>
              <a:lstStyle/>
              <a:p>
                <a:pPr algn="ctr"/>
                <a:endParaRPr/>
              </a:p>
            </p:txBody>
          </p:sp>
          <p:sp>
            <p:nvSpPr>
              <p:cNvPr id="36" name="îŝļîḑé">
                <a:extLst>
                  <a:ext uri="{FF2B5EF4-FFF2-40B4-BE49-F238E27FC236}">
                    <a16:creationId xmlns:a16="http://schemas.microsoft.com/office/drawing/2014/main" id="{8E14FC8F-CFB2-487C-A4C5-651231F92C5A}"/>
                  </a:ext>
                </a:extLst>
              </p:cNvPr>
              <p:cNvSpPr/>
              <p:nvPr/>
            </p:nvSpPr>
            <p:spPr bwMode="auto">
              <a:xfrm>
                <a:off x="4278313" y="1892300"/>
                <a:ext cx="550863" cy="765175"/>
              </a:xfrm>
              <a:custGeom>
                <a:avLst/>
                <a:gdLst/>
                <a:ahLst/>
                <a:cxnLst>
                  <a:cxn ang="0">
                    <a:pos x="0" y="0"/>
                  </a:cxn>
                  <a:cxn ang="0">
                    <a:pos x="61" y="34"/>
                  </a:cxn>
                  <a:cxn ang="0">
                    <a:pos x="121" y="0"/>
                  </a:cxn>
                  <a:cxn ang="0">
                    <a:pos x="121" y="134"/>
                  </a:cxn>
                  <a:cxn ang="0">
                    <a:pos x="61" y="169"/>
                  </a:cxn>
                  <a:cxn ang="0">
                    <a:pos x="0" y="134"/>
                  </a:cxn>
                  <a:cxn ang="0">
                    <a:pos x="0" y="0"/>
                  </a:cxn>
                </a:cxnLst>
                <a:rect l="0" t="0" r="r" b="b"/>
                <a:pathLst>
                  <a:path w="121" h="169">
                    <a:moveTo>
                      <a:pt x="0" y="0"/>
                    </a:moveTo>
                    <a:cubicBezTo>
                      <a:pt x="0" y="19"/>
                      <a:pt x="27" y="34"/>
                      <a:pt x="61" y="34"/>
                    </a:cubicBezTo>
                    <a:cubicBezTo>
                      <a:pt x="94" y="34"/>
                      <a:pt x="121" y="19"/>
                      <a:pt x="121" y="0"/>
                    </a:cubicBezTo>
                    <a:cubicBezTo>
                      <a:pt x="121" y="134"/>
                      <a:pt x="121" y="134"/>
                      <a:pt x="121" y="134"/>
                    </a:cubicBezTo>
                    <a:cubicBezTo>
                      <a:pt x="121" y="153"/>
                      <a:pt x="94" y="169"/>
                      <a:pt x="61" y="169"/>
                    </a:cubicBezTo>
                    <a:cubicBezTo>
                      <a:pt x="27" y="169"/>
                      <a:pt x="0" y="153"/>
                      <a:pt x="0" y="134"/>
                    </a:cubicBezTo>
                    <a:cubicBezTo>
                      <a:pt x="0" y="0"/>
                      <a:pt x="0" y="0"/>
                      <a:pt x="0" y="0"/>
                    </a:cubicBezTo>
                  </a:path>
                </a:pathLst>
              </a:custGeom>
              <a:solidFill>
                <a:srgbClr val="FEFADE"/>
              </a:solidFill>
              <a:ln w="9525">
                <a:noFill/>
                <a:round/>
                <a:headEnd/>
                <a:tailEnd/>
              </a:ln>
            </p:spPr>
            <p:txBody>
              <a:bodyPr anchor="ctr"/>
              <a:lstStyle/>
              <a:p>
                <a:pPr algn="ctr"/>
                <a:endParaRPr/>
              </a:p>
            </p:txBody>
          </p:sp>
          <p:sp>
            <p:nvSpPr>
              <p:cNvPr id="37" name="ísľiḍè">
                <a:extLst>
                  <a:ext uri="{FF2B5EF4-FFF2-40B4-BE49-F238E27FC236}">
                    <a16:creationId xmlns:a16="http://schemas.microsoft.com/office/drawing/2014/main" id="{C945FE6C-EC1E-4FA3-AFDA-C88D09FC33A1}"/>
                  </a:ext>
                </a:extLst>
              </p:cNvPr>
              <p:cNvSpPr/>
              <p:nvPr/>
            </p:nvSpPr>
            <p:spPr bwMode="auto">
              <a:xfrm>
                <a:off x="4456113" y="1836738"/>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38" name="iṣḻîdé">
                <a:extLst>
                  <a:ext uri="{FF2B5EF4-FFF2-40B4-BE49-F238E27FC236}">
                    <a16:creationId xmlns:a16="http://schemas.microsoft.com/office/drawing/2014/main" id="{B2E7D6E4-4BD9-482F-B1FC-5F307D5A4401}"/>
                  </a:ext>
                </a:extLst>
              </p:cNvPr>
              <p:cNvSpPr/>
              <p:nvPr/>
            </p:nvSpPr>
            <p:spPr bwMode="auto">
              <a:xfrm>
                <a:off x="4278313" y="1892300"/>
                <a:ext cx="550863" cy="765175"/>
              </a:xfrm>
              <a:custGeom>
                <a:avLst/>
                <a:gdLst/>
                <a:ahLst/>
                <a:cxnLst>
                  <a:cxn ang="0">
                    <a:pos x="121" y="0"/>
                  </a:cxn>
                  <a:cxn ang="0">
                    <a:pos x="121" y="0"/>
                  </a:cxn>
                  <a:cxn ang="0">
                    <a:pos x="61" y="34"/>
                  </a:cxn>
                  <a:cxn ang="0">
                    <a:pos x="0" y="0"/>
                  </a:cxn>
                  <a:cxn ang="0">
                    <a:pos x="0" y="0"/>
                  </a:cxn>
                  <a:cxn ang="0">
                    <a:pos x="0" y="134"/>
                  </a:cxn>
                  <a:cxn ang="0">
                    <a:pos x="61" y="169"/>
                  </a:cxn>
                  <a:cxn ang="0">
                    <a:pos x="121" y="134"/>
                  </a:cxn>
                  <a:cxn ang="0">
                    <a:pos x="121" y="0"/>
                  </a:cxn>
                </a:cxnLst>
                <a:rect l="0" t="0" r="r" b="b"/>
                <a:pathLst>
                  <a:path w="121" h="169">
                    <a:moveTo>
                      <a:pt x="121" y="0"/>
                    </a:moveTo>
                    <a:cubicBezTo>
                      <a:pt x="121" y="0"/>
                      <a:pt x="121" y="0"/>
                      <a:pt x="121" y="0"/>
                    </a:cubicBezTo>
                    <a:cubicBezTo>
                      <a:pt x="121" y="19"/>
                      <a:pt x="94" y="34"/>
                      <a:pt x="61" y="34"/>
                    </a:cubicBezTo>
                    <a:cubicBezTo>
                      <a:pt x="27" y="34"/>
                      <a:pt x="0" y="19"/>
                      <a:pt x="0" y="0"/>
                    </a:cubicBezTo>
                    <a:cubicBezTo>
                      <a:pt x="0" y="0"/>
                      <a:pt x="0" y="0"/>
                      <a:pt x="0" y="0"/>
                    </a:cubicBezTo>
                    <a:cubicBezTo>
                      <a:pt x="0" y="134"/>
                      <a:pt x="0" y="134"/>
                      <a:pt x="0" y="134"/>
                    </a:cubicBezTo>
                    <a:cubicBezTo>
                      <a:pt x="0" y="153"/>
                      <a:pt x="27" y="169"/>
                      <a:pt x="61" y="169"/>
                    </a:cubicBezTo>
                    <a:cubicBezTo>
                      <a:pt x="94" y="169"/>
                      <a:pt x="121" y="153"/>
                      <a:pt x="121" y="134"/>
                    </a:cubicBezTo>
                    <a:cubicBezTo>
                      <a:pt x="121" y="0"/>
                      <a:pt x="121" y="0"/>
                      <a:pt x="121" y="0"/>
                    </a:cubicBezTo>
                  </a:path>
                </a:pathLst>
              </a:custGeom>
              <a:solidFill>
                <a:schemeClr val="accent3">
                  <a:lumMod val="50000"/>
                </a:schemeClr>
              </a:solidFill>
              <a:ln w="9525">
                <a:noFill/>
                <a:round/>
                <a:headEnd/>
                <a:tailEnd/>
              </a:ln>
            </p:spPr>
            <p:txBody>
              <a:bodyPr anchor="ctr"/>
              <a:lstStyle/>
              <a:p>
                <a:pPr algn="ctr"/>
                <a:endParaRPr/>
              </a:p>
            </p:txBody>
          </p:sp>
          <p:sp>
            <p:nvSpPr>
              <p:cNvPr id="39" name="î$ḷiḑe">
                <a:extLst>
                  <a:ext uri="{FF2B5EF4-FFF2-40B4-BE49-F238E27FC236}">
                    <a16:creationId xmlns:a16="http://schemas.microsoft.com/office/drawing/2014/main" id="{5B209AC3-807A-4BF8-8CEA-48ABD3EEDB6A}"/>
                  </a:ext>
                </a:extLst>
              </p:cNvPr>
              <p:cNvSpPr/>
              <p:nvPr/>
            </p:nvSpPr>
            <p:spPr bwMode="auto">
              <a:xfrm>
                <a:off x="4278313" y="1892300"/>
                <a:ext cx="585788" cy="788987"/>
              </a:xfrm>
              <a:custGeom>
                <a:avLst/>
                <a:gdLst/>
                <a:ahLst/>
                <a:cxnLst>
                  <a:cxn ang="0">
                    <a:pos x="0" y="134"/>
                  </a:cxn>
                  <a:cxn ang="0">
                    <a:pos x="61" y="173"/>
                  </a:cxn>
                  <a:cxn ang="0">
                    <a:pos x="129" y="134"/>
                  </a:cxn>
                  <a:cxn ang="0">
                    <a:pos x="129" y="0"/>
                  </a:cxn>
                  <a:cxn ang="0">
                    <a:pos x="61" y="39"/>
                  </a:cxn>
                  <a:cxn ang="0">
                    <a:pos x="0" y="0"/>
                  </a:cxn>
                  <a:cxn ang="0">
                    <a:pos x="0" y="134"/>
                  </a:cxn>
                </a:cxnLst>
                <a:rect l="0" t="0" r="r" b="b"/>
                <a:pathLst>
                  <a:path w="129" h="174">
                    <a:moveTo>
                      <a:pt x="0" y="134"/>
                    </a:moveTo>
                    <a:cubicBezTo>
                      <a:pt x="0" y="153"/>
                      <a:pt x="27" y="172"/>
                      <a:pt x="61" y="173"/>
                    </a:cubicBezTo>
                    <a:cubicBezTo>
                      <a:pt x="102" y="174"/>
                      <a:pt x="129" y="153"/>
                      <a:pt x="129" y="134"/>
                    </a:cubicBezTo>
                    <a:cubicBezTo>
                      <a:pt x="129" y="0"/>
                      <a:pt x="129" y="0"/>
                      <a:pt x="129" y="0"/>
                    </a:cubicBezTo>
                    <a:cubicBezTo>
                      <a:pt x="129" y="19"/>
                      <a:pt x="102" y="40"/>
                      <a:pt x="61" y="39"/>
                    </a:cubicBezTo>
                    <a:cubicBezTo>
                      <a:pt x="27" y="38"/>
                      <a:pt x="0" y="19"/>
                      <a:pt x="0" y="0"/>
                    </a:cubicBezTo>
                    <a:lnTo>
                      <a:pt x="0" y="134"/>
                    </a:lnTo>
                    <a:close/>
                  </a:path>
                </a:pathLst>
              </a:custGeom>
              <a:gradFill>
                <a:gsLst>
                  <a:gs pos="0">
                    <a:schemeClr val="accent3"/>
                  </a:gs>
                  <a:gs pos="50000">
                    <a:schemeClr val="accent3">
                      <a:lumMod val="60000"/>
                      <a:lumOff val="40000"/>
                    </a:schemeClr>
                  </a:gs>
                  <a:gs pos="100000">
                    <a:schemeClr val="accent3"/>
                  </a:gs>
                </a:gsLst>
                <a:lin ang="0" scaled="1"/>
              </a:gradFill>
              <a:ln w="9525">
                <a:noFill/>
                <a:round/>
                <a:headEnd/>
                <a:tailEnd/>
              </a:ln>
            </p:spPr>
            <p:txBody>
              <a:bodyPr anchor="ctr"/>
              <a:lstStyle/>
              <a:p>
                <a:pPr algn="ctr"/>
                <a:endParaRPr/>
              </a:p>
            </p:txBody>
          </p:sp>
        </p:grpSp>
        <p:grpSp>
          <p:nvGrpSpPr>
            <p:cNvPr id="10" name="îşļîḍe">
              <a:extLst>
                <a:ext uri="{FF2B5EF4-FFF2-40B4-BE49-F238E27FC236}">
                  <a16:creationId xmlns:a16="http://schemas.microsoft.com/office/drawing/2014/main" id="{EE95FA38-1331-4883-A708-A279ACE39FC6}"/>
                </a:ext>
              </a:extLst>
            </p:cNvPr>
            <p:cNvGrpSpPr/>
            <p:nvPr/>
          </p:nvGrpSpPr>
          <p:grpSpPr>
            <a:xfrm>
              <a:off x="4920090" y="4518220"/>
              <a:ext cx="309157" cy="330817"/>
              <a:chOff x="3911601" y="3687763"/>
              <a:chExt cx="249238" cy="266700"/>
            </a:xfrm>
            <a:solidFill>
              <a:schemeClr val="bg1"/>
            </a:solidFill>
          </p:grpSpPr>
          <p:sp>
            <p:nvSpPr>
              <p:cNvPr id="29" name="í$ļíḍe">
                <a:extLst>
                  <a:ext uri="{FF2B5EF4-FFF2-40B4-BE49-F238E27FC236}">
                    <a16:creationId xmlns:a16="http://schemas.microsoft.com/office/drawing/2014/main" id="{3BBD74D5-EF8E-47C5-BA09-B152A20B81BF}"/>
                  </a:ext>
                </a:extLst>
              </p:cNvPr>
              <p:cNvSpPr/>
              <p:nvPr/>
            </p:nvSpPr>
            <p:spPr bwMode="auto">
              <a:xfrm>
                <a:off x="3911601" y="3832225"/>
                <a:ext cx="104775" cy="122237"/>
              </a:xfrm>
              <a:custGeom>
                <a:avLst/>
                <a:gdLst/>
                <a:ahLst/>
                <a:cxnLst>
                  <a:cxn ang="0">
                    <a:pos x="1" y="0"/>
                  </a:cxn>
                  <a:cxn ang="0">
                    <a:pos x="21" y="0"/>
                  </a:cxn>
                  <a:cxn ang="0">
                    <a:pos x="23" y="2"/>
                  </a:cxn>
                  <a:cxn ang="0">
                    <a:pos x="21" y="3"/>
                  </a:cxn>
                  <a:cxn ang="0">
                    <a:pos x="2" y="3"/>
                  </a:cxn>
                  <a:cxn ang="0">
                    <a:pos x="2" y="26"/>
                  </a:cxn>
                  <a:cxn ang="0">
                    <a:pos x="1" y="27"/>
                  </a:cxn>
                  <a:cxn ang="0">
                    <a:pos x="0" y="26"/>
                  </a:cxn>
                  <a:cxn ang="0">
                    <a:pos x="0" y="2"/>
                  </a:cxn>
                  <a:cxn ang="0">
                    <a:pos x="1" y="0"/>
                  </a:cxn>
                </a:cxnLst>
                <a:rect l="0" t="0" r="r" b="b"/>
                <a:pathLst>
                  <a:path w="23" h="27">
                    <a:moveTo>
                      <a:pt x="1" y="0"/>
                    </a:moveTo>
                    <a:cubicBezTo>
                      <a:pt x="21" y="0"/>
                      <a:pt x="21" y="0"/>
                      <a:pt x="21" y="0"/>
                    </a:cubicBezTo>
                    <a:cubicBezTo>
                      <a:pt x="22" y="0"/>
                      <a:pt x="23" y="1"/>
                      <a:pt x="23" y="2"/>
                    </a:cubicBezTo>
                    <a:cubicBezTo>
                      <a:pt x="23" y="2"/>
                      <a:pt x="22" y="3"/>
                      <a:pt x="21" y="3"/>
                    </a:cubicBezTo>
                    <a:cubicBezTo>
                      <a:pt x="2" y="3"/>
                      <a:pt x="2" y="3"/>
                      <a:pt x="2" y="3"/>
                    </a:cubicBezTo>
                    <a:cubicBezTo>
                      <a:pt x="2" y="26"/>
                      <a:pt x="2" y="26"/>
                      <a:pt x="2" y="26"/>
                    </a:cubicBezTo>
                    <a:cubicBezTo>
                      <a:pt x="2" y="27"/>
                      <a:pt x="2" y="27"/>
                      <a:pt x="1" y="27"/>
                    </a:cubicBezTo>
                    <a:cubicBezTo>
                      <a:pt x="0" y="27"/>
                      <a:pt x="0" y="27"/>
                      <a:pt x="0" y="26"/>
                    </a:cubicBezTo>
                    <a:cubicBezTo>
                      <a:pt x="0" y="2"/>
                      <a:pt x="0" y="2"/>
                      <a:pt x="0" y="2"/>
                    </a:cubicBezTo>
                    <a:cubicBezTo>
                      <a:pt x="0" y="1"/>
                      <a:pt x="0" y="0"/>
                      <a:pt x="1" y="0"/>
                    </a:cubicBezTo>
                    <a:close/>
                  </a:path>
                </a:pathLst>
              </a:custGeom>
              <a:grpFill/>
              <a:ln w="9525">
                <a:noFill/>
                <a:round/>
                <a:headEnd/>
                <a:tailEnd/>
              </a:ln>
            </p:spPr>
            <p:txBody>
              <a:bodyPr anchor="ctr"/>
              <a:lstStyle/>
              <a:p>
                <a:pPr algn="ctr"/>
                <a:endParaRPr/>
              </a:p>
            </p:txBody>
          </p:sp>
          <p:sp>
            <p:nvSpPr>
              <p:cNvPr id="30" name="ï$ḷiďe">
                <a:extLst>
                  <a:ext uri="{FF2B5EF4-FFF2-40B4-BE49-F238E27FC236}">
                    <a16:creationId xmlns:a16="http://schemas.microsoft.com/office/drawing/2014/main" id="{6882016F-B66C-48E5-A434-6E4A3AA0E29F}"/>
                  </a:ext>
                </a:extLst>
              </p:cNvPr>
              <p:cNvSpPr/>
              <p:nvPr/>
            </p:nvSpPr>
            <p:spPr bwMode="auto">
              <a:xfrm>
                <a:off x="3919538" y="3697288"/>
                <a:ext cx="41275" cy="130175"/>
              </a:xfrm>
              <a:custGeom>
                <a:avLst/>
                <a:gdLst/>
                <a:ahLst/>
                <a:cxnLst>
                  <a:cxn ang="0">
                    <a:pos x="9" y="25"/>
                  </a:cxn>
                  <a:cxn ang="0">
                    <a:pos x="9" y="4"/>
                  </a:cxn>
                  <a:cxn ang="0">
                    <a:pos x="4" y="0"/>
                  </a:cxn>
                  <a:cxn ang="0">
                    <a:pos x="0" y="4"/>
                  </a:cxn>
                  <a:cxn ang="0">
                    <a:pos x="0" y="25"/>
                  </a:cxn>
                  <a:cxn ang="0">
                    <a:pos x="4" y="29"/>
                  </a:cxn>
                  <a:cxn ang="0">
                    <a:pos x="9" y="25"/>
                  </a:cxn>
                </a:cxnLst>
                <a:rect l="0" t="0" r="r" b="b"/>
                <a:pathLst>
                  <a:path w="9" h="29">
                    <a:moveTo>
                      <a:pt x="9" y="25"/>
                    </a:moveTo>
                    <a:cubicBezTo>
                      <a:pt x="9" y="4"/>
                      <a:pt x="9" y="4"/>
                      <a:pt x="9" y="4"/>
                    </a:cubicBezTo>
                    <a:cubicBezTo>
                      <a:pt x="9" y="2"/>
                      <a:pt x="7" y="0"/>
                      <a:pt x="4" y="0"/>
                    </a:cubicBezTo>
                    <a:cubicBezTo>
                      <a:pt x="2" y="0"/>
                      <a:pt x="0" y="2"/>
                      <a:pt x="0" y="4"/>
                    </a:cubicBezTo>
                    <a:cubicBezTo>
                      <a:pt x="0" y="25"/>
                      <a:pt x="0" y="25"/>
                      <a:pt x="0" y="25"/>
                    </a:cubicBezTo>
                    <a:cubicBezTo>
                      <a:pt x="0" y="27"/>
                      <a:pt x="2" y="29"/>
                      <a:pt x="4" y="29"/>
                    </a:cubicBezTo>
                    <a:cubicBezTo>
                      <a:pt x="7" y="29"/>
                      <a:pt x="9" y="27"/>
                      <a:pt x="9" y="25"/>
                    </a:cubicBezTo>
                    <a:close/>
                  </a:path>
                </a:pathLst>
              </a:custGeom>
              <a:grpFill/>
              <a:ln w="9525">
                <a:noFill/>
                <a:round/>
                <a:headEnd/>
                <a:tailEnd/>
              </a:ln>
            </p:spPr>
            <p:txBody>
              <a:bodyPr anchor="ctr"/>
              <a:lstStyle/>
              <a:p>
                <a:pPr algn="ctr"/>
                <a:endParaRPr/>
              </a:p>
            </p:txBody>
          </p:sp>
          <p:sp>
            <p:nvSpPr>
              <p:cNvPr id="31" name="íSľîḋe">
                <a:extLst>
                  <a:ext uri="{FF2B5EF4-FFF2-40B4-BE49-F238E27FC236}">
                    <a16:creationId xmlns:a16="http://schemas.microsoft.com/office/drawing/2014/main" id="{C6CBD98E-F1F0-41B9-8098-15C2FEA43038}"/>
                  </a:ext>
                </a:extLst>
              </p:cNvPr>
              <p:cNvSpPr/>
              <p:nvPr/>
            </p:nvSpPr>
            <p:spPr bwMode="auto">
              <a:xfrm>
                <a:off x="3975101" y="3687763"/>
                <a:ext cx="158750" cy="266700"/>
              </a:xfrm>
              <a:custGeom>
                <a:avLst/>
                <a:gdLst/>
                <a:ahLst/>
                <a:cxnLst>
                  <a:cxn ang="0">
                    <a:pos x="3" y="53"/>
                  </a:cxn>
                  <a:cxn ang="0">
                    <a:pos x="4" y="58"/>
                  </a:cxn>
                  <a:cxn ang="0">
                    <a:pos x="7" y="59"/>
                  </a:cxn>
                  <a:cxn ang="0">
                    <a:pos x="10" y="57"/>
                  </a:cxn>
                  <a:cxn ang="0">
                    <a:pos x="19" y="43"/>
                  </a:cxn>
                  <a:cxn ang="0">
                    <a:pos x="34" y="43"/>
                  </a:cxn>
                  <a:cxn ang="0">
                    <a:pos x="35" y="42"/>
                  </a:cxn>
                  <a:cxn ang="0">
                    <a:pos x="35" y="32"/>
                  </a:cxn>
                  <a:cxn ang="0">
                    <a:pos x="24" y="14"/>
                  </a:cxn>
                  <a:cxn ang="0">
                    <a:pos x="22" y="15"/>
                  </a:cxn>
                  <a:cxn ang="0">
                    <a:pos x="26" y="8"/>
                  </a:cxn>
                  <a:cxn ang="0">
                    <a:pos x="18" y="0"/>
                  </a:cxn>
                  <a:cxn ang="0">
                    <a:pos x="10" y="8"/>
                  </a:cxn>
                  <a:cxn ang="0">
                    <a:pos x="18" y="16"/>
                  </a:cxn>
                  <a:cxn ang="0">
                    <a:pos x="20" y="15"/>
                  </a:cxn>
                  <a:cxn ang="0">
                    <a:pos x="15" y="21"/>
                  </a:cxn>
                  <a:cxn ang="0">
                    <a:pos x="3" y="23"/>
                  </a:cxn>
                  <a:cxn ang="0">
                    <a:pos x="1" y="25"/>
                  </a:cxn>
                  <a:cxn ang="0">
                    <a:pos x="0" y="29"/>
                  </a:cxn>
                  <a:cxn ang="0">
                    <a:pos x="4" y="32"/>
                  </a:cxn>
                  <a:cxn ang="0">
                    <a:pos x="5" y="32"/>
                  </a:cxn>
                  <a:cxn ang="0">
                    <a:pos x="13" y="30"/>
                  </a:cxn>
                  <a:cxn ang="0">
                    <a:pos x="13" y="32"/>
                  </a:cxn>
                  <a:cxn ang="0">
                    <a:pos x="13" y="36"/>
                  </a:cxn>
                  <a:cxn ang="0">
                    <a:pos x="3" y="53"/>
                  </a:cxn>
                </a:cxnLst>
                <a:rect l="0" t="0" r="r" b="b"/>
                <a:pathLst>
                  <a:path w="35" h="59">
                    <a:moveTo>
                      <a:pt x="3" y="53"/>
                    </a:moveTo>
                    <a:cubicBezTo>
                      <a:pt x="2" y="55"/>
                      <a:pt x="2" y="57"/>
                      <a:pt x="4" y="58"/>
                    </a:cubicBezTo>
                    <a:cubicBezTo>
                      <a:pt x="5" y="59"/>
                      <a:pt x="6" y="59"/>
                      <a:pt x="7" y="59"/>
                    </a:cubicBezTo>
                    <a:cubicBezTo>
                      <a:pt x="8" y="59"/>
                      <a:pt x="9" y="59"/>
                      <a:pt x="10" y="57"/>
                    </a:cubicBezTo>
                    <a:cubicBezTo>
                      <a:pt x="19" y="43"/>
                      <a:pt x="19" y="43"/>
                      <a:pt x="19" y="43"/>
                    </a:cubicBezTo>
                    <a:cubicBezTo>
                      <a:pt x="34" y="43"/>
                      <a:pt x="34" y="43"/>
                      <a:pt x="34" y="43"/>
                    </a:cubicBezTo>
                    <a:cubicBezTo>
                      <a:pt x="35" y="43"/>
                      <a:pt x="35" y="43"/>
                      <a:pt x="35" y="42"/>
                    </a:cubicBezTo>
                    <a:cubicBezTo>
                      <a:pt x="35" y="32"/>
                      <a:pt x="35" y="32"/>
                      <a:pt x="35" y="32"/>
                    </a:cubicBezTo>
                    <a:cubicBezTo>
                      <a:pt x="35" y="22"/>
                      <a:pt x="31" y="14"/>
                      <a:pt x="24" y="14"/>
                    </a:cubicBezTo>
                    <a:cubicBezTo>
                      <a:pt x="23" y="14"/>
                      <a:pt x="23" y="14"/>
                      <a:pt x="22" y="15"/>
                    </a:cubicBezTo>
                    <a:cubicBezTo>
                      <a:pt x="24" y="13"/>
                      <a:pt x="26" y="11"/>
                      <a:pt x="26" y="8"/>
                    </a:cubicBezTo>
                    <a:cubicBezTo>
                      <a:pt x="26" y="3"/>
                      <a:pt x="22" y="0"/>
                      <a:pt x="18" y="0"/>
                    </a:cubicBezTo>
                    <a:cubicBezTo>
                      <a:pt x="14" y="0"/>
                      <a:pt x="10" y="3"/>
                      <a:pt x="10" y="8"/>
                    </a:cubicBezTo>
                    <a:cubicBezTo>
                      <a:pt x="10" y="12"/>
                      <a:pt x="14" y="16"/>
                      <a:pt x="18" y="16"/>
                    </a:cubicBezTo>
                    <a:cubicBezTo>
                      <a:pt x="19" y="16"/>
                      <a:pt x="20" y="16"/>
                      <a:pt x="20" y="15"/>
                    </a:cubicBezTo>
                    <a:cubicBezTo>
                      <a:pt x="18" y="16"/>
                      <a:pt x="17" y="18"/>
                      <a:pt x="15" y="21"/>
                    </a:cubicBezTo>
                    <a:cubicBezTo>
                      <a:pt x="3" y="23"/>
                      <a:pt x="3" y="23"/>
                      <a:pt x="3" y="23"/>
                    </a:cubicBezTo>
                    <a:cubicBezTo>
                      <a:pt x="2" y="24"/>
                      <a:pt x="1" y="24"/>
                      <a:pt x="1" y="25"/>
                    </a:cubicBezTo>
                    <a:cubicBezTo>
                      <a:pt x="0" y="26"/>
                      <a:pt x="0" y="28"/>
                      <a:pt x="0" y="29"/>
                    </a:cubicBezTo>
                    <a:cubicBezTo>
                      <a:pt x="1" y="31"/>
                      <a:pt x="2" y="32"/>
                      <a:pt x="4" y="32"/>
                    </a:cubicBezTo>
                    <a:cubicBezTo>
                      <a:pt x="5" y="32"/>
                      <a:pt x="5" y="32"/>
                      <a:pt x="5" y="32"/>
                    </a:cubicBezTo>
                    <a:cubicBezTo>
                      <a:pt x="13" y="30"/>
                      <a:pt x="13" y="30"/>
                      <a:pt x="13" y="30"/>
                    </a:cubicBezTo>
                    <a:cubicBezTo>
                      <a:pt x="13" y="31"/>
                      <a:pt x="13" y="32"/>
                      <a:pt x="13" y="32"/>
                    </a:cubicBezTo>
                    <a:cubicBezTo>
                      <a:pt x="13" y="36"/>
                      <a:pt x="13" y="36"/>
                      <a:pt x="13" y="36"/>
                    </a:cubicBezTo>
                    <a:lnTo>
                      <a:pt x="3" y="53"/>
                    </a:lnTo>
                    <a:close/>
                  </a:path>
                </a:pathLst>
              </a:custGeom>
              <a:grpFill/>
              <a:ln w="9525">
                <a:noFill/>
                <a:round/>
                <a:headEnd/>
                <a:tailEnd/>
              </a:ln>
            </p:spPr>
            <p:txBody>
              <a:bodyPr anchor="ctr"/>
              <a:lstStyle/>
              <a:p>
                <a:pPr algn="ctr"/>
                <a:endParaRPr/>
              </a:p>
            </p:txBody>
          </p:sp>
          <p:sp>
            <p:nvSpPr>
              <p:cNvPr id="32" name="ïṩḷïḋe">
                <a:extLst>
                  <a:ext uri="{FF2B5EF4-FFF2-40B4-BE49-F238E27FC236}">
                    <a16:creationId xmlns:a16="http://schemas.microsoft.com/office/drawing/2014/main" id="{151B0E5C-0A10-4F52-B9C4-3DB1768B436E}"/>
                  </a:ext>
                </a:extLst>
              </p:cNvPr>
              <p:cNvSpPr/>
              <p:nvPr/>
            </p:nvSpPr>
            <p:spPr bwMode="auto">
              <a:xfrm>
                <a:off x="4070351" y="3805238"/>
                <a:ext cx="90488" cy="100012"/>
              </a:xfrm>
              <a:custGeom>
                <a:avLst/>
                <a:gdLst/>
                <a:ahLst/>
                <a:cxnLst>
                  <a:cxn ang="0">
                    <a:pos x="1" y="20"/>
                  </a:cxn>
                  <a:cxn ang="0">
                    <a:pos x="17" y="20"/>
                  </a:cxn>
                  <a:cxn ang="0">
                    <a:pos x="17" y="1"/>
                  </a:cxn>
                  <a:cxn ang="0">
                    <a:pos x="18" y="0"/>
                  </a:cxn>
                  <a:cxn ang="0">
                    <a:pos x="20" y="1"/>
                  </a:cxn>
                  <a:cxn ang="0">
                    <a:pos x="20" y="21"/>
                  </a:cxn>
                  <a:cxn ang="0">
                    <a:pos x="18" y="22"/>
                  </a:cxn>
                  <a:cxn ang="0">
                    <a:pos x="1" y="22"/>
                  </a:cxn>
                  <a:cxn ang="0">
                    <a:pos x="0" y="21"/>
                  </a:cxn>
                  <a:cxn ang="0">
                    <a:pos x="1" y="20"/>
                  </a:cxn>
                </a:cxnLst>
                <a:rect l="0" t="0" r="r" b="b"/>
                <a:pathLst>
                  <a:path w="20" h="22">
                    <a:moveTo>
                      <a:pt x="1" y="20"/>
                    </a:moveTo>
                    <a:cubicBezTo>
                      <a:pt x="17" y="20"/>
                      <a:pt x="17" y="20"/>
                      <a:pt x="17" y="20"/>
                    </a:cubicBezTo>
                    <a:cubicBezTo>
                      <a:pt x="17" y="1"/>
                      <a:pt x="17" y="1"/>
                      <a:pt x="17" y="1"/>
                    </a:cubicBezTo>
                    <a:cubicBezTo>
                      <a:pt x="17" y="0"/>
                      <a:pt x="18" y="0"/>
                      <a:pt x="18" y="0"/>
                    </a:cubicBezTo>
                    <a:cubicBezTo>
                      <a:pt x="19" y="0"/>
                      <a:pt x="20" y="0"/>
                      <a:pt x="20" y="1"/>
                    </a:cubicBezTo>
                    <a:cubicBezTo>
                      <a:pt x="20" y="21"/>
                      <a:pt x="20" y="21"/>
                      <a:pt x="20" y="21"/>
                    </a:cubicBezTo>
                    <a:cubicBezTo>
                      <a:pt x="20" y="22"/>
                      <a:pt x="19" y="22"/>
                      <a:pt x="18" y="22"/>
                    </a:cubicBezTo>
                    <a:cubicBezTo>
                      <a:pt x="1" y="22"/>
                      <a:pt x="1" y="22"/>
                      <a:pt x="1" y="22"/>
                    </a:cubicBezTo>
                    <a:cubicBezTo>
                      <a:pt x="0" y="22"/>
                      <a:pt x="0" y="22"/>
                      <a:pt x="0" y="21"/>
                    </a:cubicBezTo>
                    <a:cubicBezTo>
                      <a:pt x="0" y="20"/>
                      <a:pt x="0" y="20"/>
                      <a:pt x="1" y="20"/>
                    </a:cubicBezTo>
                    <a:close/>
                  </a:path>
                </a:pathLst>
              </a:custGeom>
              <a:grpFill/>
              <a:ln w="9525">
                <a:noFill/>
                <a:round/>
                <a:headEnd/>
                <a:tailEnd/>
              </a:ln>
            </p:spPr>
            <p:txBody>
              <a:bodyPr anchor="ctr"/>
              <a:lstStyle/>
              <a:p>
                <a:pPr algn="ctr"/>
                <a:endParaRPr/>
              </a:p>
            </p:txBody>
          </p:sp>
        </p:grpSp>
        <p:grpSp>
          <p:nvGrpSpPr>
            <p:cNvPr id="11" name="iṧ1idè">
              <a:extLst>
                <a:ext uri="{FF2B5EF4-FFF2-40B4-BE49-F238E27FC236}">
                  <a16:creationId xmlns:a16="http://schemas.microsoft.com/office/drawing/2014/main" id="{0BCD0B3C-CEB6-42F5-9DD9-3B3887514815}"/>
                </a:ext>
              </a:extLst>
            </p:cNvPr>
            <p:cNvGrpSpPr/>
            <p:nvPr/>
          </p:nvGrpSpPr>
          <p:grpSpPr>
            <a:xfrm>
              <a:off x="6968656" y="3478521"/>
              <a:ext cx="291435" cy="285526"/>
              <a:chOff x="5024438" y="2844800"/>
              <a:chExt cx="234950" cy="230187"/>
            </a:xfrm>
            <a:solidFill>
              <a:schemeClr val="bg1"/>
            </a:solidFill>
          </p:grpSpPr>
          <p:sp>
            <p:nvSpPr>
              <p:cNvPr id="27" name="ïṩ1iḑê">
                <a:extLst>
                  <a:ext uri="{FF2B5EF4-FFF2-40B4-BE49-F238E27FC236}">
                    <a16:creationId xmlns:a16="http://schemas.microsoft.com/office/drawing/2014/main" id="{55225C8B-58E3-42A7-9D08-85D869520D26}"/>
                  </a:ext>
                </a:extLst>
              </p:cNvPr>
              <p:cNvSpPr/>
              <p:nvPr/>
            </p:nvSpPr>
            <p:spPr bwMode="auto">
              <a:xfrm>
                <a:off x="5024438" y="2844800"/>
                <a:ext cx="234950" cy="230187"/>
              </a:xfrm>
              <a:custGeom>
                <a:avLst/>
                <a:gdLst/>
                <a:ahLst/>
                <a:cxnLst>
                  <a:cxn ang="0">
                    <a:pos x="46" y="36"/>
                  </a:cxn>
                  <a:cxn ang="0">
                    <a:pos x="52" y="30"/>
                  </a:cxn>
                  <a:cxn ang="0">
                    <a:pos x="52" y="6"/>
                  </a:cxn>
                  <a:cxn ang="0">
                    <a:pos x="46" y="0"/>
                  </a:cxn>
                  <a:cxn ang="0">
                    <a:pos x="5" y="0"/>
                  </a:cxn>
                  <a:cxn ang="0">
                    <a:pos x="0" y="6"/>
                  </a:cxn>
                  <a:cxn ang="0">
                    <a:pos x="0" y="30"/>
                  </a:cxn>
                  <a:cxn ang="0">
                    <a:pos x="5" y="36"/>
                  </a:cxn>
                  <a:cxn ang="0">
                    <a:pos x="21" y="36"/>
                  </a:cxn>
                  <a:cxn ang="0">
                    <a:pos x="21" y="41"/>
                  </a:cxn>
                  <a:cxn ang="0">
                    <a:pos x="5" y="41"/>
                  </a:cxn>
                  <a:cxn ang="0">
                    <a:pos x="0" y="46"/>
                  </a:cxn>
                  <a:cxn ang="0">
                    <a:pos x="0" y="50"/>
                  </a:cxn>
                  <a:cxn ang="0">
                    <a:pos x="1" y="51"/>
                  </a:cxn>
                  <a:cxn ang="0">
                    <a:pos x="51" y="51"/>
                  </a:cxn>
                  <a:cxn ang="0">
                    <a:pos x="52" y="50"/>
                  </a:cxn>
                  <a:cxn ang="0">
                    <a:pos x="52" y="46"/>
                  </a:cxn>
                  <a:cxn ang="0">
                    <a:pos x="46" y="41"/>
                  </a:cxn>
                  <a:cxn ang="0">
                    <a:pos x="30" y="41"/>
                  </a:cxn>
                  <a:cxn ang="0">
                    <a:pos x="30" y="36"/>
                  </a:cxn>
                  <a:cxn ang="0">
                    <a:pos x="46" y="36"/>
                  </a:cxn>
                  <a:cxn ang="0">
                    <a:pos x="2" y="30"/>
                  </a:cxn>
                  <a:cxn ang="0">
                    <a:pos x="2" y="6"/>
                  </a:cxn>
                  <a:cxn ang="0">
                    <a:pos x="5" y="3"/>
                  </a:cxn>
                  <a:cxn ang="0">
                    <a:pos x="46" y="3"/>
                  </a:cxn>
                  <a:cxn ang="0">
                    <a:pos x="49" y="6"/>
                  </a:cxn>
                  <a:cxn ang="0">
                    <a:pos x="49" y="30"/>
                  </a:cxn>
                  <a:cxn ang="0">
                    <a:pos x="46" y="34"/>
                  </a:cxn>
                  <a:cxn ang="0">
                    <a:pos x="5" y="34"/>
                  </a:cxn>
                  <a:cxn ang="0">
                    <a:pos x="2" y="30"/>
                  </a:cxn>
                </a:cxnLst>
                <a:rect l="0" t="0" r="r" b="b"/>
                <a:pathLst>
                  <a:path w="52" h="51">
                    <a:moveTo>
                      <a:pt x="46" y="36"/>
                    </a:moveTo>
                    <a:cubicBezTo>
                      <a:pt x="49" y="36"/>
                      <a:pt x="52" y="33"/>
                      <a:pt x="52" y="30"/>
                    </a:cubicBezTo>
                    <a:cubicBezTo>
                      <a:pt x="52" y="6"/>
                      <a:pt x="52" y="6"/>
                      <a:pt x="52" y="6"/>
                    </a:cubicBezTo>
                    <a:cubicBezTo>
                      <a:pt x="52" y="3"/>
                      <a:pt x="49" y="0"/>
                      <a:pt x="46" y="0"/>
                    </a:cubicBezTo>
                    <a:cubicBezTo>
                      <a:pt x="5" y="0"/>
                      <a:pt x="5" y="0"/>
                      <a:pt x="5" y="0"/>
                    </a:cubicBezTo>
                    <a:cubicBezTo>
                      <a:pt x="2" y="0"/>
                      <a:pt x="0" y="3"/>
                      <a:pt x="0" y="6"/>
                    </a:cubicBezTo>
                    <a:cubicBezTo>
                      <a:pt x="0" y="30"/>
                      <a:pt x="0" y="30"/>
                      <a:pt x="0" y="30"/>
                    </a:cubicBezTo>
                    <a:cubicBezTo>
                      <a:pt x="0" y="33"/>
                      <a:pt x="2" y="36"/>
                      <a:pt x="5" y="36"/>
                    </a:cubicBezTo>
                    <a:cubicBezTo>
                      <a:pt x="21" y="36"/>
                      <a:pt x="21" y="36"/>
                      <a:pt x="21" y="36"/>
                    </a:cubicBezTo>
                    <a:cubicBezTo>
                      <a:pt x="21" y="41"/>
                      <a:pt x="21" y="41"/>
                      <a:pt x="21" y="41"/>
                    </a:cubicBezTo>
                    <a:cubicBezTo>
                      <a:pt x="5" y="41"/>
                      <a:pt x="5" y="41"/>
                      <a:pt x="5" y="41"/>
                    </a:cubicBezTo>
                    <a:cubicBezTo>
                      <a:pt x="2" y="41"/>
                      <a:pt x="0" y="43"/>
                      <a:pt x="0" y="46"/>
                    </a:cubicBezTo>
                    <a:cubicBezTo>
                      <a:pt x="0" y="50"/>
                      <a:pt x="0" y="50"/>
                      <a:pt x="0" y="50"/>
                    </a:cubicBezTo>
                    <a:cubicBezTo>
                      <a:pt x="0" y="51"/>
                      <a:pt x="0" y="51"/>
                      <a:pt x="1" y="51"/>
                    </a:cubicBezTo>
                    <a:cubicBezTo>
                      <a:pt x="51" y="51"/>
                      <a:pt x="51" y="51"/>
                      <a:pt x="51" y="51"/>
                    </a:cubicBezTo>
                    <a:cubicBezTo>
                      <a:pt x="51" y="51"/>
                      <a:pt x="52" y="51"/>
                      <a:pt x="52" y="50"/>
                    </a:cubicBezTo>
                    <a:cubicBezTo>
                      <a:pt x="52" y="46"/>
                      <a:pt x="52" y="46"/>
                      <a:pt x="52" y="46"/>
                    </a:cubicBezTo>
                    <a:cubicBezTo>
                      <a:pt x="52" y="43"/>
                      <a:pt x="49" y="41"/>
                      <a:pt x="46" y="41"/>
                    </a:cubicBezTo>
                    <a:cubicBezTo>
                      <a:pt x="30" y="41"/>
                      <a:pt x="30" y="41"/>
                      <a:pt x="30" y="41"/>
                    </a:cubicBezTo>
                    <a:cubicBezTo>
                      <a:pt x="30" y="36"/>
                      <a:pt x="30" y="36"/>
                      <a:pt x="30" y="36"/>
                    </a:cubicBezTo>
                    <a:lnTo>
                      <a:pt x="46" y="36"/>
                    </a:lnTo>
                    <a:close/>
                    <a:moveTo>
                      <a:pt x="2" y="30"/>
                    </a:moveTo>
                    <a:cubicBezTo>
                      <a:pt x="2" y="6"/>
                      <a:pt x="2" y="6"/>
                      <a:pt x="2" y="6"/>
                    </a:cubicBezTo>
                    <a:cubicBezTo>
                      <a:pt x="2" y="4"/>
                      <a:pt x="3" y="3"/>
                      <a:pt x="5" y="3"/>
                    </a:cubicBezTo>
                    <a:cubicBezTo>
                      <a:pt x="46" y="3"/>
                      <a:pt x="46" y="3"/>
                      <a:pt x="46" y="3"/>
                    </a:cubicBezTo>
                    <a:cubicBezTo>
                      <a:pt x="48" y="3"/>
                      <a:pt x="49" y="4"/>
                      <a:pt x="49" y="6"/>
                    </a:cubicBezTo>
                    <a:cubicBezTo>
                      <a:pt x="49" y="30"/>
                      <a:pt x="49" y="30"/>
                      <a:pt x="49" y="30"/>
                    </a:cubicBezTo>
                    <a:cubicBezTo>
                      <a:pt x="49" y="32"/>
                      <a:pt x="48" y="34"/>
                      <a:pt x="46" y="34"/>
                    </a:cubicBezTo>
                    <a:cubicBezTo>
                      <a:pt x="5" y="34"/>
                      <a:pt x="5" y="34"/>
                      <a:pt x="5" y="34"/>
                    </a:cubicBezTo>
                    <a:cubicBezTo>
                      <a:pt x="3" y="34"/>
                      <a:pt x="2" y="32"/>
                      <a:pt x="2" y="30"/>
                    </a:cubicBezTo>
                    <a:close/>
                  </a:path>
                </a:pathLst>
              </a:custGeom>
              <a:grpFill/>
              <a:ln w="9525">
                <a:noFill/>
                <a:round/>
                <a:headEnd/>
                <a:tailEnd/>
              </a:ln>
            </p:spPr>
            <p:txBody>
              <a:bodyPr anchor="ctr"/>
              <a:lstStyle/>
              <a:p>
                <a:pPr algn="ctr"/>
                <a:endParaRPr/>
              </a:p>
            </p:txBody>
          </p:sp>
          <p:sp>
            <p:nvSpPr>
              <p:cNvPr id="28" name="íṡ1ídè">
                <a:extLst>
                  <a:ext uri="{FF2B5EF4-FFF2-40B4-BE49-F238E27FC236}">
                    <a16:creationId xmlns:a16="http://schemas.microsoft.com/office/drawing/2014/main" id="{EF4CEA4C-35B9-4993-82A0-F34A83F8155C}"/>
                  </a:ext>
                </a:extLst>
              </p:cNvPr>
              <p:cNvSpPr/>
              <p:nvPr/>
            </p:nvSpPr>
            <p:spPr bwMode="auto">
              <a:xfrm>
                <a:off x="5041901" y="2867025"/>
                <a:ext cx="195263" cy="117475"/>
              </a:xfrm>
              <a:custGeom>
                <a:avLst/>
                <a:gdLst/>
                <a:ahLst/>
                <a:cxnLst>
                  <a:cxn ang="0">
                    <a:pos x="43" y="25"/>
                  </a:cxn>
                  <a:cxn ang="0">
                    <a:pos x="43" y="1"/>
                  </a:cxn>
                  <a:cxn ang="0">
                    <a:pos x="42" y="0"/>
                  </a:cxn>
                  <a:cxn ang="0">
                    <a:pos x="1" y="0"/>
                  </a:cxn>
                  <a:cxn ang="0">
                    <a:pos x="0" y="1"/>
                  </a:cxn>
                  <a:cxn ang="0">
                    <a:pos x="0" y="25"/>
                  </a:cxn>
                  <a:cxn ang="0">
                    <a:pos x="1" y="26"/>
                  </a:cxn>
                  <a:cxn ang="0">
                    <a:pos x="42" y="26"/>
                  </a:cxn>
                  <a:cxn ang="0">
                    <a:pos x="43" y="25"/>
                  </a:cxn>
                </a:cxnLst>
                <a:rect l="0" t="0" r="r" b="b"/>
                <a:pathLst>
                  <a:path w="43" h="26">
                    <a:moveTo>
                      <a:pt x="43" y="25"/>
                    </a:moveTo>
                    <a:cubicBezTo>
                      <a:pt x="43" y="1"/>
                      <a:pt x="43" y="1"/>
                      <a:pt x="43" y="1"/>
                    </a:cubicBezTo>
                    <a:cubicBezTo>
                      <a:pt x="43" y="0"/>
                      <a:pt x="43" y="0"/>
                      <a:pt x="42" y="0"/>
                    </a:cubicBezTo>
                    <a:cubicBezTo>
                      <a:pt x="1" y="0"/>
                      <a:pt x="1" y="0"/>
                      <a:pt x="1" y="0"/>
                    </a:cubicBezTo>
                    <a:cubicBezTo>
                      <a:pt x="0" y="0"/>
                      <a:pt x="0" y="0"/>
                      <a:pt x="0" y="1"/>
                    </a:cubicBezTo>
                    <a:cubicBezTo>
                      <a:pt x="0" y="25"/>
                      <a:pt x="0" y="25"/>
                      <a:pt x="0" y="25"/>
                    </a:cubicBezTo>
                    <a:cubicBezTo>
                      <a:pt x="0" y="26"/>
                      <a:pt x="0" y="26"/>
                      <a:pt x="1" y="26"/>
                    </a:cubicBezTo>
                    <a:cubicBezTo>
                      <a:pt x="42" y="26"/>
                      <a:pt x="42" y="26"/>
                      <a:pt x="42" y="26"/>
                    </a:cubicBezTo>
                    <a:cubicBezTo>
                      <a:pt x="43" y="26"/>
                      <a:pt x="43" y="26"/>
                      <a:pt x="43" y="25"/>
                    </a:cubicBezTo>
                    <a:close/>
                  </a:path>
                </a:pathLst>
              </a:custGeom>
              <a:grpFill/>
              <a:ln w="9525">
                <a:noFill/>
                <a:round/>
                <a:headEnd/>
                <a:tailEnd/>
              </a:ln>
            </p:spPr>
            <p:txBody>
              <a:bodyPr anchor="ctr"/>
              <a:lstStyle/>
              <a:p>
                <a:pPr algn="ctr"/>
                <a:endParaRPr/>
              </a:p>
            </p:txBody>
          </p:sp>
        </p:grpSp>
        <p:grpSp>
          <p:nvGrpSpPr>
            <p:cNvPr id="12" name="îṡḷiďê">
              <a:extLst>
                <a:ext uri="{FF2B5EF4-FFF2-40B4-BE49-F238E27FC236}">
                  <a16:creationId xmlns:a16="http://schemas.microsoft.com/office/drawing/2014/main" id="{E8A5A01B-DE26-4078-AF8F-FD04DF8CF3C0}"/>
                </a:ext>
              </a:extLst>
            </p:cNvPr>
            <p:cNvGrpSpPr/>
            <p:nvPr/>
          </p:nvGrpSpPr>
          <p:grpSpPr>
            <a:xfrm>
              <a:off x="4953663" y="2391437"/>
              <a:ext cx="259928" cy="388631"/>
              <a:chOff x="3921998" y="2009774"/>
              <a:chExt cx="163513" cy="244476"/>
            </a:xfrm>
            <a:solidFill>
              <a:schemeClr val="bg1"/>
            </a:solidFill>
          </p:grpSpPr>
          <p:sp>
            <p:nvSpPr>
              <p:cNvPr id="23" name="išḷíḋè">
                <a:extLst>
                  <a:ext uri="{FF2B5EF4-FFF2-40B4-BE49-F238E27FC236}">
                    <a16:creationId xmlns:a16="http://schemas.microsoft.com/office/drawing/2014/main" id="{D44A5B77-D3E6-4127-96CD-B8B6D10DFC85}"/>
                  </a:ext>
                </a:extLst>
              </p:cNvPr>
              <p:cNvSpPr/>
              <p:nvPr/>
            </p:nvSpPr>
            <p:spPr bwMode="auto">
              <a:xfrm>
                <a:off x="3921998" y="2009774"/>
                <a:ext cx="163513" cy="244475"/>
              </a:xfrm>
              <a:custGeom>
                <a:avLst/>
                <a:gdLst/>
                <a:ahLst/>
                <a:cxnLst>
                  <a:cxn ang="0">
                    <a:pos x="31" y="30"/>
                  </a:cxn>
                  <a:cxn ang="0">
                    <a:pos x="36" y="18"/>
                  </a:cxn>
                  <a:cxn ang="0">
                    <a:pos x="18" y="0"/>
                  </a:cxn>
                  <a:cxn ang="0">
                    <a:pos x="0" y="18"/>
                  </a:cxn>
                  <a:cxn ang="0">
                    <a:pos x="5" y="30"/>
                  </a:cxn>
                  <a:cxn ang="0">
                    <a:pos x="5" y="30"/>
                  </a:cxn>
                  <a:cxn ang="0">
                    <a:pos x="10" y="42"/>
                  </a:cxn>
                  <a:cxn ang="0">
                    <a:pos x="9" y="44"/>
                  </a:cxn>
                  <a:cxn ang="0">
                    <a:pos x="11" y="46"/>
                  </a:cxn>
                  <a:cxn ang="0">
                    <a:pos x="9" y="48"/>
                  </a:cxn>
                  <a:cxn ang="0">
                    <a:pos x="11" y="50"/>
                  </a:cxn>
                  <a:cxn ang="0">
                    <a:pos x="9" y="52"/>
                  </a:cxn>
                  <a:cxn ang="0">
                    <a:pos x="12" y="54"/>
                  </a:cxn>
                  <a:cxn ang="0">
                    <a:pos x="24" y="54"/>
                  </a:cxn>
                  <a:cxn ang="0">
                    <a:pos x="27" y="52"/>
                  </a:cxn>
                  <a:cxn ang="0">
                    <a:pos x="26" y="50"/>
                  </a:cxn>
                  <a:cxn ang="0">
                    <a:pos x="27" y="48"/>
                  </a:cxn>
                  <a:cxn ang="0">
                    <a:pos x="26" y="46"/>
                  </a:cxn>
                  <a:cxn ang="0">
                    <a:pos x="27" y="44"/>
                  </a:cxn>
                  <a:cxn ang="0">
                    <a:pos x="26" y="42"/>
                  </a:cxn>
                  <a:cxn ang="0">
                    <a:pos x="31" y="30"/>
                  </a:cxn>
                  <a:cxn ang="0">
                    <a:pos x="19" y="42"/>
                  </a:cxn>
                  <a:cxn ang="0">
                    <a:pos x="18" y="42"/>
                  </a:cxn>
                  <a:cxn ang="0">
                    <a:pos x="18" y="33"/>
                  </a:cxn>
                  <a:cxn ang="0">
                    <a:pos x="18" y="32"/>
                  </a:cxn>
                  <a:cxn ang="0">
                    <a:pos x="19" y="33"/>
                  </a:cxn>
                  <a:cxn ang="0">
                    <a:pos x="19" y="33"/>
                  </a:cxn>
                  <a:cxn ang="0">
                    <a:pos x="19" y="42"/>
                  </a:cxn>
                  <a:cxn ang="0">
                    <a:pos x="29" y="28"/>
                  </a:cxn>
                  <a:cxn ang="0">
                    <a:pos x="29" y="28"/>
                  </a:cxn>
                  <a:cxn ang="0">
                    <a:pos x="23" y="42"/>
                  </a:cxn>
                  <a:cxn ang="0">
                    <a:pos x="21" y="42"/>
                  </a:cxn>
                  <a:cxn ang="0">
                    <a:pos x="21" y="33"/>
                  </a:cxn>
                  <a:cxn ang="0">
                    <a:pos x="21" y="33"/>
                  </a:cxn>
                  <a:cxn ang="0">
                    <a:pos x="26" y="19"/>
                  </a:cxn>
                  <a:cxn ang="0">
                    <a:pos x="25" y="19"/>
                  </a:cxn>
                  <a:cxn ang="0">
                    <a:pos x="24" y="19"/>
                  </a:cxn>
                  <a:cxn ang="0">
                    <a:pos x="21" y="29"/>
                  </a:cxn>
                  <a:cxn ang="0">
                    <a:pos x="21" y="23"/>
                  </a:cxn>
                  <a:cxn ang="0">
                    <a:pos x="21" y="23"/>
                  </a:cxn>
                  <a:cxn ang="0">
                    <a:pos x="20" y="23"/>
                  </a:cxn>
                  <a:cxn ang="0">
                    <a:pos x="20" y="30"/>
                  </a:cxn>
                  <a:cxn ang="0">
                    <a:pos x="18" y="30"/>
                  </a:cxn>
                  <a:cxn ang="0">
                    <a:pos x="16" y="30"/>
                  </a:cxn>
                  <a:cxn ang="0">
                    <a:pos x="16" y="23"/>
                  </a:cxn>
                  <a:cxn ang="0">
                    <a:pos x="16" y="23"/>
                  </a:cxn>
                  <a:cxn ang="0">
                    <a:pos x="15" y="23"/>
                  </a:cxn>
                  <a:cxn ang="0">
                    <a:pos x="15" y="29"/>
                  </a:cxn>
                  <a:cxn ang="0">
                    <a:pos x="12" y="19"/>
                  </a:cxn>
                  <a:cxn ang="0">
                    <a:pos x="11" y="19"/>
                  </a:cxn>
                  <a:cxn ang="0">
                    <a:pos x="11" y="19"/>
                  </a:cxn>
                  <a:cxn ang="0">
                    <a:pos x="15" y="33"/>
                  </a:cxn>
                  <a:cxn ang="0">
                    <a:pos x="15" y="33"/>
                  </a:cxn>
                  <a:cxn ang="0">
                    <a:pos x="15" y="42"/>
                  </a:cxn>
                  <a:cxn ang="0">
                    <a:pos x="13" y="42"/>
                  </a:cxn>
                  <a:cxn ang="0">
                    <a:pos x="7" y="28"/>
                  </a:cxn>
                  <a:cxn ang="0">
                    <a:pos x="7" y="28"/>
                  </a:cxn>
                  <a:cxn ang="0">
                    <a:pos x="7" y="28"/>
                  </a:cxn>
                  <a:cxn ang="0">
                    <a:pos x="3" y="18"/>
                  </a:cxn>
                  <a:cxn ang="0">
                    <a:pos x="18" y="3"/>
                  </a:cxn>
                  <a:cxn ang="0">
                    <a:pos x="33" y="18"/>
                  </a:cxn>
                  <a:cxn ang="0">
                    <a:pos x="29" y="28"/>
                  </a:cxn>
                </a:cxnLst>
                <a:rect l="0" t="0" r="r" b="b"/>
                <a:pathLst>
                  <a:path w="36" h="54">
                    <a:moveTo>
                      <a:pt x="31" y="30"/>
                    </a:moveTo>
                    <a:cubicBezTo>
                      <a:pt x="34" y="27"/>
                      <a:pt x="36" y="22"/>
                      <a:pt x="36" y="18"/>
                    </a:cubicBezTo>
                    <a:cubicBezTo>
                      <a:pt x="36" y="8"/>
                      <a:pt x="28" y="0"/>
                      <a:pt x="18" y="0"/>
                    </a:cubicBezTo>
                    <a:cubicBezTo>
                      <a:pt x="8" y="0"/>
                      <a:pt x="0" y="8"/>
                      <a:pt x="0" y="18"/>
                    </a:cubicBezTo>
                    <a:cubicBezTo>
                      <a:pt x="0" y="22"/>
                      <a:pt x="2" y="27"/>
                      <a:pt x="5" y="30"/>
                    </a:cubicBezTo>
                    <a:cubicBezTo>
                      <a:pt x="5" y="30"/>
                      <a:pt x="5" y="30"/>
                      <a:pt x="5" y="30"/>
                    </a:cubicBezTo>
                    <a:cubicBezTo>
                      <a:pt x="5" y="30"/>
                      <a:pt x="10" y="36"/>
                      <a:pt x="10" y="42"/>
                    </a:cubicBezTo>
                    <a:cubicBezTo>
                      <a:pt x="10" y="43"/>
                      <a:pt x="9" y="43"/>
                      <a:pt x="9" y="44"/>
                    </a:cubicBezTo>
                    <a:cubicBezTo>
                      <a:pt x="9" y="45"/>
                      <a:pt x="10" y="45"/>
                      <a:pt x="11" y="46"/>
                    </a:cubicBezTo>
                    <a:cubicBezTo>
                      <a:pt x="10" y="46"/>
                      <a:pt x="9" y="47"/>
                      <a:pt x="9" y="48"/>
                    </a:cubicBezTo>
                    <a:cubicBezTo>
                      <a:pt x="9" y="49"/>
                      <a:pt x="10" y="49"/>
                      <a:pt x="11" y="50"/>
                    </a:cubicBezTo>
                    <a:cubicBezTo>
                      <a:pt x="10" y="50"/>
                      <a:pt x="9" y="51"/>
                      <a:pt x="9" y="52"/>
                    </a:cubicBezTo>
                    <a:cubicBezTo>
                      <a:pt x="9" y="53"/>
                      <a:pt x="11" y="54"/>
                      <a:pt x="12" y="54"/>
                    </a:cubicBezTo>
                    <a:cubicBezTo>
                      <a:pt x="24" y="54"/>
                      <a:pt x="24" y="54"/>
                      <a:pt x="24" y="54"/>
                    </a:cubicBezTo>
                    <a:cubicBezTo>
                      <a:pt x="26" y="54"/>
                      <a:pt x="27" y="53"/>
                      <a:pt x="27" y="52"/>
                    </a:cubicBezTo>
                    <a:cubicBezTo>
                      <a:pt x="27" y="51"/>
                      <a:pt x="26" y="50"/>
                      <a:pt x="26" y="50"/>
                    </a:cubicBezTo>
                    <a:cubicBezTo>
                      <a:pt x="26" y="49"/>
                      <a:pt x="27" y="49"/>
                      <a:pt x="27" y="48"/>
                    </a:cubicBezTo>
                    <a:cubicBezTo>
                      <a:pt x="27" y="47"/>
                      <a:pt x="26" y="46"/>
                      <a:pt x="26" y="46"/>
                    </a:cubicBezTo>
                    <a:cubicBezTo>
                      <a:pt x="26" y="45"/>
                      <a:pt x="27" y="45"/>
                      <a:pt x="27" y="44"/>
                    </a:cubicBezTo>
                    <a:cubicBezTo>
                      <a:pt x="27" y="43"/>
                      <a:pt x="27" y="43"/>
                      <a:pt x="26" y="42"/>
                    </a:cubicBezTo>
                    <a:cubicBezTo>
                      <a:pt x="26" y="36"/>
                      <a:pt x="31" y="30"/>
                      <a:pt x="31" y="30"/>
                    </a:cubicBezTo>
                    <a:close/>
                    <a:moveTo>
                      <a:pt x="19" y="42"/>
                    </a:moveTo>
                    <a:cubicBezTo>
                      <a:pt x="18" y="42"/>
                      <a:pt x="18" y="42"/>
                      <a:pt x="18" y="42"/>
                    </a:cubicBezTo>
                    <a:cubicBezTo>
                      <a:pt x="18" y="33"/>
                      <a:pt x="18" y="33"/>
                      <a:pt x="18" y="33"/>
                    </a:cubicBezTo>
                    <a:cubicBezTo>
                      <a:pt x="18" y="32"/>
                      <a:pt x="18" y="32"/>
                      <a:pt x="18" y="32"/>
                    </a:cubicBezTo>
                    <a:cubicBezTo>
                      <a:pt x="19" y="33"/>
                      <a:pt x="19" y="33"/>
                      <a:pt x="19" y="33"/>
                    </a:cubicBezTo>
                    <a:cubicBezTo>
                      <a:pt x="19" y="33"/>
                      <a:pt x="19" y="33"/>
                      <a:pt x="19" y="33"/>
                    </a:cubicBezTo>
                    <a:lnTo>
                      <a:pt x="19" y="42"/>
                    </a:lnTo>
                    <a:close/>
                    <a:moveTo>
                      <a:pt x="29" y="28"/>
                    </a:moveTo>
                    <a:cubicBezTo>
                      <a:pt x="29" y="28"/>
                      <a:pt x="29" y="28"/>
                      <a:pt x="29" y="28"/>
                    </a:cubicBezTo>
                    <a:cubicBezTo>
                      <a:pt x="29" y="28"/>
                      <a:pt x="24" y="35"/>
                      <a:pt x="23" y="42"/>
                    </a:cubicBezTo>
                    <a:cubicBezTo>
                      <a:pt x="21" y="42"/>
                      <a:pt x="21" y="42"/>
                      <a:pt x="21" y="42"/>
                    </a:cubicBezTo>
                    <a:cubicBezTo>
                      <a:pt x="21" y="33"/>
                      <a:pt x="21" y="33"/>
                      <a:pt x="21" y="33"/>
                    </a:cubicBezTo>
                    <a:cubicBezTo>
                      <a:pt x="21" y="33"/>
                      <a:pt x="21" y="33"/>
                      <a:pt x="21" y="33"/>
                    </a:cubicBezTo>
                    <a:cubicBezTo>
                      <a:pt x="26" y="19"/>
                      <a:pt x="26" y="19"/>
                      <a:pt x="26" y="19"/>
                    </a:cubicBezTo>
                    <a:cubicBezTo>
                      <a:pt x="25" y="19"/>
                      <a:pt x="25" y="19"/>
                      <a:pt x="25" y="19"/>
                    </a:cubicBezTo>
                    <a:cubicBezTo>
                      <a:pt x="24" y="19"/>
                      <a:pt x="24" y="19"/>
                      <a:pt x="24" y="19"/>
                    </a:cubicBezTo>
                    <a:cubicBezTo>
                      <a:pt x="21" y="29"/>
                      <a:pt x="21" y="29"/>
                      <a:pt x="21" y="29"/>
                    </a:cubicBezTo>
                    <a:cubicBezTo>
                      <a:pt x="21" y="23"/>
                      <a:pt x="21" y="23"/>
                      <a:pt x="21" y="23"/>
                    </a:cubicBezTo>
                    <a:cubicBezTo>
                      <a:pt x="21" y="23"/>
                      <a:pt x="21" y="23"/>
                      <a:pt x="21" y="23"/>
                    </a:cubicBezTo>
                    <a:cubicBezTo>
                      <a:pt x="20" y="23"/>
                      <a:pt x="20" y="23"/>
                      <a:pt x="20" y="23"/>
                    </a:cubicBezTo>
                    <a:cubicBezTo>
                      <a:pt x="20" y="30"/>
                      <a:pt x="20" y="30"/>
                      <a:pt x="20" y="30"/>
                    </a:cubicBezTo>
                    <a:cubicBezTo>
                      <a:pt x="20" y="30"/>
                      <a:pt x="19" y="30"/>
                      <a:pt x="18" y="30"/>
                    </a:cubicBezTo>
                    <a:cubicBezTo>
                      <a:pt x="17" y="30"/>
                      <a:pt x="17" y="30"/>
                      <a:pt x="16" y="30"/>
                    </a:cubicBezTo>
                    <a:cubicBezTo>
                      <a:pt x="16" y="23"/>
                      <a:pt x="16" y="23"/>
                      <a:pt x="16" y="23"/>
                    </a:cubicBezTo>
                    <a:cubicBezTo>
                      <a:pt x="16" y="23"/>
                      <a:pt x="16" y="23"/>
                      <a:pt x="16" y="23"/>
                    </a:cubicBezTo>
                    <a:cubicBezTo>
                      <a:pt x="15" y="23"/>
                      <a:pt x="15" y="23"/>
                      <a:pt x="15" y="23"/>
                    </a:cubicBezTo>
                    <a:cubicBezTo>
                      <a:pt x="15" y="29"/>
                      <a:pt x="15" y="29"/>
                      <a:pt x="15" y="29"/>
                    </a:cubicBezTo>
                    <a:cubicBezTo>
                      <a:pt x="12" y="19"/>
                      <a:pt x="12" y="19"/>
                      <a:pt x="12" y="19"/>
                    </a:cubicBezTo>
                    <a:cubicBezTo>
                      <a:pt x="11" y="19"/>
                      <a:pt x="11" y="19"/>
                      <a:pt x="11" y="19"/>
                    </a:cubicBezTo>
                    <a:cubicBezTo>
                      <a:pt x="11" y="19"/>
                      <a:pt x="11" y="19"/>
                      <a:pt x="11" y="19"/>
                    </a:cubicBezTo>
                    <a:cubicBezTo>
                      <a:pt x="15" y="33"/>
                      <a:pt x="15" y="33"/>
                      <a:pt x="15" y="33"/>
                    </a:cubicBezTo>
                    <a:cubicBezTo>
                      <a:pt x="15" y="33"/>
                      <a:pt x="15" y="33"/>
                      <a:pt x="15" y="33"/>
                    </a:cubicBezTo>
                    <a:cubicBezTo>
                      <a:pt x="15" y="42"/>
                      <a:pt x="15" y="42"/>
                      <a:pt x="15" y="42"/>
                    </a:cubicBezTo>
                    <a:cubicBezTo>
                      <a:pt x="13" y="42"/>
                      <a:pt x="13" y="42"/>
                      <a:pt x="13" y="42"/>
                    </a:cubicBezTo>
                    <a:cubicBezTo>
                      <a:pt x="12" y="35"/>
                      <a:pt x="7" y="28"/>
                      <a:pt x="7" y="28"/>
                    </a:cubicBezTo>
                    <a:cubicBezTo>
                      <a:pt x="7" y="28"/>
                      <a:pt x="7" y="28"/>
                      <a:pt x="7" y="28"/>
                    </a:cubicBezTo>
                    <a:cubicBezTo>
                      <a:pt x="7" y="28"/>
                      <a:pt x="7" y="28"/>
                      <a:pt x="7" y="28"/>
                    </a:cubicBezTo>
                    <a:cubicBezTo>
                      <a:pt x="5" y="25"/>
                      <a:pt x="3" y="22"/>
                      <a:pt x="3" y="18"/>
                    </a:cubicBezTo>
                    <a:cubicBezTo>
                      <a:pt x="3" y="10"/>
                      <a:pt x="10" y="3"/>
                      <a:pt x="18" y="3"/>
                    </a:cubicBezTo>
                    <a:cubicBezTo>
                      <a:pt x="26" y="3"/>
                      <a:pt x="33" y="10"/>
                      <a:pt x="33" y="18"/>
                    </a:cubicBezTo>
                    <a:cubicBezTo>
                      <a:pt x="33" y="22"/>
                      <a:pt x="32" y="25"/>
                      <a:pt x="29" y="28"/>
                    </a:cubicBezTo>
                    <a:close/>
                  </a:path>
                </a:pathLst>
              </a:custGeom>
              <a:solidFill>
                <a:schemeClr val="bg1"/>
              </a:solidFill>
              <a:ln w="9525">
                <a:noFill/>
                <a:round/>
                <a:headEnd/>
                <a:tailEnd/>
              </a:ln>
            </p:spPr>
            <p:txBody>
              <a:bodyPr anchor="ctr"/>
              <a:lstStyle/>
              <a:p>
                <a:pPr algn="ctr"/>
                <a:endParaRPr dirty="0"/>
              </a:p>
            </p:txBody>
          </p:sp>
          <p:sp>
            <p:nvSpPr>
              <p:cNvPr id="24" name="ïSḷïde">
                <a:extLst>
                  <a:ext uri="{FF2B5EF4-FFF2-40B4-BE49-F238E27FC236}">
                    <a16:creationId xmlns:a16="http://schemas.microsoft.com/office/drawing/2014/main" id="{AEDE1EEC-20BB-4714-9133-2072CE8E4A3F}"/>
                  </a:ext>
                </a:extLst>
              </p:cNvPr>
              <p:cNvSpPr/>
              <p:nvPr/>
            </p:nvSpPr>
            <p:spPr bwMode="auto">
              <a:xfrm>
                <a:off x="3975101" y="2236788"/>
                <a:ext cx="44450" cy="17462"/>
              </a:xfrm>
              <a:custGeom>
                <a:avLst/>
                <a:gdLst/>
                <a:ahLst/>
                <a:cxnLst>
                  <a:cxn ang="0">
                    <a:pos x="4" y="4"/>
                  </a:cxn>
                  <a:cxn ang="0">
                    <a:pos x="6" y="4"/>
                  </a:cxn>
                  <a:cxn ang="0">
                    <a:pos x="10" y="0"/>
                  </a:cxn>
                  <a:cxn ang="0">
                    <a:pos x="0" y="0"/>
                  </a:cxn>
                  <a:cxn ang="0">
                    <a:pos x="4" y="4"/>
                  </a:cxn>
                </a:cxnLst>
                <a:rect l="0" t="0" r="r" b="b"/>
                <a:pathLst>
                  <a:path w="10" h="4">
                    <a:moveTo>
                      <a:pt x="4" y="4"/>
                    </a:moveTo>
                    <a:cubicBezTo>
                      <a:pt x="6" y="4"/>
                      <a:pt x="6" y="4"/>
                      <a:pt x="6" y="4"/>
                    </a:cubicBezTo>
                    <a:cubicBezTo>
                      <a:pt x="8" y="4"/>
                      <a:pt x="10" y="2"/>
                      <a:pt x="10" y="0"/>
                    </a:cubicBezTo>
                    <a:cubicBezTo>
                      <a:pt x="0" y="0"/>
                      <a:pt x="0" y="0"/>
                      <a:pt x="0" y="0"/>
                    </a:cubicBezTo>
                    <a:cubicBezTo>
                      <a:pt x="0" y="2"/>
                      <a:pt x="2" y="4"/>
                      <a:pt x="4" y="4"/>
                    </a:cubicBezTo>
                    <a:close/>
                  </a:path>
                </a:pathLst>
              </a:custGeom>
              <a:grpFill/>
              <a:ln w="9525">
                <a:noFill/>
                <a:round/>
                <a:headEnd/>
                <a:tailEnd/>
              </a:ln>
            </p:spPr>
            <p:txBody>
              <a:bodyPr anchor="ctr"/>
              <a:lstStyle/>
              <a:p>
                <a:pPr algn="ctr"/>
                <a:endParaRPr/>
              </a:p>
            </p:txBody>
          </p:sp>
          <p:sp>
            <p:nvSpPr>
              <p:cNvPr id="25" name="ís1îde">
                <a:extLst>
                  <a:ext uri="{FF2B5EF4-FFF2-40B4-BE49-F238E27FC236}">
                    <a16:creationId xmlns:a16="http://schemas.microsoft.com/office/drawing/2014/main" id="{80EB707D-CC7F-4100-9A59-D9F1E43DC491}"/>
                  </a:ext>
                </a:extLst>
              </p:cNvPr>
              <p:cNvSpPr/>
              <p:nvPr/>
            </p:nvSpPr>
            <p:spPr bwMode="auto">
              <a:xfrm>
                <a:off x="3987801" y="2087563"/>
                <a:ext cx="19050" cy="7937"/>
              </a:xfrm>
              <a:custGeom>
                <a:avLst/>
                <a:gdLst/>
                <a:ahLst/>
                <a:cxnLst>
                  <a:cxn ang="0">
                    <a:pos x="3" y="0"/>
                  </a:cxn>
                  <a:cxn ang="0">
                    <a:pos x="1" y="0"/>
                  </a:cxn>
                  <a:cxn ang="0">
                    <a:pos x="0" y="1"/>
                  </a:cxn>
                  <a:cxn ang="0">
                    <a:pos x="1" y="2"/>
                  </a:cxn>
                  <a:cxn ang="0">
                    <a:pos x="3" y="2"/>
                  </a:cxn>
                  <a:cxn ang="0">
                    <a:pos x="4" y="1"/>
                  </a:cxn>
                  <a:cxn ang="0">
                    <a:pos x="3" y="0"/>
                  </a:cxn>
                </a:cxnLst>
                <a:rect l="0" t="0" r="r" b="b"/>
                <a:pathLst>
                  <a:path w="4" h="2">
                    <a:moveTo>
                      <a:pt x="3" y="0"/>
                    </a:moveTo>
                    <a:cubicBezTo>
                      <a:pt x="1" y="0"/>
                      <a:pt x="1" y="0"/>
                      <a:pt x="1" y="0"/>
                    </a:cubicBezTo>
                    <a:cubicBezTo>
                      <a:pt x="1" y="0"/>
                      <a:pt x="0" y="1"/>
                      <a:pt x="0" y="1"/>
                    </a:cubicBezTo>
                    <a:cubicBezTo>
                      <a:pt x="0" y="2"/>
                      <a:pt x="1" y="2"/>
                      <a:pt x="1" y="2"/>
                    </a:cubicBezTo>
                    <a:cubicBezTo>
                      <a:pt x="3" y="2"/>
                      <a:pt x="3" y="2"/>
                      <a:pt x="3" y="2"/>
                    </a:cubicBezTo>
                    <a:cubicBezTo>
                      <a:pt x="4" y="2"/>
                      <a:pt x="4" y="2"/>
                      <a:pt x="4" y="1"/>
                    </a:cubicBezTo>
                    <a:cubicBezTo>
                      <a:pt x="4" y="1"/>
                      <a:pt x="4" y="0"/>
                      <a:pt x="3" y="0"/>
                    </a:cubicBezTo>
                    <a:close/>
                  </a:path>
                </a:pathLst>
              </a:custGeom>
              <a:grpFill/>
              <a:ln w="9525">
                <a:noFill/>
                <a:round/>
                <a:headEnd/>
                <a:tailEnd/>
              </a:ln>
            </p:spPr>
            <p:txBody>
              <a:bodyPr anchor="ctr"/>
              <a:lstStyle/>
              <a:p>
                <a:pPr algn="ctr"/>
                <a:endParaRPr/>
              </a:p>
            </p:txBody>
          </p:sp>
          <p:sp>
            <p:nvSpPr>
              <p:cNvPr id="26" name="íṥḻíḍê">
                <a:extLst>
                  <a:ext uri="{FF2B5EF4-FFF2-40B4-BE49-F238E27FC236}">
                    <a16:creationId xmlns:a16="http://schemas.microsoft.com/office/drawing/2014/main" id="{6CDF7F44-7729-47BD-9FF4-FBBB0FDE9FCF}"/>
                  </a:ext>
                </a:extLst>
              </p:cNvPr>
              <p:cNvSpPr/>
              <p:nvPr/>
            </p:nvSpPr>
            <p:spPr bwMode="auto">
              <a:xfrm>
                <a:off x="3970338" y="2073275"/>
                <a:ext cx="53975" cy="4762"/>
              </a:xfrm>
              <a:custGeom>
                <a:avLst/>
                <a:gdLst/>
                <a:ahLst/>
                <a:cxnLst>
                  <a:cxn ang="0">
                    <a:pos x="31" y="0"/>
                  </a:cxn>
                  <a:cxn ang="0">
                    <a:pos x="3" y="0"/>
                  </a:cxn>
                  <a:cxn ang="0">
                    <a:pos x="0" y="0"/>
                  </a:cxn>
                  <a:cxn ang="0">
                    <a:pos x="3" y="3"/>
                  </a:cxn>
                  <a:cxn ang="0">
                    <a:pos x="31" y="3"/>
                  </a:cxn>
                  <a:cxn ang="0">
                    <a:pos x="34" y="0"/>
                  </a:cxn>
                  <a:cxn ang="0">
                    <a:pos x="31" y="0"/>
                  </a:cxn>
                </a:cxnLst>
                <a:rect l="0" t="0" r="r" b="b"/>
                <a:pathLst>
                  <a:path w="34" h="3">
                    <a:moveTo>
                      <a:pt x="31" y="0"/>
                    </a:moveTo>
                    <a:lnTo>
                      <a:pt x="3" y="0"/>
                    </a:lnTo>
                    <a:lnTo>
                      <a:pt x="0" y="0"/>
                    </a:lnTo>
                    <a:lnTo>
                      <a:pt x="3" y="3"/>
                    </a:lnTo>
                    <a:lnTo>
                      <a:pt x="31" y="3"/>
                    </a:lnTo>
                    <a:lnTo>
                      <a:pt x="34" y="0"/>
                    </a:lnTo>
                    <a:lnTo>
                      <a:pt x="31" y="0"/>
                    </a:lnTo>
                    <a:close/>
                  </a:path>
                </a:pathLst>
              </a:custGeom>
              <a:solidFill>
                <a:schemeClr val="bg1"/>
              </a:solidFill>
              <a:ln w="9525">
                <a:noFill/>
                <a:round/>
                <a:headEnd/>
                <a:tailEnd/>
              </a:ln>
            </p:spPr>
            <p:txBody>
              <a:bodyPr anchor="ctr"/>
              <a:lstStyle/>
              <a:p>
                <a:pPr algn="ctr"/>
                <a:endParaRPr/>
              </a:p>
            </p:txBody>
          </p:sp>
        </p:grpSp>
        <p:grpSp>
          <p:nvGrpSpPr>
            <p:cNvPr id="13" name="iṧḷiďé">
              <a:extLst>
                <a:ext uri="{FF2B5EF4-FFF2-40B4-BE49-F238E27FC236}">
                  <a16:creationId xmlns:a16="http://schemas.microsoft.com/office/drawing/2014/main" id="{8F09B788-FEBA-46FA-9599-92C498D7E88F}"/>
                </a:ext>
              </a:extLst>
            </p:cNvPr>
            <p:cNvGrpSpPr/>
            <p:nvPr/>
          </p:nvGrpSpPr>
          <p:grpSpPr>
            <a:xfrm>
              <a:off x="5755337" y="1229751"/>
              <a:ext cx="681327" cy="1114539"/>
              <a:chOff x="4302126" y="930276"/>
              <a:chExt cx="549275" cy="898524"/>
            </a:xfrm>
          </p:grpSpPr>
          <p:sp>
            <p:nvSpPr>
              <p:cNvPr id="20" name="iŝḷïḓé">
                <a:extLst>
                  <a:ext uri="{FF2B5EF4-FFF2-40B4-BE49-F238E27FC236}">
                    <a16:creationId xmlns:a16="http://schemas.microsoft.com/office/drawing/2014/main" id="{A7963B01-1CEE-47C2-B0B9-CF213CC11508}"/>
                  </a:ext>
                </a:extLst>
              </p:cNvPr>
              <p:cNvSpPr/>
              <p:nvPr/>
            </p:nvSpPr>
            <p:spPr bwMode="auto">
              <a:xfrm>
                <a:off x="4310063" y="930276"/>
                <a:ext cx="531813" cy="661987"/>
              </a:xfrm>
              <a:custGeom>
                <a:avLst/>
                <a:gdLst/>
                <a:ahLst/>
                <a:cxnLst>
                  <a:cxn ang="0">
                    <a:pos x="61" y="0"/>
                  </a:cxn>
                  <a:cxn ang="0">
                    <a:pos x="56" y="0"/>
                  </a:cxn>
                  <a:cxn ang="0">
                    <a:pos x="0" y="56"/>
                  </a:cxn>
                  <a:cxn ang="0">
                    <a:pos x="0" y="115"/>
                  </a:cxn>
                  <a:cxn ang="0">
                    <a:pos x="0" y="115"/>
                  </a:cxn>
                  <a:cxn ang="0">
                    <a:pos x="59" y="146"/>
                  </a:cxn>
                  <a:cxn ang="0">
                    <a:pos x="117" y="115"/>
                  </a:cxn>
                  <a:cxn ang="0">
                    <a:pos x="117" y="115"/>
                  </a:cxn>
                  <a:cxn ang="0">
                    <a:pos x="117" y="56"/>
                  </a:cxn>
                  <a:cxn ang="0">
                    <a:pos x="61" y="0"/>
                  </a:cxn>
                </a:cxnLst>
                <a:rect l="0" t="0" r="r" b="b"/>
                <a:pathLst>
                  <a:path w="117" h="146">
                    <a:moveTo>
                      <a:pt x="61" y="0"/>
                    </a:moveTo>
                    <a:cubicBezTo>
                      <a:pt x="56" y="0"/>
                      <a:pt x="56" y="0"/>
                      <a:pt x="56" y="0"/>
                    </a:cubicBezTo>
                    <a:cubicBezTo>
                      <a:pt x="25" y="0"/>
                      <a:pt x="0" y="25"/>
                      <a:pt x="0" y="56"/>
                    </a:cubicBezTo>
                    <a:cubicBezTo>
                      <a:pt x="0" y="115"/>
                      <a:pt x="0" y="115"/>
                      <a:pt x="0" y="115"/>
                    </a:cubicBezTo>
                    <a:cubicBezTo>
                      <a:pt x="0" y="115"/>
                      <a:pt x="0" y="115"/>
                      <a:pt x="0" y="115"/>
                    </a:cubicBezTo>
                    <a:cubicBezTo>
                      <a:pt x="2" y="132"/>
                      <a:pt x="27" y="146"/>
                      <a:pt x="59" y="146"/>
                    </a:cubicBezTo>
                    <a:cubicBezTo>
                      <a:pt x="90" y="146"/>
                      <a:pt x="115" y="132"/>
                      <a:pt x="117" y="115"/>
                    </a:cubicBezTo>
                    <a:cubicBezTo>
                      <a:pt x="117" y="115"/>
                      <a:pt x="117" y="115"/>
                      <a:pt x="117" y="115"/>
                    </a:cubicBezTo>
                    <a:cubicBezTo>
                      <a:pt x="117" y="56"/>
                      <a:pt x="117" y="56"/>
                      <a:pt x="117" y="56"/>
                    </a:cubicBezTo>
                    <a:cubicBezTo>
                      <a:pt x="117" y="25"/>
                      <a:pt x="92" y="0"/>
                      <a:pt x="61" y="0"/>
                    </a:cubicBez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21" name="ïSḻïḍè">
                <a:extLst>
                  <a:ext uri="{FF2B5EF4-FFF2-40B4-BE49-F238E27FC236}">
                    <a16:creationId xmlns:a16="http://schemas.microsoft.com/office/drawing/2014/main" id="{55D3F1E5-10A3-4D44-9584-8737E74D8F46}"/>
                  </a:ext>
                </a:extLst>
              </p:cNvPr>
              <p:cNvSpPr/>
              <p:nvPr/>
            </p:nvSpPr>
            <p:spPr bwMode="auto">
              <a:xfrm>
                <a:off x="4302126" y="1360488"/>
                <a:ext cx="549275" cy="468312"/>
              </a:xfrm>
              <a:custGeom>
                <a:avLst/>
                <a:gdLst/>
                <a:ahLst/>
                <a:cxnLst>
                  <a:cxn ang="0">
                    <a:pos x="121" y="0"/>
                  </a:cxn>
                  <a:cxn ang="0">
                    <a:pos x="61" y="34"/>
                  </a:cxn>
                  <a:cxn ang="0">
                    <a:pos x="0" y="0"/>
                  </a:cxn>
                  <a:cxn ang="0">
                    <a:pos x="0" y="69"/>
                  </a:cxn>
                  <a:cxn ang="0">
                    <a:pos x="61" y="103"/>
                  </a:cxn>
                  <a:cxn ang="0">
                    <a:pos x="121" y="69"/>
                  </a:cxn>
                  <a:cxn ang="0">
                    <a:pos x="121" y="0"/>
                  </a:cxn>
                </a:cxnLst>
                <a:rect l="0" t="0" r="r" b="b"/>
                <a:pathLst>
                  <a:path w="121" h="103">
                    <a:moveTo>
                      <a:pt x="121" y="0"/>
                    </a:moveTo>
                    <a:cubicBezTo>
                      <a:pt x="121" y="19"/>
                      <a:pt x="94" y="34"/>
                      <a:pt x="61" y="34"/>
                    </a:cubicBezTo>
                    <a:cubicBezTo>
                      <a:pt x="27" y="34"/>
                      <a:pt x="0" y="19"/>
                      <a:pt x="0" y="0"/>
                    </a:cubicBezTo>
                    <a:cubicBezTo>
                      <a:pt x="0" y="69"/>
                      <a:pt x="0" y="69"/>
                      <a:pt x="0" y="69"/>
                    </a:cubicBezTo>
                    <a:cubicBezTo>
                      <a:pt x="0" y="88"/>
                      <a:pt x="27" y="103"/>
                      <a:pt x="61" y="103"/>
                    </a:cubicBezTo>
                    <a:cubicBezTo>
                      <a:pt x="94" y="103"/>
                      <a:pt x="121" y="88"/>
                      <a:pt x="121" y="69"/>
                    </a:cubicBezTo>
                    <a:lnTo>
                      <a:pt x="121" y="0"/>
                    </a:ln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22" name="íṣlíde">
                <a:extLst>
                  <a:ext uri="{FF2B5EF4-FFF2-40B4-BE49-F238E27FC236}">
                    <a16:creationId xmlns:a16="http://schemas.microsoft.com/office/drawing/2014/main" id="{E114FC1B-A2B1-4DDB-9D92-59DB6D4DE7D5}"/>
                  </a:ext>
                </a:extLst>
              </p:cNvPr>
              <p:cNvSpPr/>
              <p:nvPr/>
            </p:nvSpPr>
            <p:spPr bwMode="auto">
              <a:xfrm>
                <a:off x="4302126" y="1333500"/>
                <a:ext cx="549275" cy="195262"/>
              </a:xfrm>
              <a:custGeom>
                <a:avLst/>
                <a:gdLst/>
                <a:ahLst/>
                <a:cxnLst>
                  <a:cxn ang="0">
                    <a:pos x="119" y="0"/>
                  </a:cxn>
                  <a:cxn ang="0">
                    <a:pos x="119" y="4"/>
                  </a:cxn>
                  <a:cxn ang="0">
                    <a:pos x="119" y="8"/>
                  </a:cxn>
                  <a:cxn ang="0">
                    <a:pos x="61" y="39"/>
                  </a:cxn>
                  <a:cxn ang="0">
                    <a:pos x="2" y="8"/>
                  </a:cxn>
                  <a:cxn ang="0">
                    <a:pos x="2" y="4"/>
                  </a:cxn>
                  <a:cxn ang="0">
                    <a:pos x="2" y="0"/>
                  </a:cxn>
                  <a:cxn ang="0">
                    <a:pos x="0" y="8"/>
                  </a:cxn>
                  <a:cxn ang="0">
                    <a:pos x="61" y="43"/>
                  </a:cxn>
                  <a:cxn ang="0">
                    <a:pos x="121" y="8"/>
                  </a:cxn>
                  <a:cxn ang="0">
                    <a:pos x="119" y="0"/>
                  </a:cxn>
                </a:cxnLst>
                <a:rect l="0" t="0" r="r" b="b"/>
                <a:pathLst>
                  <a:path w="121" h="43">
                    <a:moveTo>
                      <a:pt x="119" y="0"/>
                    </a:moveTo>
                    <a:cubicBezTo>
                      <a:pt x="119" y="4"/>
                      <a:pt x="119" y="4"/>
                      <a:pt x="119" y="4"/>
                    </a:cubicBezTo>
                    <a:cubicBezTo>
                      <a:pt x="119" y="8"/>
                      <a:pt x="119" y="8"/>
                      <a:pt x="119" y="8"/>
                    </a:cubicBezTo>
                    <a:cubicBezTo>
                      <a:pt x="119" y="25"/>
                      <a:pt x="91" y="39"/>
                      <a:pt x="61" y="39"/>
                    </a:cubicBezTo>
                    <a:cubicBezTo>
                      <a:pt x="30" y="39"/>
                      <a:pt x="2" y="25"/>
                      <a:pt x="2" y="8"/>
                    </a:cubicBezTo>
                    <a:cubicBezTo>
                      <a:pt x="2" y="4"/>
                      <a:pt x="2" y="4"/>
                      <a:pt x="2" y="4"/>
                    </a:cubicBezTo>
                    <a:cubicBezTo>
                      <a:pt x="2" y="0"/>
                      <a:pt x="2" y="0"/>
                      <a:pt x="2" y="0"/>
                    </a:cubicBezTo>
                    <a:cubicBezTo>
                      <a:pt x="1" y="2"/>
                      <a:pt x="0" y="5"/>
                      <a:pt x="0" y="8"/>
                    </a:cubicBezTo>
                    <a:cubicBezTo>
                      <a:pt x="0" y="27"/>
                      <a:pt x="27" y="43"/>
                      <a:pt x="61" y="43"/>
                    </a:cubicBezTo>
                    <a:cubicBezTo>
                      <a:pt x="94" y="43"/>
                      <a:pt x="121" y="27"/>
                      <a:pt x="121" y="8"/>
                    </a:cubicBezTo>
                    <a:cubicBezTo>
                      <a:pt x="121" y="5"/>
                      <a:pt x="120" y="2"/>
                      <a:pt x="119" y="0"/>
                    </a:cubicBezTo>
                    <a:close/>
                  </a:path>
                </a:pathLst>
              </a:custGeom>
              <a:solidFill>
                <a:schemeClr val="tx1">
                  <a:lumMod val="65000"/>
                  <a:lumOff val="35000"/>
                </a:schemeClr>
              </a:solidFill>
              <a:ln w="9525">
                <a:noFill/>
                <a:round/>
                <a:headEnd/>
                <a:tailEnd/>
              </a:ln>
            </p:spPr>
            <p:txBody>
              <a:bodyPr anchor="ctr"/>
              <a:lstStyle/>
              <a:p>
                <a:pPr algn="ctr"/>
                <a:endParaRPr/>
              </a:p>
            </p:txBody>
          </p:sp>
        </p:grpSp>
        <p:sp>
          <p:nvSpPr>
            <p:cNvPr id="14" name="î$lïḓè">
              <a:extLst>
                <a:ext uri="{FF2B5EF4-FFF2-40B4-BE49-F238E27FC236}">
                  <a16:creationId xmlns:a16="http://schemas.microsoft.com/office/drawing/2014/main" id="{EB3504BB-EE46-4C63-849C-CE4E04D8743B}"/>
                </a:ext>
              </a:extLst>
            </p:cNvPr>
            <p:cNvSpPr/>
            <p:nvPr/>
          </p:nvSpPr>
          <p:spPr bwMode="auto">
            <a:xfrm>
              <a:off x="7929281" y="3347991"/>
              <a:ext cx="3011220" cy="84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两个输出文件以</a:t>
              </a:r>
              <a:r>
                <a:rPr lang="en-US" altLang="zh-CN" sz="1200" dirty="0"/>
                <a:t>output</a:t>
              </a:r>
              <a:r>
                <a:rPr lang="zh-CN" altLang="en-US" sz="1200" dirty="0"/>
                <a:t>为后缀名，其内容为空，用于存储对应于每个测试点程序的输出内容。</a:t>
              </a:r>
            </a:p>
          </p:txBody>
        </p:sp>
        <p:sp>
          <p:nvSpPr>
            <p:cNvPr id="15" name="îŝlidé">
              <a:extLst>
                <a:ext uri="{FF2B5EF4-FFF2-40B4-BE49-F238E27FC236}">
                  <a16:creationId xmlns:a16="http://schemas.microsoft.com/office/drawing/2014/main" id="{3DB7C031-5764-4AFE-BD6A-3AB6FE5B993D}"/>
                </a:ext>
              </a:extLst>
            </p:cNvPr>
            <p:cNvSpPr txBox="1"/>
            <p:nvPr/>
          </p:nvSpPr>
          <p:spPr bwMode="auto">
            <a:xfrm>
              <a:off x="7929281" y="2956433"/>
              <a:ext cx="301122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两个输出文件</a:t>
              </a:r>
              <a:endParaRPr lang="en-US" altLang="zh-CN" sz="1800" b="1" dirty="0"/>
            </a:p>
          </p:txBody>
        </p:sp>
        <p:sp>
          <p:nvSpPr>
            <p:cNvPr id="16" name="íšľïḍé">
              <a:extLst>
                <a:ext uri="{FF2B5EF4-FFF2-40B4-BE49-F238E27FC236}">
                  <a16:creationId xmlns:a16="http://schemas.microsoft.com/office/drawing/2014/main" id="{EB3504BB-EE46-4C63-849C-CE4E04D8743B}"/>
                </a:ext>
              </a:extLst>
            </p:cNvPr>
            <p:cNvSpPr/>
            <p:nvPr/>
          </p:nvSpPr>
          <p:spPr bwMode="auto">
            <a:xfrm>
              <a:off x="1153538" y="2298058"/>
              <a:ext cx="3011220" cy="84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两个输入文件以</a:t>
              </a:r>
              <a:r>
                <a:rPr lang="en-US" altLang="zh-CN" sz="1200" dirty="0"/>
                <a:t>input</a:t>
              </a:r>
              <a:r>
                <a:rPr lang="zh-CN" altLang="en-US" sz="1200" dirty="0"/>
                <a:t>为后缀名，其内容为测试点的输入内容，两个答案文件以</a:t>
              </a:r>
              <a:r>
                <a:rPr lang="en-US" altLang="zh-CN" sz="1200" dirty="0"/>
                <a:t>correct</a:t>
              </a:r>
              <a:r>
                <a:rPr lang="zh-CN" altLang="en-US" sz="1200" dirty="0"/>
                <a:t>为后缀名，其内容为测试点对应输入的正确答案。</a:t>
              </a:r>
            </a:p>
          </p:txBody>
        </p:sp>
        <p:sp>
          <p:nvSpPr>
            <p:cNvPr id="17" name="îşliḓe">
              <a:extLst>
                <a:ext uri="{FF2B5EF4-FFF2-40B4-BE49-F238E27FC236}">
                  <a16:creationId xmlns:a16="http://schemas.microsoft.com/office/drawing/2014/main" id="{3DB7C031-5764-4AFE-BD6A-3AB6FE5B993D}"/>
                </a:ext>
              </a:extLst>
            </p:cNvPr>
            <p:cNvSpPr txBox="1"/>
            <p:nvPr/>
          </p:nvSpPr>
          <p:spPr bwMode="auto">
            <a:xfrm>
              <a:off x="1331092" y="1835610"/>
              <a:ext cx="301122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1800" b="1" dirty="0"/>
                <a:t>两个输入文件，两个答案文件</a:t>
              </a:r>
              <a:endParaRPr lang="en-US" altLang="zh-CN" sz="1800" b="1" dirty="0"/>
            </a:p>
          </p:txBody>
        </p:sp>
        <p:sp>
          <p:nvSpPr>
            <p:cNvPr id="18" name="iśḷïḋé">
              <a:extLst>
                <a:ext uri="{FF2B5EF4-FFF2-40B4-BE49-F238E27FC236}">
                  <a16:creationId xmlns:a16="http://schemas.microsoft.com/office/drawing/2014/main" id="{EB3504BB-EE46-4C63-849C-CE4E04D8743B}"/>
                </a:ext>
              </a:extLst>
            </p:cNvPr>
            <p:cNvSpPr/>
            <p:nvPr/>
          </p:nvSpPr>
          <p:spPr bwMode="auto">
            <a:xfrm>
              <a:off x="1251499" y="4409365"/>
              <a:ext cx="3011220" cy="84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两个存储代码的文件分别以</a:t>
              </a:r>
              <a:r>
                <a:rPr lang="en-US" altLang="zh-CN" sz="1200" dirty="0"/>
                <a:t>txt</a:t>
              </a:r>
              <a:r>
                <a:rPr lang="zh-CN" altLang="en-US" sz="1200" dirty="0"/>
                <a:t>和</a:t>
              </a:r>
              <a:r>
                <a:rPr lang="en-US" altLang="zh-CN" sz="1200" dirty="0" err="1"/>
                <a:t>cpp</a:t>
              </a:r>
              <a:r>
                <a:rPr lang="zh-CN" altLang="en-US" sz="1200" dirty="0"/>
                <a:t>作为后缀名，两者均为空，前者用于存储未经修正的代码，后者用于存储经过修正的代码。</a:t>
              </a:r>
            </a:p>
          </p:txBody>
        </p:sp>
        <p:sp>
          <p:nvSpPr>
            <p:cNvPr id="19" name="ïSļîḓè">
              <a:extLst>
                <a:ext uri="{FF2B5EF4-FFF2-40B4-BE49-F238E27FC236}">
                  <a16:creationId xmlns:a16="http://schemas.microsoft.com/office/drawing/2014/main" id="{3DB7C031-5764-4AFE-BD6A-3AB6FE5B993D}"/>
                </a:ext>
              </a:extLst>
            </p:cNvPr>
            <p:cNvSpPr txBox="1"/>
            <p:nvPr/>
          </p:nvSpPr>
          <p:spPr bwMode="auto">
            <a:xfrm>
              <a:off x="1251499" y="4017807"/>
              <a:ext cx="301122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两个存储代码文件</a:t>
              </a:r>
              <a:endParaRPr lang="en-US" altLang="zh-CN" sz="1800" b="1" dirty="0"/>
            </a:p>
          </p:txBody>
        </p:sp>
      </p:grpSp>
    </p:spTree>
    <p:extLst>
      <p:ext uri="{BB962C8B-B14F-4D97-AF65-F5344CB8AC3E}">
        <p14:creationId xmlns:p14="http://schemas.microsoft.com/office/powerpoint/2010/main" val="385347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B22AB3-EC98-2480-6B97-0704110B29D0}"/>
              </a:ext>
            </a:extLst>
          </p:cNvPr>
          <p:cNvSpPr txBox="1"/>
          <p:nvPr/>
        </p:nvSpPr>
        <p:spPr>
          <a:xfrm>
            <a:off x="594804" y="1766657"/>
            <a:ext cx="10839635" cy="2369880"/>
          </a:xfrm>
          <a:prstGeom prst="rect">
            <a:avLst/>
          </a:prstGeom>
          <a:noFill/>
        </p:spPr>
        <p:txBody>
          <a:bodyPr wrap="square" rtlCol="0">
            <a:spAutoFit/>
          </a:bodyPr>
          <a:lstStyle/>
          <a:p>
            <a:r>
              <a:rPr lang="zh-CN" altLang="en-US" sz="3600" b="1" dirty="0"/>
              <a:t>组员分工：</a:t>
            </a:r>
            <a:endParaRPr lang="en-US" altLang="zh-CN" sz="3600" b="1" dirty="0"/>
          </a:p>
          <a:p>
            <a:endParaRPr lang="en-US" altLang="zh-CN" sz="2800" dirty="0"/>
          </a:p>
          <a:p>
            <a:r>
              <a:rPr lang="zh-CN" altLang="en-US" sz="2800" dirty="0"/>
              <a:t>设计及代码编写：吴郑扬。</a:t>
            </a:r>
            <a:endParaRPr lang="en-US" altLang="zh-CN" sz="2800" dirty="0"/>
          </a:p>
          <a:p>
            <a:endParaRPr lang="en-US" altLang="zh-CN" sz="2800" dirty="0"/>
          </a:p>
          <a:p>
            <a:r>
              <a:rPr lang="zh-CN" altLang="en-US" sz="2800" dirty="0"/>
              <a:t>帮助环境配置及提供想法：闫宇，何一可，王喻骢，张伟业。</a:t>
            </a:r>
          </a:p>
        </p:txBody>
      </p:sp>
    </p:spTree>
    <p:extLst>
      <p:ext uri="{BB962C8B-B14F-4D97-AF65-F5344CB8AC3E}">
        <p14:creationId xmlns:p14="http://schemas.microsoft.com/office/powerpoint/2010/main" val="36645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F5CD22-DE93-7F4C-A96E-1FE75F248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682" y="549530"/>
            <a:ext cx="4778154" cy="5936494"/>
          </a:xfrm>
          <a:prstGeom prst="rect">
            <a:avLst/>
          </a:prstGeom>
        </p:spPr>
      </p:pic>
      <p:sp>
        <p:nvSpPr>
          <p:cNvPr id="4" name="文本框 3">
            <a:extLst>
              <a:ext uri="{FF2B5EF4-FFF2-40B4-BE49-F238E27FC236}">
                <a16:creationId xmlns:a16="http://schemas.microsoft.com/office/drawing/2014/main" id="{00FE31D8-C317-6DB7-9762-9E659D8C7D1B}"/>
              </a:ext>
            </a:extLst>
          </p:cNvPr>
          <p:cNvSpPr txBox="1"/>
          <p:nvPr/>
        </p:nvSpPr>
        <p:spPr>
          <a:xfrm>
            <a:off x="985421" y="2370339"/>
            <a:ext cx="4909352" cy="1289456"/>
          </a:xfrm>
          <a:prstGeom prst="rect">
            <a:avLst/>
          </a:prstGeom>
          <a:noFill/>
        </p:spPr>
        <p:txBody>
          <a:bodyPr wrap="square" rtlCol="0">
            <a:spAutoFit/>
          </a:bodyPr>
          <a:lstStyle/>
          <a:p>
            <a:pPr>
              <a:lnSpc>
                <a:spcPct val="150000"/>
              </a:lnSpc>
            </a:pPr>
            <a:r>
              <a:rPr lang="zh-CN" altLang="en-US" dirty="0"/>
              <a:t>下面以此图片当作同学的答卷给大家进行演示，</a:t>
            </a:r>
            <a:endParaRPr lang="en-US" altLang="zh-CN" dirty="0"/>
          </a:p>
          <a:p>
            <a:pPr>
              <a:lnSpc>
                <a:spcPct val="150000"/>
              </a:lnSpc>
            </a:pPr>
            <a:r>
              <a:rPr lang="zh-CN" altLang="en-US" dirty="0"/>
              <a:t>这是一段通过运算符重载实现复数加减法的代码。</a:t>
            </a:r>
          </a:p>
        </p:txBody>
      </p:sp>
    </p:spTree>
    <p:extLst>
      <p:ext uri="{BB962C8B-B14F-4D97-AF65-F5344CB8AC3E}">
        <p14:creationId xmlns:p14="http://schemas.microsoft.com/office/powerpoint/2010/main" val="238284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项目的总结与不足</a:t>
            </a:r>
            <a:endParaRPr lang="zh-CN" altLang="en-US" sz="3200" b="0" dirty="0"/>
          </a:p>
        </p:txBody>
      </p:sp>
      <p:pic>
        <p:nvPicPr>
          <p:cNvPr id="8" name="图片占位符 49"/>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7163" b="37163"/>
          <a:stretch/>
        </p:blipFill>
        <p:spPr/>
      </p:pic>
      <p:sp>
        <p:nvSpPr>
          <p:cNvPr id="13" name="文本占位符 12"/>
          <p:cNvSpPr>
            <a:spLocks noGrp="1"/>
          </p:cNvSpPr>
          <p:nvPr>
            <p:ph type="body" sz="quarter" idx="14"/>
          </p:nvPr>
        </p:nvSpPr>
        <p:spPr/>
        <p:txBody>
          <a:bodyPr/>
          <a:lstStyle/>
          <a:p>
            <a:endParaRPr lang="zh-CN" altLang="en-US"/>
          </a:p>
        </p:txBody>
      </p:sp>
      <p:sp>
        <p:nvSpPr>
          <p:cNvPr id="14" name="文本占位符 13"/>
          <p:cNvSpPr>
            <a:spLocks noGrp="1"/>
          </p:cNvSpPr>
          <p:nvPr>
            <p:ph type="body" sz="quarter" idx="15"/>
          </p:nvPr>
        </p:nvSpPr>
        <p:spPr/>
        <p:txBody>
          <a:bodyPr/>
          <a:lstStyle/>
          <a:p>
            <a:endParaRPr lang="zh-CN" altLang="en-US" dirty="0"/>
          </a:p>
        </p:txBody>
      </p:sp>
      <p:sp>
        <p:nvSpPr>
          <p:cNvPr id="7" name="文本框 6">
            <a:extLst>
              <a:ext uri="{FF2B5EF4-FFF2-40B4-BE49-F238E27FC236}">
                <a16:creationId xmlns:a16="http://schemas.microsoft.com/office/drawing/2014/main" id="{04F69230-F3A6-4586-9371-A858F4763E9F}"/>
              </a:ext>
            </a:extLst>
          </p:cNvPr>
          <p:cNvSpPr txBox="1"/>
          <p:nvPr/>
        </p:nvSpPr>
        <p:spPr>
          <a:xfrm>
            <a:off x="1605763" y="39861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420461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A43488-FB3B-D44A-A078-4698A1449097}"/>
              </a:ext>
            </a:extLst>
          </p:cNvPr>
          <p:cNvSpPr txBox="1"/>
          <p:nvPr/>
        </p:nvSpPr>
        <p:spPr>
          <a:xfrm>
            <a:off x="97654" y="915491"/>
            <a:ext cx="12094346" cy="5027017"/>
          </a:xfrm>
          <a:prstGeom prst="rect">
            <a:avLst/>
          </a:prstGeom>
          <a:noFill/>
        </p:spPr>
        <p:txBody>
          <a:bodyPr wrap="square" rtlCol="0">
            <a:spAutoFit/>
          </a:bodyPr>
          <a:lstStyle/>
          <a:p>
            <a:pPr>
              <a:lnSpc>
                <a:spcPct val="150000"/>
              </a:lnSpc>
            </a:pPr>
            <a:r>
              <a:rPr lang="zh-CN" altLang="en-US" dirty="0"/>
              <a:t>该项目的进程</a:t>
            </a:r>
            <a:r>
              <a:rPr lang="zh-CN" altLang="en-US" b="1" dirty="0"/>
              <a:t>十分十分艰巨，</a:t>
            </a:r>
            <a:r>
              <a:rPr lang="zh-CN" altLang="en-US" dirty="0"/>
              <a:t>组里五人除学过</a:t>
            </a:r>
            <a:r>
              <a:rPr lang="en-US" altLang="zh-CN" dirty="0"/>
              <a:t>c</a:t>
            </a:r>
            <a:r>
              <a:rPr lang="zh-CN" altLang="en-US" dirty="0"/>
              <a:t>语言外，没有任何编程基础，任何一个地方出现任何一个问题都会困扰很久。</a:t>
            </a:r>
            <a:endParaRPr lang="en-US" altLang="zh-CN" dirty="0"/>
          </a:p>
          <a:p>
            <a:pPr>
              <a:lnSpc>
                <a:spcPct val="150000"/>
              </a:lnSpc>
            </a:pPr>
            <a:r>
              <a:rPr lang="zh-CN" altLang="en-US" dirty="0"/>
              <a:t>例如在配置环境上花费了特别长的时间，在</a:t>
            </a:r>
            <a:r>
              <a:rPr lang="en-US" altLang="zh-CN" dirty="0"/>
              <a:t>OCR</a:t>
            </a:r>
            <a:r>
              <a:rPr lang="zh-CN" altLang="en-US" dirty="0"/>
              <a:t>模块和自动编译模块中，需要配置相应的库，对于在配置环境中的某一个小问题，网上便会众说纷纭，按照某一个人的步骤去配置，往往会在中间某一步的时候卡住或者当你按他的步骤配置完时便会出现一个新的问题，所以便需要结合很多人的说法综合来做，在配置环境上花费了特别特别长的时间。</a:t>
            </a:r>
            <a:endParaRPr lang="en-US" altLang="zh-CN" dirty="0"/>
          </a:p>
          <a:p>
            <a:pPr>
              <a:lnSpc>
                <a:spcPct val="150000"/>
              </a:lnSpc>
            </a:pPr>
            <a:r>
              <a:rPr lang="zh-CN" altLang="en-US" dirty="0"/>
              <a:t>另外，由于欠缺基础，在项目初期，基本没有任何思路，项目完全没法分工，导致效率很低，只能走一步看一步，想到哪做到哪。</a:t>
            </a:r>
            <a:endParaRPr lang="en-US" altLang="zh-CN" dirty="0"/>
          </a:p>
          <a:p>
            <a:pPr>
              <a:lnSpc>
                <a:spcPct val="150000"/>
              </a:lnSpc>
            </a:pPr>
            <a:r>
              <a:rPr lang="zh-CN" altLang="en-US" dirty="0"/>
              <a:t>项目可以说从学期初开始一直延申到期末考试后，甚至远多于平常写其他作业的时间。</a:t>
            </a:r>
            <a:endParaRPr lang="en-US" altLang="zh-CN" dirty="0"/>
          </a:p>
          <a:p>
            <a:pPr>
              <a:lnSpc>
                <a:spcPct val="150000"/>
              </a:lnSpc>
            </a:pPr>
            <a:r>
              <a:rPr lang="zh-CN" altLang="en-US" dirty="0"/>
              <a:t>好在最后能有一个令人比较欣慰的成果，当能实现判卷功能的那一刻还是挺让人有成就感的。在这个过程中我收获了很多，也是第一次上手完成了一个成果。</a:t>
            </a:r>
            <a:endParaRPr lang="en-US" altLang="zh-CN" dirty="0"/>
          </a:p>
          <a:p>
            <a:pPr>
              <a:lnSpc>
                <a:spcPct val="150000"/>
              </a:lnSpc>
            </a:pPr>
            <a:r>
              <a:rPr lang="zh-CN" altLang="en-US" dirty="0"/>
              <a:t>但是项目还存在一定的不足，并且这些不足是难以解决的。</a:t>
            </a:r>
            <a:endParaRPr lang="en-US" altLang="zh-CN" dirty="0"/>
          </a:p>
          <a:p>
            <a:pPr>
              <a:lnSpc>
                <a:spcPct val="150000"/>
              </a:lnSpc>
            </a:pPr>
            <a:endParaRPr lang="en-US" altLang="zh-CN" dirty="0"/>
          </a:p>
        </p:txBody>
      </p:sp>
      <p:sp>
        <p:nvSpPr>
          <p:cNvPr id="3" name="文本框 2">
            <a:extLst>
              <a:ext uri="{FF2B5EF4-FFF2-40B4-BE49-F238E27FC236}">
                <a16:creationId xmlns:a16="http://schemas.microsoft.com/office/drawing/2014/main" id="{AAC032D3-68CC-3E35-A852-B0A41C0F77DC}"/>
              </a:ext>
            </a:extLst>
          </p:cNvPr>
          <p:cNvSpPr txBox="1"/>
          <p:nvPr/>
        </p:nvSpPr>
        <p:spPr>
          <a:xfrm>
            <a:off x="3852909" y="337351"/>
            <a:ext cx="4385569" cy="480131"/>
          </a:xfrm>
          <a:prstGeom prst="rect">
            <a:avLst/>
          </a:prstGeom>
          <a:noFill/>
        </p:spPr>
        <p:txBody>
          <a:bodyPr wrap="square" rtlCol="0">
            <a:spAutoFit/>
          </a:bodyPr>
          <a:lstStyle/>
          <a:p>
            <a:pPr algn="ctr" defTabSz="914354">
              <a:lnSpc>
                <a:spcPct val="90000"/>
              </a:lnSpc>
              <a:spcBef>
                <a:spcPct val="0"/>
              </a:spcBef>
            </a:pPr>
            <a:r>
              <a:rPr lang="zh-CN" altLang="en-US" sz="2800" b="1" dirty="0">
                <a:latin typeface="+mj-lt"/>
                <a:ea typeface="+mj-ea"/>
                <a:cs typeface="+mj-cs"/>
              </a:rPr>
              <a:t>项目总结</a:t>
            </a:r>
          </a:p>
        </p:txBody>
      </p:sp>
    </p:spTree>
    <p:extLst>
      <p:ext uri="{BB962C8B-B14F-4D97-AF65-F5344CB8AC3E}">
        <p14:creationId xmlns:p14="http://schemas.microsoft.com/office/powerpoint/2010/main" val="31692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29EC5-FE1D-DD83-C6FA-1B4CAD5F5A4D}"/>
              </a:ext>
            </a:extLst>
          </p:cNvPr>
          <p:cNvSpPr txBox="1"/>
          <p:nvPr/>
        </p:nvSpPr>
        <p:spPr>
          <a:xfrm>
            <a:off x="4199138" y="319597"/>
            <a:ext cx="3453414" cy="480131"/>
          </a:xfrm>
          <a:prstGeom prst="rect">
            <a:avLst/>
          </a:prstGeom>
          <a:noFill/>
        </p:spPr>
        <p:txBody>
          <a:bodyPr wrap="square" rtlCol="0">
            <a:spAutoFit/>
          </a:bodyPr>
          <a:lstStyle/>
          <a:p>
            <a:pPr algn="ctr" defTabSz="914354">
              <a:lnSpc>
                <a:spcPct val="90000"/>
              </a:lnSpc>
              <a:spcBef>
                <a:spcPct val="0"/>
              </a:spcBef>
            </a:pPr>
            <a:r>
              <a:rPr lang="zh-CN" altLang="en-US" sz="2800" b="1" dirty="0">
                <a:latin typeface="+mj-lt"/>
                <a:ea typeface="+mj-ea"/>
                <a:cs typeface="+mj-cs"/>
              </a:rPr>
              <a:t>项目不足</a:t>
            </a:r>
          </a:p>
        </p:txBody>
      </p:sp>
      <p:sp>
        <p:nvSpPr>
          <p:cNvPr id="3" name="文本框 2">
            <a:extLst>
              <a:ext uri="{FF2B5EF4-FFF2-40B4-BE49-F238E27FC236}">
                <a16:creationId xmlns:a16="http://schemas.microsoft.com/office/drawing/2014/main" id="{F1A6A7E5-4E10-D58F-32B8-5DF3F62FA4D1}"/>
              </a:ext>
            </a:extLst>
          </p:cNvPr>
          <p:cNvSpPr txBox="1"/>
          <p:nvPr/>
        </p:nvSpPr>
        <p:spPr>
          <a:xfrm>
            <a:off x="124288" y="1509203"/>
            <a:ext cx="11603114" cy="3366947"/>
          </a:xfrm>
          <a:prstGeom prst="rect">
            <a:avLst/>
          </a:prstGeom>
          <a:noFill/>
        </p:spPr>
        <p:txBody>
          <a:bodyPr wrap="square" rtlCol="0">
            <a:spAutoFit/>
          </a:bodyPr>
          <a:lstStyle/>
          <a:p>
            <a:pPr>
              <a:lnSpc>
                <a:spcPct val="150000"/>
              </a:lnSpc>
            </a:pPr>
            <a:r>
              <a:rPr lang="zh-CN" altLang="en-US" dirty="0"/>
              <a:t>项目的不足主要体现在一个很严重的无解问题，假设最终识别到的代码没有通过系统的编译，那么此时就会有两种可能：</a:t>
            </a:r>
            <a:r>
              <a:rPr lang="en-US" altLang="zh-CN" dirty="0"/>
              <a:t>1.</a:t>
            </a:r>
            <a:r>
              <a:rPr lang="zh-CN" altLang="en-US" dirty="0"/>
              <a:t>系统的</a:t>
            </a:r>
            <a:r>
              <a:rPr lang="en-US" altLang="zh-CN" dirty="0"/>
              <a:t>OCR</a:t>
            </a:r>
            <a:r>
              <a:rPr lang="zh-CN" altLang="en-US" dirty="0"/>
              <a:t>识别有偏差，</a:t>
            </a:r>
            <a:r>
              <a:rPr lang="en-US" altLang="zh-CN" dirty="0"/>
              <a:t>2.</a:t>
            </a:r>
            <a:r>
              <a:rPr lang="zh-CN" altLang="en-US" dirty="0"/>
              <a:t>学生的手写代码中本身存在语法问题，如果本身系统的</a:t>
            </a:r>
            <a:r>
              <a:rPr lang="en-US" altLang="zh-CN" dirty="0"/>
              <a:t>OCR</a:t>
            </a:r>
            <a:r>
              <a:rPr lang="zh-CN" altLang="en-US" dirty="0"/>
              <a:t>识别率就不高，那么当出现语法问题时，就无法确定是上述两种情况的哪一种，从而将没法对学生的试卷评分。但是这个问题并不能解决，因为</a:t>
            </a:r>
            <a:r>
              <a:rPr lang="en-US" altLang="zh-CN" dirty="0"/>
              <a:t>OCR</a:t>
            </a:r>
            <a:r>
              <a:rPr lang="zh-CN" altLang="en-US" dirty="0"/>
              <a:t>是调用的官方接口，试过很多接口最终的效果都一般，更不用考虑学生的手写体不稳定的因素了。</a:t>
            </a:r>
            <a:endParaRPr lang="en-US" altLang="zh-CN"/>
          </a:p>
          <a:p>
            <a:pPr>
              <a:lnSpc>
                <a:spcPct val="150000"/>
              </a:lnSpc>
            </a:pPr>
            <a:endParaRPr lang="en-US" altLang="zh-CN" dirty="0"/>
          </a:p>
          <a:p>
            <a:pPr>
              <a:lnSpc>
                <a:spcPct val="150000"/>
              </a:lnSpc>
            </a:pPr>
            <a:r>
              <a:rPr lang="zh-CN" altLang="en-US" dirty="0"/>
              <a:t>所以建议用户在识别简单代码时 ，可以直接使用该软件，当代码长度变长，且书写较为不规范时，用户需要进行一定的人工修改，以避免识别产生的误差。</a:t>
            </a:r>
          </a:p>
        </p:txBody>
      </p:sp>
    </p:spTree>
    <p:extLst>
      <p:ext uri="{BB962C8B-B14F-4D97-AF65-F5344CB8AC3E}">
        <p14:creationId xmlns:p14="http://schemas.microsoft.com/office/powerpoint/2010/main" val="1188789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99171" y="3997801"/>
            <a:ext cx="4730890" cy="655784"/>
          </a:xfrm>
        </p:spPr>
        <p:txBody>
          <a:bodyPr>
            <a:normAutofit fontScale="90000"/>
          </a:bodyPr>
          <a:lstStyle/>
          <a:p>
            <a:br>
              <a:rPr lang="en-US" altLang="zh-CN" sz="4000" dirty="0"/>
            </a:br>
            <a:r>
              <a:rPr lang="zh-CN" altLang="en-US" sz="4000" dirty="0"/>
              <a:t>感谢大家的聆听！</a:t>
            </a:r>
            <a:endParaRPr lang="zh-CN" altLang="en-US" dirty="0"/>
          </a:p>
        </p:txBody>
      </p:sp>
      <p:sp>
        <p:nvSpPr>
          <p:cNvPr id="4" name="文本占位符 3"/>
          <p:cNvSpPr>
            <a:spLocks noGrp="1"/>
          </p:cNvSpPr>
          <p:nvPr>
            <p:ph type="body" sz="quarter" idx="17"/>
          </p:nvPr>
        </p:nvSpPr>
        <p:spPr/>
        <p:txBody>
          <a:bodyPr>
            <a:normAutofit lnSpcReduction="10000"/>
          </a:bodyPr>
          <a:lstStyle/>
          <a:p>
            <a:r>
              <a:rPr lang="zh-CN" altLang="en-US" dirty="0"/>
              <a:t>宣讲人：吴郑扬</a:t>
            </a:r>
            <a:endParaRPr lang="en-US" altLang="zh-CN" dirty="0"/>
          </a:p>
        </p:txBody>
      </p:sp>
      <p:sp>
        <p:nvSpPr>
          <p:cNvPr id="5" name="文本占位符 4"/>
          <p:cNvSpPr>
            <a:spLocks noGrp="1"/>
          </p:cNvSpPr>
          <p:nvPr>
            <p:ph type="body" sz="quarter" idx="18"/>
          </p:nvPr>
        </p:nvSpPr>
        <p:spPr/>
        <p:txBody>
          <a:bodyPr>
            <a:normAutofit lnSpcReduction="10000"/>
          </a:bodyPr>
          <a:lstStyle/>
          <a:p>
            <a:r>
              <a:rPr lang="en-US" altLang="zh-CN" dirty="0"/>
              <a:t>2022.6.30</a:t>
            </a:r>
            <a:endParaRPr lang="zh-CN" altLang="en-US" dirty="0"/>
          </a:p>
        </p:txBody>
      </p:sp>
      <p:pic>
        <p:nvPicPr>
          <p:cNvPr id="10" name="图片占位符 49"/>
          <p:cNvPicPr>
            <a:picLocks noGrp="1"/>
          </p:cNvPicPr>
          <p:nvPr>
            <p:ph type="pic" sz="quarter" idx="10"/>
          </p:nvPr>
        </p:nvPicPr>
        <p:blipFill rotWithShape="1">
          <a:blip r:embed="rId3" cstate="print">
            <a:extLst>
              <a:ext uri="{28A0092B-C50C-407E-A947-70E740481C1C}">
                <a14:useLocalDpi xmlns:a14="http://schemas.microsoft.com/office/drawing/2010/main" val="0"/>
              </a:ext>
            </a:extLst>
          </a:blip>
          <a:srcRect t="1082" b="1082"/>
          <a:stretch/>
        </p:blipFill>
        <p:spPr/>
      </p:pic>
      <p:sp>
        <p:nvSpPr>
          <p:cNvPr id="16" name="文本框 15"/>
          <p:cNvSpPr txBox="1">
            <a:spLocks/>
          </p:cNvSpPr>
          <p:nvPr/>
        </p:nvSpPr>
        <p:spPr>
          <a:xfrm>
            <a:off x="8730061" y="2644082"/>
            <a:ext cx="2613497" cy="566479"/>
          </a:xfrm>
          <a:prstGeom prst="rect">
            <a:avLst/>
          </a:prstGeom>
          <a:noFill/>
        </p:spPr>
        <p:txBody>
          <a:bodyPr wrap="none" rtlCol="0">
            <a:prstTxWarp prst="textPlain">
              <a:avLst/>
            </a:prstTxWarp>
            <a:spAutoFit/>
          </a:bodyPr>
          <a:lstStyle/>
          <a:p>
            <a:r>
              <a:rPr lang="en-US" altLang="zh-CN" sz="9600" b="1" dirty="0">
                <a:solidFill>
                  <a:schemeClr val="bg1"/>
                </a:solidFill>
              </a:rPr>
              <a:t>THANKS</a:t>
            </a:r>
            <a:endParaRPr lang="zh-CN" altLang="en-US" sz="9600" b="1" dirty="0">
              <a:solidFill>
                <a:schemeClr val="bg1"/>
              </a:solidFill>
            </a:endParaRPr>
          </a:p>
        </p:txBody>
      </p:sp>
    </p:spTree>
    <p:custDataLst>
      <p:tags r:id="rId1"/>
    </p:custDataLst>
    <p:extLst>
      <p:ext uri="{BB962C8B-B14F-4D97-AF65-F5344CB8AC3E}">
        <p14:creationId xmlns:p14="http://schemas.microsoft.com/office/powerpoint/2010/main" val="215523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642C52E-6E86-4BBE-ACE6-CA73E3718488}"/>
              </a:ext>
            </a:extLst>
          </p:cNvPr>
          <p:cNvGrpSpPr>
            <a:grpSpLocks noChangeAspect="1"/>
          </p:cNvGrpSpPr>
          <p:nvPr>
            <p:custDataLst>
              <p:tags r:id="rId1"/>
            </p:custDataLst>
          </p:nvPr>
        </p:nvGrpSpPr>
        <p:grpSpPr>
          <a:xfrm>
            <a:off x="-930109" y="825624"/>
            <a:ext cx="13031900" cy="5001413"/>
            <a:chOff x="-930109" y="1051361"/>
            <a:chExt cx="12450597" cy="4778319"/>
          </a:xfrm>
        </p:grpSpPr>
        <p:grpSp>
          <p:nvGrpSpPr>
            <p:cNvPr id="6" name="ïṣľîde">
              <a:extLst>
                <a:ext uri="{FF2B5EF4-FFF2-40B4-BE49-F238E27FC236}">
                  <a16:creationId xmlns:a16="http://schemas.microsoft.com/office/drawing/2014/main" id="{933B65FF-A272-4A69-9A01-92D7C77CF829}"/>
                </a:ext>
              </a:extLst>
            </p:cNvPr>
            <p:cNvGrpSpPr/>
            <p:nvPr/>
          </p:nvGrpSpPr>
          <p:grpSpPr>
            <a:xfrm>
              <a:off x="-930109" y="1051361"/>
              <a:ext cx="2490640" cy="4778319"/>
              <a:chOff x="-930109" y="1051361"/>
              <a:chExt cx="2490640" cy="4778319"/>
            </a:xfrm>
          </p:grpSpPr>
          <p:sp>
            <p:nvSpPr>
              <p:cNvPr id="27" name="îSľïďe">
                <a:extLst>
                  <a:ext uri="{FF2B5EF4-FFF2-40B4-BE49-F238E27FC236}">
                    <a16:creationId xmlns:a16="http://schemas.microsoft.com/office/drawing/2014/main" id="{B19D50FC-1125-4ED9-B7D8-78BCBCE8C008}"/>
                  </a:ext>
                </a:extLst>
              </p:cNvPr>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headEnd/>
                <a:tailEnd/>
              </a:ln>
            </p:spPr>
            <p:txBody>
              <a:bodyPr anchor="ctr"/>
              <a:lstStyle/>
              <a:p>
                <a:pPr algn="ctr"/>
                <a:endParaRPr/>
              </a:p>
            </p:txBody>
          </p:sp>
          <p:sp>
            <p:nvSpPr>
              <p:cNvPr id="28" name="íṡļîḍe">
                <a:extLst>
                  <a:ext uri="{FF2B5EF4-FFF2-40B4-BE49-F238E27FC236}">
                    <a16:creationId xmlns:a16="http://schemas.microsoft.com/office/drawing/2014/main" id="{9361AAF3-CAD5-4F13-928C-BFE011AA4BDD}"/>
                  </a:ext>
                </a:extLst>
              </p:cNvPr>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headEnd/>
                <a:tailEnd/>
              </a:ln>
            </p:spPr>
            <p:txBody>
              <a:bodyPr wrap="square" anchor="ctr">
                <a:noAutofit/>
              </a:bodyPr>
              <a:lstStyle/>
              <a:p>
                <a:pPr algn="ctr"/>
                <a:endParaRPr/>
              </a:p>
            </p:txBody>
          </p:sp>
          <p:sp>
            <p:nvSpPr>
              <p:cNvPr id="29" name="ïŝ1ïḋe">
                <a:extLst>
                  <a:ext uri="{FF2B5EF4-FFF2-40B4-BE49-F238E27FC236}">
                    <a16:creationId xmlns:a16="http://schemas.microsoft.com/office/drawing/2014/main" id="{97F43942-06F9-42D1-A7B5-43B69347F1AE}"/>
                  </a:ext>
                </a:extLst>
              </p:cNvPr>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headEnd/>
                <a:tailEnd/>
              </a:ln>
            </p:spPr>
            <p:txBody>
              <a:bodyPr anchor="ctr"/>
              <a:lstStyle/>
              <a:p>
                <a:pPr algn="ctr"/>
                <a:endParaRPr/>
              </a:p>
            </p:txBody>
          </p:sp>
        </p:grpSp>
        <p:sp>
          <p:nvSpPr>
            <p:cNvPr id="7" name="ïsḷíḑè">
              <a:extLst>
                <a:ext uri="{FF2B5EF4-FFF2-40B4-BE49-F238E27FC236}">
                  <a16:creationId xmlns:a16="http://schemas.microsoft.com/office/drawing/2014/main" id="{4F1A39D8-7570-4901-A3E5-473DAAB733E1}"/>
                </a:ext>
              </a:extLst>
            </p:cNvPr>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9" name="îṡ1íḑé">
              <a:extLst>
                <a:ext uri="{FF2B5EF4-FFF2-40B4-BE49-F238E27FC236}">
                  <a16:creationId xmlns:a16="http://schemas.microsoft.com/office/drawing/2014/main" id="{82BD5307-F3AD-4DE2-A6DA-7E8B6322ACC7}"/>
                </a:ext>
              </a:extLst>
            </p:cNvPr>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p>
          </p:txBody>
        </p:sp>
        <p:sp>
          <p:nvSpPr>
            <p:cNvPr id="10" name="íśľíḍé">
              <a:extLst>
                <a:ext uri="{FF2B5EF4-FFF2-40B4-BE49-F238E27FC236}">
                  <a16:creationId xmlns:a16="http://schemas.microsoft.com/office/drawing/2014/main" id="{1AB55A3F-C86D-41AF-8780-3FA466C759D8}"/>
                </a:ext>
              </a:extLst>
            </p:cNvPr>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şḻíḋê">
              <a:extLst>
                <a:ext uri="{FF2B5EF4-FFF2-40B4-BE49-F238E27FC236}">
                  <a16:creationId xmlns:a16="http://schemas.microsoft.com/office/drawing/2014/main" id="{F0E5BC8E-4AA2-4FC6-AEDE-48B8FAA4B9AC}"/>
                </a:ext>
              </a:extLst>
            </p:cNvPr>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isḻïḋé">
              <a:extLst>
                <a:ext uri="{FF2B5EF4-FFF2-40B4-BE49-F238E27FC236}">
                  <a16:creationId xmlns:a16="http://schemas.microsoft.com/office/drawing/2014/main" id="{C0451A36-F8F9-4E68-9C14-18681989F54C}"/>
                </a:ext>
              </a:extLst>
            </p:cNvPr>
            <p:cNvSpPr/>
            <p:nvPr/>
          </p:nvSpPr>
          <p:spPr>
            <a:xfrm>
              <a:off x="6253703" y="1514883"/>
              <a:ext cx="652108"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5" name="iṡ1íḑê">
              <a:extLst>
                <a:ext uri="{FF2B5EF4-FFF2-40B4-BE49-F238E27FC236}">
                  <a16:creationId xmlns:a16="http://schemas.microsoft.com/office/drawing/2014/main" id="{05F8F47E-A116-4434-A57F-D953A941B808}"/>
                </a:ext>
              </a:extLst>
            </p:cNvPr>
            <p:cNvSpPr txBox="1"/>
            <p:nvPr/>
          </p:nvSpPr>
          <p:spPr>
            <a:xfrm>
              <a:off x="6905844" y="4338485"/>
              <a:ext cx="3962574" cy="303981"/>
            </a:xfrm>
            <a:prstGeom prst="rect">
              <a:avLst/>
            </a:prstGeom>
            <a:noFill/>
          </p:spPr>
          <p:txBody>
            <a:bodyPr wrap="none" lIns="90000" tIns="46800" rIns="90000" bIns="46800" anchor="b" anchorCtr="0">
              <a:noAutofit/>
            </a:bodyPr>
            <a:lstStyle/>
            <a:p>
              <a:r>
                <a:rPr lang="zh-CN" altLang="en-US" sz="2400" b="1" dirty="0"/>
                <a:t>项目的总结与不足</a:t>
              </a:r>
            </a:p>
          </p:txBody>
        </p:sp>
        <p:sp>
          <p:nvSpPr>
            <p:cNvPr id="17" name="íşḻïďê">
              <a:extLst>
                <a:ext uri="{FF2B5EF4-FFF2-40B4-BE49-F238E27FC236}">
                  <a16:creationId xmlns:a16="http://schemas.microsoft.com/office/drawing/2014/main" id="{09C5B617-7E6A-4CFF-AD7F-0BDED1EE9FAA}"/>
                </a:ext>
              </a:extLst>
            </p:cNvPr>
            <p:cNvSpPr txBox="1"/>
            <p:nvPr/>
          </p:nvSpPr>
          <p:spPr>
            <a:xfrm>
              <a:off x="6905808" y="3426464"/>
              <a:ext cx="3962574" cy="303981"/>
            </a:xfrm>
            <a:prstGeom prst="rect">
              <a:avLst/>
            </a:prstGeom>
            <a:noFill/>
          </p:spPr>
          <p:txBody>
            <a:bodyPr wrap="none" lIns="90000" tIns="46800" rIns="90000" bIns="46800" anchor="b" anchorCtr="0">
              <a:noAutofit/>
            </a:bodyPr>
            <a:lstStyle/>
            <a:p>
              <a:r>
                <a:rPr lang="zh-CN" altLang="en-US" sz="2400" b="1" dirty="0"/>
                <a:t>软件的说明及演示</a:t>
              </a:r>
            </a:p>
          </p:txBody>
        </p:sp>
        <p:sp>
          <p:nvSpPr>
            <p:cNvPr id="19" name="iśļîďe">
              <a:extLst>
                <a:ext uri="{FF2B5EF4-FFF2-40B4-BE49-F238E27FC236}">
                  <a16:creationId xmlns:a16="http://schemas.microsoft.com/office/drawing/2014/main" id="{176089DB-693D-4D37-A433-1F6BA8DEFCFF}"/>
                </a:ext>
              </a:extLst>
            </p:cNvPr>
            <p:cNvSpPr txBox="1"/>
            <p:nvPr/>
          </p:nvSpPr>
          <p:spPr>
            <a:xfrm>
              <a:off x="6905808" y="2581332"/>
              <a:ext cx="3962574" cy="303981"/>
            </a:xfrm>
            <a:prstGeom prst="rect">
              <a:avLst/>
            </a:prstGeom>
            <a:noFill/>
          </p:spPr>
          <p:txBody>
            <a:bodyPr wrap="none" lIns="90000" tIns="46800" rIns="90000" bIns="46800" anchor="b" anchorCtr="0">
              <a:noAutofit/>
            </a:bodyPr>
            <a:lstStyle/>
            <a:p>
              <a:r>
                <a:rPr lang="zh-CN" altLang="en-US" sz="2400" b="1" dirty="0"/>
                <a:t>软件的原理与代码</a:t>
              </a:r>
            </a:p>
          </p:txBody>
        </p:sp>
        <p:sp>
          <p:nvSpPr>
            <p:cNvPr id="21" name="îṧļïďé">
              <a:extLst>
                <a:ext uri="{FF2B5EF4-FFF2-40B4-BE49-F238E27FC236}">
                  <a16:creationId xmlns:a16="http://schemas.microsoft.com/office/drawing/2014/main" id="{6C45C575-63D3-4FAE-AD19-9A503AADE65D}"/>
                </a:ext>
              </a:extLst>
            </p:cNvPr>
            <p:cNvSpPr txBox="1"/>
            <p:nvPr/>
          </p:nvSpPr>
          <p:spPr>
            <a:xfrm>
              <a:off x="6905808" y="1679688"/>
              <a:ext cx="3962574" cy="303981"/>
            </a:xfrm>
            <a:prstGeom prst="rect">
              <a:avLst/>
            </a:prstGeom>
            <a:noFill/>
          </p:spPr>
          <p:txBody>
            <a:bodyPr wrap="none" lIns="90000" tIns="46800" rIns="90000" bIns="46800" anchor="b" anchorCtr="0">
              <a:noAutofit/>
            </a:bodyPr>
            <a:lstStyle/>
            <a:p>
              <a:r>
                <a:rPr lang="zh-CN" altLang="en-US" sz="2400" b="1" dirty="0"/>
                <a:t>项目的背景与介绍</a:t>
              </a:r>
            </a:p>
          </p:txBody>
        </p:sp>
        <p:cxnSp>
          <p:nvCxnSpPr>
            <p:cNvPr id="23" name="直接连接符 22">
              <a:extLst>
                <a:ext uri="{FF2B5EF4-FFF2-40B4-BE49-F238E27FC236}">
                  <a16:creationId xmlns:a16="http://schemas.microsoft.com/office/drawing/2014/main" id="{0E32E640-B6ED-4EFE-957A-AAD95DCF3AAB}"/>
                </a:ext>
              </a:extLst>
            </p:cNvPr>
            <p:cNvCxnSpPr/>
            <p:nvPr/>
          </p:nvCxnSpPr>
          <p:spPr>
            <a:xfrm>
              <a:off x="6951000" y="198146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E2D5EA-51F3-4E72-84C3-3CE94BF2E84E}"/>
                </a:ext>
              </a:extLst>
            </p:cNvPr>
            <p:cNvCxnSpPr/>
            <p:nvPr/>
          </p:nvCxnSpPr>
          <p:spPr>
            <a:xfrm>
              <a:off x="6951000" y="285558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836C54C-28CC-4860-AF9D-44ABB7440248}"/>
                </a:ext>
              </a:extLst>
            </p:cNvPr>
            <p:cNvCxnSpPr/>
            <p:nvPr/>
          </p:nvCxnSpPr>
          <p:spPr>
            <a:xfrm>
              <a:off x="6951000" y="373044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5F81125-8A12-4887-9236-8B5ADD3E6237}"/>
                </a:ext>
              </a:extLst>
            </p:cNvPr>
            <p:cNvCxnSpPr/>
            <p:nvPr/>
          </p:nvCxnSpPr>
          <p:spPr>
            <a:xfrm>
              <a:off x="6951000" y="4642466"/>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422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项目的背景与介绍</a:t>
            </a:r>
            <a:endParaRPr lang="zh-CN" altLang="en-US" sz="3200" b="0" dirty="0"/>
          </a:p>
        </p:txBody>
      </p:sp>
      <p:pic>
        <p:nvPicPr>
          <p:cNvPr id="8" name="图片占位符 49"/>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7163" b="37163"/>
          <a:stretch/>
        </p:blipFill>
        <p:spPr/>
      </p:pic>
      <p:sp>
        <p:nvSpPr>
          <p:cNvPr id="13" name="文本占位符 12"/>
          <p:cNvSpPr>
            <a:spLocks noGrp="1"/>
          </p:cNvSpPr>
          <p:nvPr>
            <p:ph type="body" sz="quarter" idx="14"/>
          </p:nvPr>
        </p:nvSpPr>
        <p:spPr/>
        <p:txBody>
          <a:bodyPr/>
          <a:lstStyle/>
          <a:p>
            <a:endParaRPr lang="zh-CN" altLang="en-US"/>
          </a:p>
        </p:txBody>
      </p:sp>
      <p:sp>
        <p:nvSpPr>
          <p:cNvPr id="14" name="文本占位符 13"/>
          <p:cNvSpPr>
            <a:spLocks noGrp="1"/>
          </p:cNvSpPr>
          <p:nvPr>
            <p:ph type="body" sz="quarter" idx="15"/>
          </p:nvPr>
        </p:nvSpPr>
        <p:spPr/>
        <p:txBody>
          <a:bodyPr/>
          <a:lstStyle/>
          <a:p>
            <a:endParaRPr lang="zh-CN" altLang="en-US" dirty="0"/>
          </a:p>
        </p:txBody>
      </p:sp>
      <p:sp>
        <p:nvSpPr>
          <p:cNvPr id="7" name="文本框 6">
            <a:extLst>
              <a:ext uri="{FF2B5EF4-FFF2-40B4-BE49-F238E27FC236}">
                <a16:creationId xmlns:a16="http://schemas.microsoft.com/office/drawing/2014/main" id="{04F69230-F3A6-4586-9371-A858F4763E9F}"/>
              </a:ext>
            </a:extLst>
          </p:cNvPr>
          <p:cNvSpPr txBox="1"/>
          <p:nvPr/>
        </p:nvSpPr>
        <p:spPr>
          <a:xfrm>
            <a:off x="1605763" y="39861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8A44F-9B62-BCAE-A4D2-5EC9BD46B646}"/>
              </a:ext>
            </a:extLst>
          </p:cNvPr>
          <p:cNvSpPr>
            <a:spLocks noGrp="1"/>
          </p:cNvSpPr>
          <p:nvPr>
            <p:ph type="title"/>
          </p:nvPr>
        </p:nvSpPr>
        <p:spPr/>
        <p:txBody>
          <a:bodyPr>
            <a:normAutofit/>
          </a:bodyPr>
          <a:lstStyle/>
          <a:p>
            <a:pPr algn="ctr"/>
            <a:r>
              <a:rPr lang="zh-CN" altLang="en-US" sz="3600" dirty="0"/>
              <a:t>项目背景</a:t>
            </a:r>
          </a:p>
        </p:txBody>
      </p:sp>
      <p:sp>
        <p:nvSpPr>
          <p:cNvPr id="3" name="内容占位符 2">
            <a:extLst>
              <a:ext uri="{FF2B5EF4-FFF2-40B4-BE49-F238E27FC236}">
                <a16:creationId xmlns:a16="http://schemas.microsoft.com/office/drawing/2014/main" id="{08B14EC6-7DD1-BD1F-DDDD-263DCBD4B715}"/>
              </a:ext>
            </a:extLst>
          </p:cNvPr>
          <p:cNvSpPr>
            <a:spLocks noGrp="1"/>
          </p:cNvSpPr>
          <p:nvPr>
            <p:ph idx="1"/>
          </p:nvPr>
        </p:nvSpPr>
        <p:spPr/>
        <p:txBody>
          <a:bodyPr>
            <a:normAutofit/>
          </a:bodyPr>
          <a:lstStyle/>
          <a:p>
            <a:endParaRPr lang="en-US" altLang="zh-CN" sz="2400" dirty="0"/>
          </a:p>
          <a:p>
            <a:pPr>
              <a:lnSpc>
                <a:spcPct val="150000"/>
              </a:lnSpc>
            </a:pPr>
            <a:r>
              <a:rPr lang="zh-CN" altLang="en-US" sz="2400" dirty="0"/>
              <a:t>       在北京邮电大学的</a:t>
            </a:r>
            <a:r>
              <a:rPr lang="en-US" altLang="zh-CN" sz="2400" dirty="0"/>
              <a:t>C++</a:t>
            </a:r>
            <a:r>
              <a:rPr lang="zh-CN" altLang="en-US" sz="2400" dirty="0"/>
              <a:t>课程中，虽然当前正处于疫情时期，但是为了充分体现学生对知识点的掌握情况，期末考试仍采取手写代码的形式考核，这无疑大大增加了老师的工作量，该软件（名为</a:t>
            </a:r>
            <a:r>
              <a:rPr lang="en-US" altLang="zh-CN" sz="2400" dirty="0"/>
              <a:t>Amending</a:t>
            </a:r>
            <a:r>
              <a:rPr lang="zh-CN" altLang="en-US" sz="2400" dirty="0"/>
              <a:t>）的初衷便是在尽可能保证正确率的情况下，提高老师的阅卷效率，老师将学生提交的考试照片，上传至软件，软件将会自动对程序进行测试。</a:t>
            </a:r>
          </a:p>
        </p:txBody>
      </p:sp>
    </p:spTree>
    <p:extLst>
      <p:ext uri="{BB962C8B-B14F-4D97-AF65-F5344CB8AC3E}">
        <p14:creationId xmlns:p14="http://schemas.microsoft.com/office/powerpoint/2010/main" val="240523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C5DADDF-8997-4C18-0004-C669BE3BF6F0}"/>
              </a:ext>
            </a:extLst>
          </p:cNvPr>
          <p:cNvSpPr txBox="1"/>
          <p:nvPr/>
        </p:nvSpPr>
        <p:spPr>
          <a:xfrm>
            <a:off x="4005308" y="452761"/>
            <a:ext cx="4181383" cy="646331"/>
          </a:xfrm>
          <a:prstGeom prst="rect">
            <a:avLst/>
          </a:prstGeom>
          <a:noFill/>
        </p:spPr>
        <p:txBody>
          <a:bodyPr wrap="square" rtlCol="0">
            <a:spAutoFit/>
          </a:bodyPr>
          <a:lstStyle/>
          <a:p>
            <a:pPr algn="ctr"/>
            <a:r>
              <a:rPr lang="zh-CN" altLang="en-US" sz="3600" b="1" dirty="0"/>
              <a:t>项目介绍</a:t>
            </a:r>
          </a:p>
        </p:txBody>
      </p:sp>
      <p:sp>
        <p:nvSpPr>
          <p:cNvPr id="4" name="文本框 3">
            <a:extLst>
              <a:ext uri="{FF2B5EF4-FFF2-40B4-BE49-F238E27FC236}">
                <a16:creationId xmlns:a16="http://schemas.microsoft.com/office/drawing/2014/main" id="{58278D39-9E4A-DF8F-6CA5-C9ED744E234C}"/>
              </a:ext>
            </a:extLst>
          </p:cNvPr>
          <p:cNvSpPr txBox="1"/>
          <p:nvPr/>
        </p:nvSpPr>
        <p:spPr>
          <a:xfrm>
            <a:off x="878889" y="1500326"/>
            <a:ext cx="10955045" cy="5012398"/>
          </a:xfrm>
          <a:prstGeom prst="rect">
            <a:avLst/>
          </a:prstGeom>
          <a:noFill/>
        </p:spPr>
        <p:txBody>
          <a:bodyPr wrap="square" rtlCol="0">
            <a:spAutoFit/>
          </a:bodyPr>
          <a:lstStyle/>
          <a:p>
            <a:pPr>
              <a:lnSpc>
                <a:spcPct val="150000"/>
              </a:lnSpc>
            </a:pPr>
            <a:r>
              <a:rPr lang="en-US" altLang="zh-CN" sz="2400" dirty="0"/>
              <a:t>1.</a:t>
            </a:r>
            <a:r>
              <a:rPr lang="zh-CN" altLang="en-US" sz="2400" dirty="0"/>
              <a:t>该项目对代码的测试与判决通过测试点形式，且设有两个测试点，用户需要提前设置好每个测试点的输入及对应的正确输出（即答案）。系统将识别后的代码的运行结果与答案进行比对，反馈给用户每个测试点的通过情况。</a:t>
            </a:r>
            <a:endParaRPr lang="en-US" altLang="zh-CN" sz="2400" dirty="0"/>
          </a:p>
          <a:p>
            <a:pPr>
              <a:lnSpc>
                <a:spcPct val="150000"/>
              </a:lnSpc>
            </a:pPr>
            <a:endParaRPr lang="en-US" altLang="zh-CN" sz="2400" dirty="0"/>
          </a:p>
          <a:p>
            <a:pPr>
              <a:lnSpc>
                <a:spcPct val="150000"/>
              </a:lnSpc>
            </a:pPr>
            <a:r>
              <a:rPr lang="en-US" altLang="zh-CN" sz="2400" dirty="0"/>
              <a:t>2.</a:t>
            </a:r>
            <a:r>
              <a:rPr lang="zh-CN" altLang="en-US" sz="2400" dirty="0"/>
              <a:t>鉴于代码相较于其他识别体的特殊性，如果</a:t>
            </a:r>
            <a:r>
              <a:rPr lang="en-US" altLang="zh-CN" sz="2400" dirty="0"/>
              <a:t>OCR</a:t>
            </a:r>
            <a:r>
              <a:rPr lang="zh-CN" altLang="en-US" sz="2400" dirty="0"/>
              <a:t>识别结果有半点错误，将会导致程序直接无法运行，经过我们对各个平台的</a:t>
            </a:r>
            <a:r>
              <a:rPr lang="en-US" altLang="zh-CN" sz="2400" dirty="0"/>
              <a:t>OCR</a:t>
            </a:r>
            <a:r>
              <a:rPr lang="zh-CN" altLang="en-US" sz="2400" dirty="0"/>
              <a:t>接口的测试，尚未发现一个较为理想的接口，不说复杂多变的手写体，就连电脑上</a:t>
            </a:r>
            <a:r>
              <a:rPr lang="en-US" altLang="zh-CN" sz="2400" dirty="0"/>
              <a:t>word</a:t>
            </a:r>
            <a:r>
              <a:rPr lang="zh-CN" altLang="en-US" sz="2400" dirty="0"/>
              <a:t>里的代码都无法做到识别正确，并且会出现较多错误，这是一个难以解决的问题。因此与老师协商后，降低了一定难度，最终识别的图片由手写代码转变为机写代码。</a:t>
            </a:r>
          </a:p>
        </p:txBody>
      </p:sp>
    </p:spTree>
    <p:extLst>
      <p:ext uri="{BB962C8B-B14F-4D97-AF65-F5344CB8AC3E}">
        <p14:creationId xmlns:p14="http://schemas.microsoft.com/office/powerpoint/2010/main" val="400041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F5A70-5093-4B41-85DB-E05D3ED55151}"/>
              </a:ext>
            </a:extLst>
          </p:cNvPr>
          <p:cNvSpPr>
            <a:spLocks noGrp="1"/>
          </p:cNvSpPr>
          <p:nvPr>
            <p:ph type="title"/>
          </p:nvPr>
        </p:nvSpPr>
        <p:spPr/>
        <p:txBody>
          <a:bodyPr/>
          <a:lstStyle/>
          <a:p>
            <a:pPr algn="ctr"/>
            <a:r>
              <a:rPr lang="zh-CN" altLang="en-US" dirty="0"/>
              <a:t>用户使用前需要准备：</a:t>
            </a:r>
          </a:p>
        </p:txBody>
      </p:sp>
      <p:sp>
        <p:nvSpPr>
          <p:cNvPr id="3" name="页脚占位符 2">
            <a:extLst>
              <a:ext uri="{FF2B5EF4-FFF2-40B4-BE49-F238E27FC236}">
                <a16:creationId xmlns:a16="http://schemas.microsoft.com/office/drawing/2014/main" id="{51584427-42ED-4219-9EC0-05CC9D32FC1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01231F8-FE3E-4D09-B823-FF12AEEEDC95}"/>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5" name="5a67c4d5-ef5a-4e3c-97b6-3ebc16d1cb1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CE74EDC-7DB5-4005-A7EB-6E2E9D1B899E}"/>
              </a:ext>
            </a:extLst>
          </p:cNvPr>
          <p:cNvGrpSpPr>
            <a:grpSpLocks noChangeAspect="1"/>
          </p:cNvGrpSpPr>
          <p:nvPr>
            <p:custDataLst>
              <p:tags r:id="rId1"/>
            </p:custDataLst>
          </p:nvPr>
        </p:nvGrpSpPr>
        <p:grpSpPr>
          <a:xfrm>
            <a:off x="1152743" y="1191041"/>
            <a:ext cx="9786963" cy="4899249"/>
            <a:chOff x="1153538" y="1229751"/>
            <a:chExt cx="9786963" cy="4899249"/>
          </a:xfrm>
        </p:grpSpPr>
        <p:grpSp>
          <p:nvGrpSpPr>
            <p:cNvPr id="6" name="îSḻíde">
              <a:extLst>
                <a:ext uri="{FF2B5EF4-FFF2-40B4-BE49-F238E27FC236}">
                  <a16:creationId xmlns:a16="http://schemas.microsoft.com/office/drawing/2014/main" id="{9ACEB8F7-32A0-4EFF-85E9-610FC82F0CAC}"/>
                </a:ext>
              </a:extLst>
            </p:cNvPr>
            <p:cNvGrpSpPr/>
            <p:nvPr/>
          </p:nvGrpSpPr>
          <p:grpSpPr>
            <a:xfrm>
              <a:off x="5725799" y="5368907"/>
              <a:ext cx="683296" cy="760093"/>
              <a:chOff x="4278313" y="4267200"/>
              <a:chExt cx="550863" cy="612775"/>
            </a:xfrm>
          </p:grpSpPr>
          <p:sp>
            <p:nvSpPr>
              <p:cNvPr id="53" name="iśļïḍe">
                <a:extLst>
                  <a:ext uri="{FF2B5EF4-FFF2-40B4-BE49-F238E27FC236}">
                    <a16:creationId xmlns:a16="http://schemas.microsoft.com/office/drawing/2014/main" id="{00D28628-F0A6-44E6-B830-18046AFCF901}"/>
                  </a:ext>
                </a:extLst>
              </p:cNvPr>
              <p:cNvSpPr/>
              <p:nvPr/>
            </p:nvSpPr>
            <p:spPr bwMode="auto">
              <a:xfrm>
                <a:off x="4297363" y="4476750"/>
                <a:ext cx="512763" cy="403225"/>
              </a:xfrm>
              <a:custGeom>
                <a:avLst/>
                <a:gdLst/>
                <a:ahLst/>
                <a:cxnLst>
                  <a:cxn ang="0">
                    <a:pos x="160" y="254"/>
                  </a:cxn>
                  <a:cxn ang="0">
                    <a:pos x="323" y="0"/>
                  </a:cxn>
                  <a:cxn ang="0">
                    <a:pos x="0" y="0"/>
                  </a:cxn>
                  <a:cxn ang="0">
                    <a:pos x="160" y="254"/>
                  </a:cxn>
                </a:cxnLst>
                <a:rect l="0" t="0" r="r" b="b"/>
                <a:pathLst>
                  <a:path w="323" h="254">
                    <a:moveTo>
                      <a:pt x="160" y="254"/>
                    </a:moveTo>
                    <a:lnTo>
                      <a:pt x="323" y="0"/>
                    </a:lnTo>
                    <a:lnTo>
                      <a:pt x="0" y="0"/>
                    </a:lnTo>
                    <a:lnTo>
                      <a:pt x="160" y="254"/>
                    </a:ln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54" name="íşļiḓé">
                <a:extLst>
                  <a:ext uri="{FF2B5EF4-FFF2-40B4-BE49-F238E27FC236}">
                    <a16:creationId xmlns:a16="http://schemas.microsoft.com/office/drawing/2014/main" id="{1F4551BD-1941-4DD7-B843-FE7C38FC1B1D}"/>
                  </a:ext>
                </a:extLst>
              </p:cNvPr>
              <p:cNvSpPr/>
              <p:nvPr/>
            </p:nvSpPr>
            <p:spPr bwMode="auto">
              <a:xfrm>
                <a:off x="4465638" y="4735513"/>
                <a:ext cx="176213" cy="144462"/>
              </a:xfrm>
              <a:custGeom>
                <a:avLst/>
                <a:gdLst/>
                <a:ahLst/>
                <a:cxnLst>
                  <a:cxn ang="0">
                    <a:pos x="19" y="8"/>
                  </a:cxn>
                  <a:cxn ang="0">
                    <a:pos x="0" y="1"/>
                  </a:cxn>
                  <a:cxn ang="0">
                    <a:pos x="19" y="32"/>
                  </a:cxn>
                  <a:cxn ang="0">
                    <a:pos x="39" y="0"/>
                  </a:cxn>
                  <a:cxn ang="0">
                    <a:pos x="19" y="8"/>
                  </a:cxn>
                </a:cxnLst>
                <a:rect l="0" t="0" r="r" b="b"/>
                <a:pathLst>
                  <a:path w="39" h="32">
                    <a:moveTo>
                      <a:pt x="19" y="8"/>
                    </a:moveTo>
                    <a:cubicBezTo>
                      <a:pt x="11" y="8"/>
                      <a:pt x="4" y="5"/>
                      <a:pt x="0" y="1"/>
                    </a:cubicBezTo>
                    <a:cubicBezTo>
                      <a:pt x="19" y="32"/>
                      <a:pt x="19" y="32"/>
                      <a:pt x="19" y="32"/>
                    </a:cubicBezTo>
                    <a:cubicBezTo>
                      <a:pt x="39" y="0"/>
                      <a:pt x="39" y="0"/>
                      <a:pt x="39" y="0"/>
                    </a:cubicBezTo>
                    <a:cubicBezTo>
                      <a:pt x="36" y="5"/>
                      <a:pt x="28" y="8"/>
                      <a:pt x="19" y="8"/>
                    </a:cubicBezTo>
                    <a:close/>
                  </a:path>
                </a:pathLst>
              </a:custGeom>
              <a:solidFill>
                <a:schemeClr val="tx1">
                  <a:lumMod val="65000"/>
                  <a:lumOff val="35000"/>
                </a:schemeClr>
              </a:solidFill>
              <a:ln w="9525">
                <a:noFill/>
                <a:round/>
                <a:headEnd/>
                <a:tailEnd/>
              </a:ln>
            </p:spPr>
            <p:txBody>
              <a:bodyPr anchor="ctr"/>
              <a:lstStyle/>
              <a:p>
                <a:pPr algn="ctr"/>
                <a:endParaRPr/>
              </a:p>
            </p:txBody>
          </p:sp>
          <p:sp>
            <p:nvSpPr>
              <p:cNvPr id="55" name="íṥļíḑê">
                <a:extLst>
                  <a:ext uri="{FF2B5EF4-FFF2-40B4-BE49-F238E27FC236}">
                    <a16:creationId xmlns:a16="http://schemas.microsoft.com/office/drawing/2014/main" id="{71DB6E11-463B-4D4D-A3BC-22749475DDB7}"/>
                  </a:ext>
                </a:extLst>
              </p:cNvPr>
              <p:cNvSpPr/>
              <p:nvPr/>
            </p:nvSpPr>
            <p:spPr bwMode="auto">
              <a:xfrm>
                <a:off x="4278313" y="4267200"/>
                <a:ext cx="550863" cy="314325"/>
              </a:xfrm>
              <a:prstGeom prst="ellipse">
                <a:avLst/>
              </a:prstGeom>
              <a:solidFill>
                <a:schemeClr val="bg1">
                  <a:lumMod val="85000"/>
                </a:schemeClr>
              </a:solidFill>
              <a:ln w="9525">
                <a:noFill/>
                <a:round/>
                <a:headEnd/>
                <a:tailEnd/>
              </a:ln>
            </p:spPr>
            <p:txBody>
              <a:bodyPr anchor="ctr"/>
              <a:lstStyle/>
              <a:p>
                <a:pPr algn="ctr"/>
                <a:endParaRPr/>
              </a:p>
            </p:txBody>
          </p:sp>
          <p:sp>
            <p:nvSpPr>
              <p:cNvPr id="56" name="íśḻîḑé">
                <a:extLst>
                  <a:ext uri="{FF2B5EF4-FFF2-40B4-BE49-F238E27FC236}">
                    <a16:creationId xmlns:a16="http://schemas.microsoft.com/office/drawing/2014/main" id="{CE8F8EA4-51DD-49E7-A8C9-7B62369E1F26}"/>
                  </a:ext>
                </a:extLst>
              </p:cNvPr>
              <p:cNvSpPr/>
              <p:nvPr/>
            </p:nvSpPr>
            <p:spPr bwMode="auto">
              <a:xfrm>
                <a:off x="4456113" y="4367213"/>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grpSp>
        <p:grpSp>
          <p:nvGrpSpPr>
            <p:cNvPr id="7" name="íšḻíḍé">
              <a:extLst>
                <a:ext uri="{FF2B5EF4-FFF2-40B4-BE49-F238E27FC236}">
                  <a16:creationId xmlns:a16="http://schemas.microsoft.com/office/drawing/2014/main" id="{0C9C78CC-42E0-48DF-8A35-9EB1D75F1824}"/>
                </a:ext>
              </a:extLst>
            </p:cNvPr>
            <p:cNvGrpSpPr/>
            <p:nvPr/>
          </p:nvGrpSpPr>
          <p:grpSpPr>
            <a:xfrm>
              <a:off x="4262719" y="4311475"/>
              <a:ext cx="2189697" cy="1211028"/>
              <a:chOff x="3098801" y="3414713"/>
              <a:chExt cx="1765300" cy="976312"/>
            </a:xfrm>
          </p:grpSpPr>
          <p:sp>
            <p:nvSpPr>
              <p:cNvPr id="47" name="íṥľiḑê">
                <a:extLst>
                  <a:ext uri="{FF2B5EF4-FFF2-40B4-BE49-F238E27FC236}">
                    <a16:creationId xmlns:a16="http://schemas.microsoft.com/office/drawing/2014/main" id="{D250A5B4-0904-4D93-A9FD-41B7282C8E64}"/>
                  </a:ext>
                </a:extLst>
              </p:cNvPr>
              <p:cNvSpPr/>
              <p:nvPr/>
            </p:nvSpPr>
            <p:spPr bwMode="auto">
              <a:xfrm>
                <a:off x="3098801" y="3414713"/>
                <a:ext cx="1765300" cy="793750"/>
              </a:xfrm>
              <a:custGeom>
                <a:avLst/>
                <a:gdLst/>
                <a:ahLst/>
                <a:cxnLst>
                  <a:cxn ang="0">
                    <a:pos x="0" y="0"/>
                  </a:cxn>
                  <a:cxn ang="0">
                    <a:pos x="321" y="0"/>
                  </a:cxn>
                  <a:cxn ang="0">
                    <a:pos x="389" y="41"/>
                  </a:cxn>
                  <a:cxn ang="0">
                    <a:pos x="389" y="175"/>
                  </a:cxn>
                  <a:cxn ang="0">
                    <a:pos x="321" y="134"/>
                  </a:cxn>
                  <a:cxn ang="0">
                    <a:pos x="10" y="134"/>
                  </a:cxn>
                  <a:cxn ang="0">
                    <a:pos x="0" y="0"/>
                  </a:cxn>
                </a:cxnLst>
                <a:rect l="0" t="0" r="r" b="b"/>
                <a:pathLst>
                  <a:path w="389" h="175">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chemeClr val="accent1">
                  <a:lumMod val="75000"/>
                </a:schemeClr>
              </a:solidFill>
              <a:ln w="9525">
                <a:noFill/>
                <a:round/>
                <a:headEnd/>
                <a:tailEnd/>
              </a:ln>
            </p:spPr>
            <p:txBody>
              <a:bodyPr anchor="ctr"/>
              <a:lstStyle/>
              <a:p>
                <a:pPr algn="ctr"/>
                <a:endParaRPr/>
              </a:p>
            </p:txBody>
          </p:sp>
          <p:sp>
            <p:nvSpPr>
              <p:cNvPr id="48" name="ïṣ1íḋè">
                <a:extLst>
                  <a:ext uri="{FF2B5EF4-FFF2-40B4-BE49-F238E27FC236}">
                    <a16:creationId xmlns:a16="http://schemas.microsoft.com/office/drawing/2014/main" id="{793699B1-88B3-4210-9902-7DFE31569F81}"/>
                  </a:ext>
                </a:extLst>
              </p:cNvPr>
              <p:cNvSpPr/>
              <p:nvPr/>
            </p:nvSpPr>
            <p:spPr bwMode="auto">
              <a:xfrm>
                <a:off x="4278313" y="3443288"/>
                <a:ext cx="550863" cy="312737"/>
              </a:xfrm>
              <a:prstGeom prst="ellipse">
                <a:avLst/>
              </a:prstGeom>
              <a:solidFill>
                <a:schemeClr val="bg1">
                  <a:lumMod val="65000"/>
                </a:schemeClr>
              </a:solidFill>
              <a:ln w="9525">
                <a:noFill/>
                <a:round/>
                <a:headEnd/>
                <a:tailEnd/>
              </a:ln>
            </p:spPr>
            <p:txBody>
              <a:bodyPr anchor="ctr"/>
              <a:lstStyle/>
              <a:p>
                <a:pPr algn="ctr"/>
                <a:endParaRPr/>
              </a:p>
            </p:txBody>
          </p:sp>
          <p:sp>
            <p:nvSpPr>
              <p:cNvPr id="49" name="işlïḓê">
                <a:extLst>
                  <a:ext uri="{FF2B5EF4-FFF2-40B4-BE49-F238E27FC236}">
                    <a16:creationId xmlns:a16="http://schemas.microsoft.com/office/drawing/2014/main" id="{4C610F06-E76A-40FC-ABAA-7CD0AFD92989}"/>
                  </a:ext>
                </a:extLst>
              </p:cNvPr>
              <p:cNvSpPr/>
              <p:nvPr/>
            </p:nvSpPr>
            <p:spPr bwMode="auto">
              <a:xfrm>
                <a:off x="4314826" y="3475038"/>
                <a:ext cx="481013" cy="249237"/>
              </a:xfrm>
              <a:prstGeom prst="ellipse">
                <a:avLst/>
              </a:prstGeom>
              <a:solidFill>
                <a:schemeClr val="bg1">
                  <a:lumMod val="85000"/>
                </a:schemeClr>
              </a:solidFill>
              <a:ln w="9525">
                <a:noFill/>
                <a:round/>
                <a:headEnd/>
                <a:tailEnd/>
              </a:ln>
            </p:spPr>
            <p:txBody>
              <a:bodyPr anchor="ctr"/>
              <a:lstStyle/>
              <a:p>
                <a:pPr algn="ctr"/>
                <a:endParaRPr/>
              </a:p>
            </p:txBody>
          </p:sp>
          <p:sp>
            <p:nvSpPr>
              <p:cNvPr id="50" name="íśļîďê">
                <a:extLst>
                  <a:ext uri="{FF2B5EF4-FFF2-40B4-BE49-F238E27FC236}">
                    <a16:creationId xmlns:a16="http://schemas.microsoft.com/office/drawing/2014/main" id="{D178796D-A6A6-4FDF-920D-7F776CBEBD87}"/>
                  </a:ext>
                </a:extLst>
              </p:cNvPr>
              <p:cNvSpPr/>
              <p:nvPr/>
            </p:nvSpPr>
            <p:spPr bwMode="auto">
              <a:xfrm>
                <a:off x="4278313" y="3602038"/>
                <a:ext cx="550863" cy="760412"/>
              </a:xfrm>
              <a:custGeom>
                <a:avLst/>
                <a:gdLst/>
                <a:ahLst/>
                <a:cxnLst>
                  <a:cxn ang="0">
                    <a:pos x="0" y="0"/>
                  </a:cxn>
                  <a:cxn ang="0">
                    <a:pos x="61" y="34"/>
                  </a:cxn>
                  <a:cxn ang="0">
                    <a:pos x="121" y="0"/>
                  </a:cxn>
                  <a:cxn ang="0">
                    <a:pos x="121" y="134"/>
                  </a:cxn>
                  <a:cxn ang="0">
                    <a:pos x="61" y="168"/>
                  </a:cxn>
                  <a:cxn ang="0">
                    <a:pos x="0" y="134"/>
                  </a:cxn>
                  <a:cxn ang="0">
                    <a:pos x="0" y="0"/>
                  </a:cxn>
                </a:cxnLst>
                <a:rect l="0" t="0" r="r" b="b"/>
                <a:pathLst>
                  <a:path w="121" h="168">
                    <a:moveTo>
                      <a:pt x="0" y="0"/>
                    </a:moveTo>
                    <a:cubicBezTo>
                      <a:pt x="0" y="19"/>
                      <a:pt x="27" y="34"/>
                      <a:pt x="61" y="34"/>
                    </a:cubicBezTo>
                    <a:cubicBezTo>
                      <a:pt x="94" y="34"/>
                      <a:pt x="121" y="19"/>
                      <a:pt x="121" y="0"/>
                    </a:cubicBezTo>
                    <a:cubicBezTo>
                      <a:pt x="121" y="134"/>
                      <a:pt x="121" y="134"/>
                      <a:pt x="121" y="134"/>
                    </a:cubicBezTo>
                    <a:cubicBezTo>
                      <a:pt x="121" y="153"/>
                      <a:pt x="94" y="168"/>
                      <a:pt x="61" y="168"/>
                    </a:cubicBezTo>
                    <a:cubicBezTo>
                      <a:pt x="27" y="168"/>
                      <a:pt x="0" y="153"/>
                      <a:pt x="0" y="134"/>
                    </a:cubicBezTo>
                    <a:lnTo>
                      <a:pt x="0" y="0"/>
                    </a:lnTo>
                    <a:close/>
                  </a:path>
                </a:pathLst>
              </a:custGeom>
              <a:solidFill>
                <a:schemeClr val="accent1">
                  <a:lumMod val="50000"/>
                </a:schemeClr>
              </a:solidFill>
              <a:ln w="9525">
                <a:noFill/>
                <a:round/>
                <a:headEnd/>
                <a:tailEnd/>
              </a:ln>
            </p:spPr>
            <p:txBody>
              <a:bodyPr anchor="ctr"/>
              <a:lstStyle/>
              <a:p>
                <a:pPr algn="ctr"/>
                <a:endParaRPr/>
              </a:p>
            </p:txBody>
          </p:sp>
          <p:sp>
            <p:nvSpPr>
              <p:cNvPr id="51" name="íṩ1ïdê">
                <a:extLst>
                  <a:ext uri="{FF2B5EF4-FFF2-40B4-BE49-F238E27FC236}">
                    <a16:creationId xmlns:a16="http://schemas.microsoft.com/office/drawing/2014/main" id="{0CD0B224-862D-4528-9A70-0F7B67250A0F}"/>
                  </a:ext>
                </a:extLst>
              </p:cNvPr>
              <p:cNvSpPr/>
              <p:nvPr/>
            </p:nvSpPr>
            <p:spPr bwMode="auto">
              <a:xfrm>
                <a:off x="4456113" y="3546475"/>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52" name="iṥḷïḑê">
                <a:extLst>
                  <a:ext uri="{FF2B5EF4-FFF2-40B4-BE49-F238E27FC236}">
                    <a16:creationId xmlns:a16="http://schemas.microsoft.com/office/drawing/2014/main" id="{DE7DB3F8-9D22-4BD6-A18C-D92F6739C69E}"/>
                  </a:ext>
                </a:extLst>
              </p:cNvPr>
              <p:cNvSpPr/>
              <p:nvPr/>
            </p:nvSpPr>
            <p:spPr bwMode="auto">
              <a:xfrm>
                <a:off x="4278313" y="3602038"/>
                <a:ext cx="585788" cy="788987"/>
              </a:xfrm>
              <a:custGeom>
                <a:avLst/>
                <a:gdLst/>
                <a:ahLst/>
                <a:cxnLst>
                  <a:cxn ang="0">
                    <a:pos x="0" y="134"/>
                  </a:cxn>
                  <a:cxn ang="0">
                    <a:pos x="61" y="173"/>
                  </a:cxn>
                  <a:cxn ang="0">
                    <a:pos x="129" y="134"/>
                  </a:cxn>
                  <a:cxn ang="0">
                    <a:pos x="129" y="0"/>
                  </a:cxn>
                  <a:cxn ang="0">
                    <a:pos x="61" y="38"/>
                  </a:cxn>
                  <a:cxn ang="0">
                    <a:pos x="0" y="0"/>
                  </a:cxn>
                  <a:cxn ang="0">
                    <a:pos x="0" y="134"/>
                  </a:cxn>
                </a:cxnLst>
                <a:rect l="0" t="0" r="r" b="b"/>
                <a:pathLst>
                  <a:path w="129" h="174">
                    <a:moveTo>
                      <a:pt x="0" y="134"/>
                    </a:moveTo>
                    <a:cubicBezTo>
                      <a:pt x="0" y="153"/>
                      <a:pt x="27" y="171"/>
                      <a:pt x="61" y="173"/>
                    </a:cubicBezTo>
                    <a:cubicBezTo>
                      <a:pt x="102" y="174"/>
                      <a:pt x="129" y="153"/>
                      <a:pt x="129" y="134"/>
                    </a:cubicBezTo>
                    <a:cubicBezTo>
                      <a:pt x="129" y="0"/>
                      <a:pt x="129" y="0"/>
                      <a:pt x="129" y="0"/>
                    </a:cubicBezTo>
                    <a:cubicBezTo>
                      <a:pt x="129" y="19"/>
                      <a:pt x="102" y="40"/>
                      <a:pt x="61" y="38"/>
                    </a:cubicBezTo>
                    <a:cubicBezTo>
                      <a:pt x="27" y="37"/>
                      <a:pt x="0" y="19"/>
                      <a:pt x="0" y="0"/>
                    </a:cubicBezTo>
                    <a:lnTo>
                      <a:pt x="0" y="134"/>
                    </a:lnTo>
                    <a:close/>
                  </a:path>
                </a:pathLst>
              </a:custGeom>
              <a:gradFill flip="none" rotWithShape="1">
                <a:gsLst>
                  <a:gs pos="0">
                    <a:schemeClr val="accent1"/>
                  </a:gs>
                  <a:gs pos="50000">
                    <a:schemeClr val="accent1">
                      <a:lumMod val="60000"/>
                      <a:lumOff val="40000"/>
                    </a:schemeClr>
                  </a:gs>
                  <a:gs pos="100000">
                    <a:schemeClr val="accent1"/>
                  </a:gs>
                </a:gsLst>
                <a:lin ang="0" scaled="1"/>
                <a:tileRect/>
              </a:gradFill>
              <a:ln w="9525">
                <a:noFill/>
                <a:round/>
                <a:headEnd/>
                <a:tailEnd/>
              </a:ln>
            </p:spPr>
            <p:txBody>
              <a:bodyPr anchor="ctr"/>
              <a:lstStyle/>
              <a:p>
                <a:pPr algn="ctr"/>
                <a:endParaRPr/>
              </a:p>
            </p:txBody>
          </p:sp>
        </p:grpSp>
        <p:grpSp>
          <p:nvGrpSpPr>
            <p:cNvPr id="8" name="ïṣlîḓe">
              <a:extLst>
                <a:ext uri="{FF2B5EF4-FFF2-40B4-BE49-F238E27FC236}">
                  <a16:creationId xmlns:a16="http://schemas.microsoft.com/office/drawing/2014/main" id="{F1498E9A-1A7F-4890-BE52-BE452E12109D}"/>
                </a:ext>
              </a:extLst>
            </p:cNvPr>
            <p:cNvGrpSpPr/>
            <p:nvPr/>
          </p:nvGrpSpPr>
          <p:grpSpPr>
            <a:xfrm>
              <a:off x="5731707" y="3250100"/>
              <a:ext cx="2197574" cy="1214967"/>
              <a:chOff x="4283076" y="2559050"/>
              <a:chExt cx="1771650" cy="979488"/>
            </a:xfrm>
          </p:grpSpPr>
          <p:sp>
            <p:nvSpPr>
              <p:cNvPr id="40" name="îṡľïde">
                <a:extLst>
                  <a:ext uri="{FF2B5EF4-FFF2-40B4-BE49-F238E27FC236}">
                    <a16:creationId xmlns:a16="http://schemas.microsoft.com/office/drawing/2014/main" id="{426D47CC-0892-47B0-A049-C1485E7ABD67}"/>
                  </a:ext>
                </a:extLst>
              </p:cNvPr>
              <p:cNvSpPr/>
              <p:nvPr/>
            </p:nvSpPr>
            <p:spPr bwMode="auto">
              <a:xfrm>
                <a:off x="4283076" y="2559050"/>
                <a:ext cx="1771650" cy="792162"/>
              </a:xfrm>
              <a:custGeom>
                <a:avLst/>
                <a:gdLst/>
                <a:ahLst/>
                <a:cxnLst>
                  <a:cxn ang="0">
                    <a:pos x="390" y="0"/>
                  </a:cxn>
                  <a:cxn ang="0">
                    <a:pos x="69" y="0"/>
                  </a:cxn>
                  <a:cxn ang="0">
                    <a:pos x="0" y="41"/>
                  </a:cxn>
                  <a:cxn ang="0">
                    <a:pos x="0" y="175"/>
                  </a:cxn>
                  <a:cxn ang="0">
                    <a:pos x="69" y="134"/>
                  </a:cxn>
                  <a:cxn ang="0">
                    <a:pos x="379" y="134"/>
                  </a:cxn>
                  <a:cxn ang="0">
                    <a:pos x="390" y="0"/>
                  </a:cxn>
                </a:cxnLst>
                <a:rect l="0" t="0" r="r" b="b"/>
                <a:pathLst>
                  <a:path w="390" h="175">
                    <a:moveTo>
                      <a:pt x="390" y="0"/>
                    </a:moveTo>
                    <a:cubicBezTo>
                      <a:pt x="69" y="0"/>
                      <a:pt x="69" y="0"/>
                      <a:pt x="69" y="0"/>
                    </a:cubicBezTo>
                    <a:cubicBezTo>
                      <a:pt x="21" y="0"/>
                      <a:pt x="0" y="22"/>
                      <a:pt x="0" y="41"/>
                    </a:cubicBezTo>
                    <a:cubicBezTo>
                      <a:pt x="0" y="175"/>
                      <a:pt x="0" y="175"/>
                      <a:pt x="0" y="175"/>
                    </a:cubicBezTo>
                    <a:cubicBezTo>
                      <a:pt x="0" y="156"/>
                      <a:pt x="21" y="134"/>
                      <a:pt x="69" y="134"/>
                    </a:cubicBezTo>
                    <a:cubicBezTo>
                      <a:pt x="379" y="134"/>
                      <a:pt x="379" y="134"/>
                      <a:pt x="379" y="134"/>
                    </a:cubicBezTo>
                    <a:cubicBezTo>
                      <a:pt x="390" y="0"/>
                      <a:pt x="390" y="0"/>
                      <a:pt x="390" y="0"/>
                    </a:cubicBezTo>
                  </a:path>
                </a:pathLst>
              </a:custGeom>
              <a:solidFill>
                <a:schemeClr val="accent2">
                  <a:lumMod val="75000"/>
                </a:schemeClr>
              </a:solidFill>
              <a:ln w="9525">
                <a:noFill/>
                <a:round/>
                <a:headEnd/>
                <a:tailEnd/>
              </a:ln>
            </p:spPr>
            <p:txBody>
              <a:bodyPr anchor="ctr"/>
              <a:lstStyle/>
              <a:p>
                <a:pPr algn="ctr"/>
                <a:endParaRPr/>
              </a:p>
            </p:txBody>
          </p:sp>
          <p:sp>
            <p:nvSpPr>
              <p:cNvPr id="41" name="îṧlídé">
                <a:extLst>
                  <a:ext uri="{FF2B5EF4-FFF2-40B4-BE49-F238E27FC236}">
                    <a16:creationId xmlns:a16="http://schemas.microsoft.com/office/drawing/2014/main" id="{27B761FB-6F67-4482-93A2-137AF67B9990}"/>
                  </a:ext>
                </a:extLst>
              </p:cNvPr>
              <p:cNvSpPr/>
              <p:nvPr/>
            </p:nvSpPr>
            <p:spPr bwMode="auto">
              <a:xfrm>
                <a:off x="4324351" y="2590800"/>
                <a:ext cx="544513" cy="312737"/>
              </a:xfrm>
              <a:prstGeom prst="ellipse">
                <a:avLst/>
              </a:prstGeom>
              <a:solidFill>
                <a:schemeClr val="bg1">
                  <a:lumMod val="65000"/>
                </a:schemeClr>
              </a:solidFill>
              <a:ln w="9525">
                <a:noFill/>
                <a:round/>
                <a:headEnd/>
                <a:tailEnd/>
              </a:ln>
            </p:spPr>
            <p:txBody>
              <a:bodyPr anchor="ctr"/>
              <a:lstStyle/>
              <a:p>
                <a:pPr algn="ctr"/>
                <a:endParaRPr/>
              </a:p>
            </p:txBody>
          </p:sp>
          <p:sp>
            <p:nvSpPr>
              <p:cNvPr id="42" name="îṥľiḋè">
                <a:extLst>
                  <a:ext uri="{FF2B5EF4-FFF2-40B4-BE49-F238E27FC236}">
                    <a16:creationId xmlns:a16="http://schemas.microsoft.com/office/drawing/2014/main" id="{1654BFE6-0AB4-4142-A390-34841622CEA1}"/>
                  </a:ext>
                </a:extLst>
              </p:cNvPr>
              <p:cNvSpPr/>
              <p:nvPr/>
            </p:nvSpPr>
            <p:spPr bwMode="auto">
              <a:xfrm>
                <a:off x="4356101" y="2622550"/>
                <a:ext cx="481013" cy="249237"/>
              </a:xfrm>
              <a:prstGeom prst="ellipse">
                <a:avLst/>
              </a:prstGeom>
              <a:solidFill>
                <a:schemeClr val="bg1">
                  <a:lumMod val="85000"/>
                </a:schemeClr>
              </a:solidFill>
              <a:ln w="9525">
                <a:noFill/>
                <a:round/>
                <a:headEnd/>
                <a:tailEnd/>
              </a:ln>
            </p:spPr>
            <p:txBody>
              <a:bodyPr anchor="ctr"/>
              <a:lstStyle/>
              <a:p>
                <a:pPr algn="ctr"/>
                <a:endParaRPr/>
              </a:p>
            </p:txBody>
          </p:sp>
          <p:sp>
            <p:nvSpPr>
              <p:cNvPr id="43" name="iŝḷîḓe">
                <a:extLst>
                  <a:ext uri="{FF2B5EF4-FFF2-40B4-BE49-F238E27FC236}">
                    <a16:creationId xmlns:a16="http://schemas.microsoft.com/office/drawing/2014/main" id="{8477F791-8568-4CC3-84D8-E10EB329E540}"/>
                  </a:ext>
                </a:extLst>
              </p:cNvPr>
              <p:cNvSpPr/>
              <p:nvPr/>
            </p:nvSpPr>
            <p:spPr bwMode="auto">
              <a:xfrm>
                <a:off x="4324351" y="2744788"/>
                <a:ext cx="544513" cy="765175"/>
              </a:xfrm>
              <a:custGeom>
                <a:avLst/>
                <a:gdLst/>
                <a:ahLst/>
                <a:cxnLst>
                  <a:cxn ang="0">
                    <a:pos x="120" y="0"/>
                  </a:cxn>
                  <a:cxn ang="0">
                    <a:pos x="60" y="35"/>
                  </a:cxn>
                  <a:cxn ang="0">
                    <a:pos x="0" y="0"/>
                  </a:cxn>
                  <a:cxn ang="0">
                    <a:pos x="0" y="134"/>
                  </a:cxn>
                  <a:cxn ang="0">
                    <a:pos x="60" y="169"/>
                  </a:cxn>
                  <a:cxn ang="0">
                    <a:pos x="120" y="134"/>
                  </a:cxn>
                  <a:cxn ang="0">
                    <a:pos x="120" y="0"/>
                  </a:cxn>
                </a:cxnLst>
                <a:rect l="0" t="0" r="r" b="b"/>
                <a:pathLst>
                  <a:path w="120" h="169">
                    <a:moveTo>
                      <a:pt x="120" y="0"/>
                    </a:moveTo>
                    <a:cubicBezTo>
                      <a:pt x="120" y="19"/>
                      <a:pt x="93" y="35"/>
                      <a:pt x="60" y="35"/>
                    </a:cubicBezTo>
                    <a:cubicBezTo>
                      <a:pt x="27" y="35"/>
                      <a:pt x="0" y="19"/>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rgbClr val="3E9FD1"/>
              </a:solidFill>
              <a:ln w="9525">
                <a:noFill/>
                <a:round/>
                <a:headEnd/>
                <a:tailEnd/>
              </a:ln>
            </p:spPr>
            <p:txBody>
              <a:bodyPr anchor="ctr"/>
              <a:lstStyle/>
              <a:p>
                <a:pPr algn="ctr"/>
                <a:endParaRPr/>
              </a:p>
            </p:txBody>
          </p:sp>
          <p:sp>
            <p:nvSpPr>
              <p:cNvPr id="44" name="îSļiḋê">
                <a:extLst>
                  <a:ext uri="{FF2B5EF4-FFF2-40B4-BE49-F238E27FC236}">
                    <a16:creationId xmlns:a16="http://schemas.microsoft.com/office/drawing/2014/main" id="{21B8DCF9-2AAA-4834-A256-D58B6B3BDFB2}"/>
                  </a:ext>
                </a:extLst>
              </p:cNvPr>
              <p:cNvSpPr/>
              <p:nvPr/>
            </p:nvSpPr>
            <p:spPr bwMode="auto">
              <a:xfrm>
                <a:off x="4497388" y="2689225"/>
                <a:ext cx="200025" cy="119062"/>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45" name="îṡlídè">
                <a:extLst>
                  <a:ext uri="{FF2B5EF4-FFF2-40B4-BE49-F238E27FC236}">
                    <a16:creationId xmlns:a16="http://schemas.microsoft.com/office/drawing/2014/main" id="{E79185E7-BF30-4A6F-8C50-3EBA1C5E476E}"/>
                  </a:ext>
                </a:extLst>
              </p:cNvPr>
              <p:cNvSpPr/>
              <p:nvPr/>
            </p:nvSpPr>
            <p:spPr bwMode="auto">
              <a:xfrm>
                <a:off x="4324351" y="2744788"/>
                <a:ext cx="544513" cy="765175"/>
              </a:xfrm>
              <a:custGeom>
                <a:avLst/>
                <a:gdLst/>
                <a:ahLst/>
                <a:cxnLst>
                  <a:cxn ang="0">
                    <a:pos x="120" y="0"/>
                  </a:cxn>
                  <a:cxn ang="0">
                    <a:pos x="120" y="0"/>
                  </a:cxn>
                  <a:cxn ang="0">
                    <a:pos x="60" y="35"/>
                  </a:cxn>
                  <a:cxn ang="0">
                    <a:pos x="0" y="0"/>
                  </a:cxn>
                  <a:cxn ang="0">
                    <a:pos x="0" y="0"/>
                  </a:cxn>
                  <a:cxn ang="0">
                    <a:pos x="0" y="134"/>
                  </a:cxn>
                  <a:cxn ang="0">
                    <a:pos x="60" y="169"/>
                  </a:cxn>
                  <a:cxn ang="0">
                    <a:pos x="120" y="134"/>
                  </a:cxn>
                  <a:cxn ang="0">
                    <a:pos x="120" y="0"/>
                  </a:cxn>
                </a:cxnLst>
                <a:rect l="0" t="0" r="r" b="b"/>
                <a:pathLst>
                  <a:path w="120" h="169">
                    <a:moveTo>
                      <a:pt x="120" y="0"/>
                    </a:moveTo>
                    <a:cubicBezTo>
                      <a:pt x="120" y="0"/>
                      <a:pt x="120" y="0"/>
                      <a:pt x="120" y="0"/>
                    </a:cubicBezTo>
                    <a:cubicBezTo>
                      <a:pt x="120" y="19"/>
                      <a:pt x="93" y="35"/>
                      <a:pt x="60" y="35"/>
                    </a:cubicBezTo>
                    <a:cubicBezTo>
                      <a:pt x="27" y="35"/>
                      <a:pt x="0" y="19"/>
                      <a:pt x="0" y="0"/>
                    </a:cubicBezTo>
                    <a:cubicBezTo>
                      <a:pt x="0" y="0"/>
                      <a:pt x="0" y="0"/>
                      <a:pt x="0" y="0"/>
                    </a:cubicBezTo>
                    <a:cubicBezTo>
                      <a:pt x="0" y="134"/>
                      <a:pt x="0" y="134"/>
                      <a:pt x="0" y="134"/>
                    </a:cubicBezTo>
                    <a:cubicBezTo>
                      <a:pt x="0" y="153"/>
                      <a:pt x="27" y="169"/>
                      <a:pt x="60" y="169"/>
                    </a:cubicBezTo>
                    <a:cubicBezTo>
                      <a:pt x="93" y="169"/>
                      <a:pt x="120" y="153"/>
                      <a:pt x="120" y="134"/>
                    </a:cubicBezTo>
                    <a:cubicBezTo>
                      <a:pt x="120" y="0"/>
                      <a:pt x="120" y="0"/>
                      <a:pt x="120" y="0"/>
                    </a:cubicBezTo>
                  </a:path>
                </a:pathLst>
              </a:custGeom>
              <a:solidFill>
                <a:schemeClr val="accent2">
                  <a:lumMod val="50000"/>
                </a:schemeClr>
              </a:solidFill>
              <a:ln w="9525">
                <a:noFill/>
                <a:round/>
                <a:headEnd/>
                <a:tailEnd/>
              </a:ln>
            </p:spPr>
            <p:txBody>
              <a:bodyPr anchor="ctr"/>
              <a:lstStyle/>
              <a:p>
                <a:pPr algn="ctr"/>
                <a:endParaRPr/>
              </a:p>
            </p:txBody>
          </p:sp>
          <p:sp>
            <p:nvSpPr>
              <p:cNvPr id="46" name="îŝ1íḓe">
                <a:extLst>
                  <a:ext uri="{FF2B5EF4-FFF2-40B4-BE49-F238E27FC236}">
                    <a16:creationId xmlns:a16="http://schemas.microsoft.com/office/drawing/2014/main" id="{2625323A-A4EE-44A8-B40B-98E7817DE645}"/>
                  </a:ext>
                </a:extLst>
              </p:cNvPr>
              <p:cNvSpPr/>
              <p:nvPr/>
            </p:nvSpPr>
            <p:spPr bwMode="auto">
              <a:xfrm>
                <a:off x="4283076" y="2744788"/>
                <a:ext cx="585788" cy="793750"/>
              </a:xfrm>
              <a:custGeom>
                <a:avLst/>
                <a:gdLst/>
                <a:ahLst/>
                <a:cxnLst>
                  <a:cxn ang="0">
                    <a:pos x="129" y="134"/>
                  </a:cxn>
                  <a:cxn ang="0">
                    <a:pos x="69" y="173"/>
                  </a:cxn>
                  <a:cxn ang="0">
                    <a:pos x="0" y="134"/>
                  </a:cxn>
                  <a:cxn ang="0">
                    <a:pos x="0" y="0"/>
                  </a:cxn>
                  <a:cxn ang="0">
                    <a:pos x="69" y="39"/>
                  </a:cxn>
                  <a:cxn ang="0">
                    <a:pos x="129" y="0"/>
                  </a:cxn>
                  <a:cxn ang="0">
                    <a:pos x="129" y="134"/>
                  </a:cxn>
                </a:cxnLst>
                <a:rect l="0" t="0" r="r" b="b"/>
                <a:pathLst>
                  <a:path w="129" h="175">
                    <a:moveTo>
                      <a:pt x="129" y="134"/>
                    </a:moveTo>
                    <a:cubicBezTo>
                      <a:pt x="129" y="153"/>
                      <a:pt x="102" y="172"/>
                      <a:pt x="69" y="173"/>
                    </a:cubicBezTo>
                    <a:cubicBezTo>
                      <a:pt x="27" y="175"/>
                      <a:pt x="0" y="153"/>
                      <a:pt x="0" y="134"/>
                    </a:cubicBezTo>
                    <a:cubicBezTo>
                      <a:pt x="0" y="0"/>
                      <a:pt x="0" y="0"/>
                      <a:pt x="0" y="0"/>
                    </a:cubicBezTo>
                    <a:cubicBezTo>
                      <a:pt x="0" y="19"/>
                      <a:pt x="27" y="41"/>
                      <a:pt x="69" y="39"/>
                    </a:cubicBezTo>
                    <a:cubicBezTo>
                      <a:pt x="102" y="38"/>
                      <a:pt x="129" y="19"/>
                      <a:pt x="129" y="0"/>
                    </a:cubicBezTo>
                    <a:lnTo>
                      <a:pt x="129" y="134"/>
                    </a:lnTo>
                    <a:close/>
                  </a:path>
                </a:pathLst>
              </a:custGeom>
              <a:gradFill>
                <a:gsLst>
                  <a:gs pos="0">
                    <a:schemeClr val="accent2"/>
                  </a:gs>
                  <a:gs pos="50000">
                    <a:schemeClr val="accent2">
                      <a:lumMod val="60000"/>
                      <a:lumOff val="40000"/>
                    </a:schemeClr>
                  </a:gs>
                  <a:gs pos="100000">
                    <a:schemeClr val="accent2"/>
                  </a:gs>
                </a:gsLst>
                <a:lin ang="0" scaled="1"/>
              </a:gradFill>
              <a:ln w="9525">
                <a:noFill/>
                <a:round/>
                <a:headEnd/>
                <a:tailEnd/>
              </a:ln>
            </p:spPr>
            <p:txBody>
              <a:bodyPr anchor="ctr"/>
              <a:lstStyle/>
              <a:p>
                <a:pPr algn="ctr"/>
                <a:endParaRPr/>
              </a:p>
            </p:txBody>
          </p:sp>
        </p:grpSp>
        <p:grpSp>
          <p:nvGrpSpPr>
            <p:cNvPr id="9" name="ïṡľiďè">
              <a:extLst>
                <a:ext uri="{FF2B5EF4-FFF2-40B4-BE49-F238E27FC236}">
                  <a16:creationId xmlns:a16="http://schemas.microsoft.com/office/drawing/2014/main" id="{C2B28094-6205-4984-9200-8A8C423C1026}"/>
                </a:ext>
              </a:extLst>
            </p:cNvPr>
            <p:cNvGrpSpPr/>
            <p:nvPr/>
          </p:nvGrpSpPr>
          <p:grpSpPr>
            <a:xfrm>
              <a:off x="4134398" y="2192668"/>
              <a:ext cx="2318017" cy="1209058"/>
              <a:chOff x="2995351" y="1706563"/>
              <a:chExt cx="1868750" cy="974724"/>
            </a:xfrm>
          </p:grpSpPr>
          <p:sp>
            <p:nvSpPr>
              <p:cNvPr id="33" name="îSľîḋè">
                <a:extLst>
                  <a:ext uri="{FF2B5EF4-FFF2-40B4-BE49-F238E27FC236}">
                    <a16:creationId xmlns:a16="http://schemas.microsoft.com/office/drawing/2014/main" id="{26B27B50-5E85-4C74-B44A-750DF4204C18}"/>
                  </a:ext>
                </a:extLst>
              </p:cNvPr>
              <p:cNvSpPr/>
              <p:nvPr/>
            </p:nvSpPr>
            <p:spPr bwMode="auto">
              <a:xfrm>
                <a:off x="2995351" y="1706563"/>
                <a:ext cx="1765300" cy="792162"/>
              </a:xfrm>
              <a:custGeom>
                <a:avLst/>
                <a:gdLst/>
                <a:ahLst/>
                <a:cxnLst>
                  <a:cxn ang="0">
                    <a:pos x="0" y="0"/>
                  </a:cxn>
                  <a:cxn ang="0">
                    <a:pos x="321" y="0"/>
                  </a:cxn>
                  <a:cxn ang="0">
                    <a:pos x="389" y="41"/>
                  </a:cxn>
                  <a:cxn ang="0">
                    <a:pos x="389" y="175"/>
                  </a:cxn>
                  <a:cxn ang="0">
                    <a:pos x="321" y="134"/>
                  </a:cxn>
                  <a:cxn ang="0">
                    <a:pos x="10" y="134"/>
                  </a:cxn>
                  <a:cxn ang="0">
                    <a:pos x="0" y="0"/>
                  </a:cxn>
                </a:cxnLst>
                <a:rect l="0" t="0" r="r" b="b"/>
                <a:pathLst>
                  <a:path w="389" h="175">
                    <a:moveTo>
                      <a:pt x="0" y="0"/>
                    </a:moveTo>
                    <a:cubicBezTo>
                      <a:pt x="321" y="0"/>
                      <a:pt x="321" y="0"/>
                      <a:pt x="321" y="0"/>
                    </a:cubicBezTo>
                    <a:cubicBezTo>
                      <a:pt x="369" y="0"/>
                      <a:pt x="389" y="22"/>
                      <a:pt x="389" y="41"/>
                    </a:cubicBezTo>
                    <a:cubicBezTo>
                      <a:pt x="389" y="175"/>
                      <a:pt x="389" y="175"/>
                      <a:pt x="389" y="175"/>
                    </a:cubicBezTo>
                    <a:cubicBezTo>
                      <a:pt x="389" y="156"/>
                      <a:pt x="369" y="134"/>
                      <a:pt x="321" y="134"/>
                    </a:cubicBezTo>
                    <a:cubicBezTo>
                      <a:pt x="10" y="134"/>
                      <a:pt x="10" y="134"/>
                      <a:pt x="10" y="134"/>
                    </a:cubicBezTo>
                    <a:cubicBezTo>
                      <a:pt x="0" y="0"/>
                      <a:pt x="0" y="0"/>
                      <a:pt x="0" y="0"/>
                    </a:cubicBezTo>
                  </a:path>
                </a:pathLst>
              </a:custGeom>
              <a:solidFill>
                <a:schemeClr val="accent3">
                  <a:lumMod val="75000"/>
                </a:schemeClr>
              </a:solidFill>
              <a:ln w="9525">
                <a:noFill/>
                <a:round/>
                <a:headEnd/>
                <a:tailEnd/>
              </a:ln>
            </p:spPr>
            <p:txBody>
              <a:bodyPr anchor="ctr"/>
              <a:lstStyle/>
              <a:p>
                <a:pPr algn="ctr"/>
                <a:endParaRPr/>
              </a:p>
            </p:txBody>
          </p:sp>
          <p:sp>
            <p:nvSpPr>
              <p:cNvPr id="34" name="îsľíḓê">
                <a:extLst>
                  <a:ext uri="{FF2B5EF4-FFF2-40B4-BE49-F238E27FC236}">
                    <a16:creationId xmlns:a16="http://schemas.microsoft.com/office/drawing/2014/main" id="{ABC1CF6D-2B93-4278-9435-30310331D3E4}"/>
                  </a:ext>
                </a:extLst>
              </p:cNvPr>
              <p:cNvSpPr/>
              <p:nvPr/>
            </p:nvSpPr>
            <p:spPr bwMode="auto">
              <a:xfrm>
                <a:off x="4278313" y="1735931"/>
                <a:ext cx="550863" cy="312737"/>
              </a:xfrm>
              <a:prstGeom prst="ellipse">
                <a:avLst/>
              </a:prstGeom>
              <a:solidFill>
                <a:schemeClr val="bg1">
                  <a:lumMod val="65000"/>
                </a:schemeClr>
              </a:solidFill>
              <a:ln w="9525">
                <a:noFill/>
                <a:round/>
                <a:headEnd/>
                <a:tailEnd/>
              </a:ln>
            </p:spPr>
            <p:txBody>
              <a:bodyPr anchor="ctr"/>
              <a:lstStyle/>
              <a:p>
                <a:pPr algn="ctr"/>
                <a:endParaRPr/>
              </a:p>
            </p:txBody>
          </p:sp>
          <p:sp>
            <p:nvSpPr>
              <p:cNvPr id="35" name="isḷíde">
                <a:extLst>
                  <a:ext uri="{FF2B5EF4-FFF2-40B4-BE49-F238E27FC236}">
                    <a16:creationId xmlns:a16="http://schemas.microsoft.com/office/drawing/2014/main" id="{1A2BF64B-23AD-478D-A2A4-D153DE8299ED}"/>
                  </a:ext>
                </a:extLst>
              </p:cNvPr>
              <p:cNvSpPr/>
              <p:nvPr/>
            </p:nvSpPr>
            <p:spPr bwMode="auto">
              <a:xfrm>
                <a:off x="4314826" y="1772444"/>
                <a:ext cx="481013" cy="244475"/>
              </a:xfrm>
              <a:prstGeom prst="ellipse">
                <a:avLst/>
              </a:prstGeom>
              <a:solidFill>
                <a:schemeClr val="bg1">
                  <a:lumMod val="85000"/>
                </a:schemeClr>
              </a:solidFill>
              <a:ln w="9525">
                <a:noFill/>
                <a:round/>
                <a:headEnd/>
                <a:tailEnd/>
              </a:ln>
            </p:spPr>
            <p:txBody>
              <a:bodyPr anchor="ctr"/>
              <a:lstStyle/>
              <a:p>
                <a:pPr algn="ctr"/>
                <a:endParaRPr/>
              </a:p>
            </p:txBody>
          </p:sp>
          <p:sp>
            <p:nvSpPr>
              <p:cNvPr id="36" name="îŝļîḑé">
                <a:extLst>
                  <a:ext uri="{FF2B5EF4-FFF2-40B4-BE49-F238E27FC236}">
                    <a16:creationId xmlns:a16="http://schemas.microsoft.com/office/drawing/2014/main" id="{8E14FC8F-CFB2-487C-A4C5-651231F92C5A}"/>
                  </a:ext>
                </a:extLst>
              </p:cNvPr>
              <p:cNvSpPr/>
              <p:nvPr/>
            </p:nvSpPr>
            <p:spPr bwMode="auto">
              <a:xfrm>
                <a:off x="4278313" y="1892300"/>
                <a:ext cx="550863" cy="765175"/>
              </a:xfrm>
              <a:custGeom>
                <a:avLst/>
                <a:gdLst/>
                <a:ahLst/>
                <a:cxnLst>
                  <a:cxn ang="0">
                    <a:pos x="0" y="0"/>
                  </a:cxn>
                  <a:cxn ang="0">
                    <a:pos x="61" y="34"/>
                  </a:cxn>
                  <a:cxn ang="0">
                    <a:pos x="121" y="0"/>
                  </a:cxn>
                  <a:cxn ang="0">
                    <a:pos x="121" y="134"/>
                  </a:cxn>
                  <a:cxn ang="0">
                    <a:pos x="61" y="169"/>
                  </a:cxn>
                  <a:cxn ang="0">
                    <a:pos x="0" y="134"/>
                  </a:cxn>
                  <a:cxn ang="0">
                    <a:pos x="0" y="0"/>
                  </a:cxn>
                </a:cxnLst>
                <a:rect l="0" t="0" r="r" b="b"/>
                <a:pathLst>
                  <a:path w="121" h="169">
                    <a:moveTo>
                      <a:pt x="0" y="0"/>
                    </a:moveTo>
                    <a:cubicBezTo>
                      <a:pt x="0" y="19"/>
                      <a:pt x="27" y="34"/>
                      <a:pt x="61" y="34"/>
                    </a:cubicBezTo>
                    <a:cubicBezTo>
                      <a:pt x="94" y="34"/>
                      <a:pt x="121" y="19"/>
                      <a:pt x="121" y="0"/>
                    </a:cubicBezTo>
                    <a:cubicBezTo>
                      <a:pt x="121" y="134"/>
                      <a:pt x="121" y="134"/>
                      <a:pt x="121" y="134"/>
                    </a:cubicBezTo>
                    <a:cubicBezTo>
                      <a:pt x="121" y="153"/>
                      <a:pt x="94" y="169"/>
                      <a:pt x="61" y="169"/>
                    </a:cubicBezTo>
                    <a:cubicBezTo>
                      <a:pt x="27" y="169"/>
                      <a:pt x="0" y="153"/>
                      <a:pt x="0" y="134"/>
                    </a:cubicBezTo>
                    <a:cubicBezTo>
                      <a:pt x="0" y="0"/>
                      <a:pt x="0" y="0"/>
                      <a:pt x="0" y="0"/>
                    </a:cubicBezTo>
                  </a:path>
                </a:pathLst>
              </a:custGeom>
              <a:solidFill>
                <a:srgbClr val="FEFADE"/>
              </a:solidFill>
              <a:ln w="9525">
                <a:noFill/>
                <a:round/>
                <a:headEnd/>
                <a:tailEnd/>
              </a:ln>
            </p:spPr>
            <p:txBody>
              <a:bodyPr anchor="ctr"/>
              <a:lstStyle/>
              <a:p>
                <a:pPr algn="ctr"/>
                <a:endParaRPr/>
              </a:p>
            </p:txBody>
          </p:sp>
          <p:sp>
            <p:nvSpPr>
              <p:cNvPr id="37" name="ísľiḍè">
                <a:extLst>
                  <a:ext uri="{FF2B5EF4-FFF2-40B4-BE49-F238E27FC236}">
                    <a16:creationId xmlns:a16="http://schemas.microsoft.com/office/drawing/2014/main" id="{C945FE6C-EC1E-4FA3-AFDA-C88D09FC33A1}"/>
                  </a:ext>
                </a:extLst>
              </p:cNvPr>
              <p:cNvSpPr/>
              <p:nvPr/>
            </p:nvSpPr>
            <p:spPr bwMode="auto">
              <a:xfrm>
                <a:off x="4456113" y="1836738"/>
                <a:ext cx="200025" cy="114300"/>
              </a:xfrm>
              <a:prstGeom prst="ellipse">
                <a:avLst/>
              </a:prstGeom>
              <a:solidFill>
                <a:schemeClr val="tx1">
                  <a:lumMod val="65000"/>
                  <a:lumOff val="35000"/>
                </a:schemeClr>
              </a:solidFill>
              <a:ln w="9525">
                <a:noFill/>
                <a:round/>
                <a:headEnd/>
                <a:tailEnd/>
              </a:ln>
            </p:spPr>
            <p:txBody>
              <a:bodyPr anchor="ctr"/>
              <a:lstStyle/>
              <a:p>
                <a:pPr algn="ctr"/>
                <a:endParaRPr/>
              </a:p>
            </p:txBody>
          </p:sp>
          <p:sp>
            <p:nvSpPr>
              <p:cNvPr id="38" name="iṣḻîdé">
                <a:extLst>
                  <a:ext uri="{FF2B5EF4-FFF2-40B4-BE49-F238E27FC236}">
                    <a16:creationId xmlns:a16="http://schemas.microsoft.com/office/drawing/2014/main" id="{B2E7D6E4-4BD9-482F-B1FC-5F307D5A4401}"/>
                  </a:ext>
                </a:extLst>
              </p:cNvPr>
              <p:cNvSpPr/>
              <p:nvPr/>
            </p:nvSpPr>
            <p:spPr bwMode="auto">
              <a:xfrm>
                <a:off x="4278313" y="1892300"/>
                <a:ext cx="550863" cy="765175"/>
              </a:xfrm>
              <a:custGeom>
                <a:avLst/>
                <a:gdLst/>
                <a:ahLst/>
                <a:cxnLst>
                  <a:cxn ang="0">
                    <a:pos x="121" y="0"/>
                  </a:cxn>
                  <a:cxn ang="0">
                    <a:pos x="121" y="0"/>
                  </a:cxn>
                  <a:cxn ang="0">
                    <a:pos x="61" y="34"/>
                  </a:cxn>
                  <a:cxn ang="0">
                    <a:pos x="0" y="0"/>
                  </a:cxn>
                  <a:cxn ang="0">
                    <a:pos x="0" y="0"/>
                  </a:cxn>
                  <a:cxn ang="0">
                    <a:pos x="0" y="134"/>
                  </a:cxn>
                  <a:cxn ang="0">
                    <a:pos x="61" y="169"/>
                  </a:cxn>
                  <a:cxn ang="0">
                    <a:pos x="121" y="134"/>
                  </a:cxn>
                  <a:cxn ang="0">
                    <a:pos x="121" y="0"/>
                  </a:cxn>
                </a:cxnLst>
                <a:rect l="0" t="0" r="r" b="b"/>
                <a:pathLst>
                  <a:path w="121" h="169">
                    <a:moveTo>
                      <a:pt x="121" y="0"/>
                    </a:moveTo>
                    <a:cubicBezTo>
                      <a:pt x="121" y="0"/>
                      <a:pt x="121" y="0"/>
                      <a:pt x="121" y="0"/>
                    </a:cubicBezTo>
                    <a:cubicBezTo>
                      <a:pt x="121" y="19"/>
                      <a:pt x="94" y="34"/>
                      <a:pt x="61" y="34"/>
                    </a:cubicBezTo>
                    <a:cubicBezTo>
                      <a:pt x="27" y="34"/>
                      <a:pt x="0" y="19"/>
                      <a:pt x="0" y="0"/>
                    </a:cubicBezTo>
                    <a:cubicBezTo>
                      <a:pt x="0" y="0"/>
                      <a:pt x="0" y="0"/>
                      <a:pt x="0" y="0"/>
                    </a:cubicBezTo>
                    <a:cubicBezTo>
                      <a:pt x="0" y="134"/>
                      <a:pt x="0" y="134"/>
                      <a:pt x="0" y="134"/>
                    </a:cubicBezTo>
                    <a:cubicBezTo>
                      <a:pt x="0" y="153"/>
                      <a:pt x="27" y="169"/>
                      <a:pt x="61" y="169"/>
                    </a:cubicBezTo>
                    <a:cubicBezTo>
                      <a:pt x="94" y="169"/>
                      <a:pt x="121" y="153"/>
                      <a:pt x="121" y="134"/>
                    </a:cubicBezTo>
                    <a:cubicBezTo>
                      <a:pt x="121" y="0"/>
                      <a:pt x="121" y="0"/>
                      <a:pt x="121" y="0"/>
                    </a:cubicBezTo>
                  </a:path>
                </a:pathLst>
              </a:custGeom>
              <a:solidFill>
                <a:schemeClr val="accent3">
                  <a:lumMod val="50000"/>
                </a:schemeClr>
              </a:solidFill>
              <a:ln w="9525">
                <a:noFill/>
                <a:round/>
                <a:headEnd/>
                <a:tailEnd/>
              </a:ln>
            </p:spPr>
            <p:txBody>
              <a:bodyPr anchor="ctr"/>
              <a:lstStyle/>
              <a:p>
                <a:pPr algn="ctr"/>
                <a:endParaRPr/>
              </a:p>
            </p:txBody>
          </p:sp>
          <p:sp>
            <p:nvSpPr>
              <p:cNvPr id="39" name="î$ḷiḑe">
                <a:extLst>
                  <a:ext uri="{FF2B5EF4-FFF2-40B4-BE49-F238E27FC236}">
                    <a16:creationId xmlns:a16="http://schemas.microsoft.com/office/drawing/2014/main" id="{5B209AC3-807A-4BF8-8CEA-48ABD3EEDB6A}"/>
                  </a:ext>
                </a:extLst>
              </p:cNvPr>
              <p:cNvSpPr/>
              <p:nvPr/>
            </p:nvSpPr>
            <p:spPr bwMode="auto">
              <a:xfrm>
                <a:off x="4278313" y="1892300"/>
                <a:ext cx="585788" cy="788987"/>
              </a:xfrm>
              <a:custGeom>
                <a:avLst/>
                <a:gdLst/>
                <a:ahLst/>
                <a:cxnLst>
                  <a:cxn ang="0">
                    <a:pos x="0" y="134"/>
                  </a:cxn>
                  <a:cxn ang="0">
                    <a:pos x="61" y="173"/>
                  </a:cxn>
                  <a:cxn ang="0">
                    <a:pos x="129" y="134"/>
                  </a:cxn>
                  <a:cxn ang="0">
                    <a:pos x="129" y="0"/>
                  </a:cxn>
                  <a:cxn ang="0">
                    <a:pos x="61" y="39"/>
                  </a:cxn>
                  <a:cxn ang="0">
                    <a:pos x="0" y="0"/>
                  </a:cxn>
                  <a:cxn ang="0">
                    <a:pos x="0" y="134"/>
                  </a:cxn>
                </a:cxnLst>
                <a:rect l="0" t="0" r="r" b="b"/>
                <a:pathLst>
                  <a:path w="129" h="174">
                    <a:moveTo>
                      <a:pt x="0" y="134"/>
                    </a:moveTo>
                    <a:cubicBezTo>
                      <a:pt x="0" y="153"/>
                      <a:pt x="27" y="172"/>
                      <a:pt x="61" y="173"/>
                    </a:cubicBezTo>
                    <a:cubicBezTo>
                      <a:pt x="102" y="174"/>
                      <a:pt x="129" y="153"/>
                      <a:pt x="129" y="134"/>
                    </a:cubicBezTo>
                    <a:cubicBezTo>
                      <a:pt x="129" y="0"/>
                      <a:pt x="129" y="0"/>
                      <a:pt x="129" y="0"/>
                    </a:cubicBezTo>
                    <a:cubicBezTo>
                      <a:pt x="129" y="19"/>
                      <a:pt x="102" y="40"/>
                      <a:pt x="61" y="39"/>
                    </a:cubicBezTo>
                    <a:cubicBezTo>
                      <a:pt x="27" y="38"/>
                      <a:pt x="0" y="19"/>
                      <a:pt x="0" y="0"/>
                    </a:cubicBezTo>
                    <a:lnTo>
                      <a:pt x="0" y="134"/>
                    </a:lnTo>
                    <a:close/>
                  </a:path>
                </a:pathLst>
              </a:custGeom>
              <a:gradFill>
                <a:gsLst>
                  <a:gs pos="0">
                    <a:schemeClr val="accent3"/>
                  </a:gs>
                  <a:gs pos="50000">
                    <a:schemeClr val="accent3">
                      <a:lumMod val="60000"/>
                      <a:lumOff val="40000"/>
                    </a:schemeClr>
                  </a:gs>
                  <a:gs pos="100000">
                    <a:schemeClr val="accent3"/>
                  </a:gs>
                </a:gsLst>
                <a:lin ang="0" scaled="1"/>
              </a:gradFill>
              <a:ln w="9525">
                <a:noFill/>
                <a:round/>
                <a:headEnd/>
                <a:tailEnd/>
              </a:ln>
            </p:spPr>
            <p:txBody>
              <a:bodyPr anchor="ctr"/>
              <a:lstStyle/>
              <a:p>
                <a:pPr algn="ctr"/>
                <a:endParaRPr/>
              </a:p>
            </p:txBody>
          </p:sp>
        </p:grpSp>
        <p:grpSp>
          <p:nvGrpSpPr>
            <p:cNvPr id="10" name="îşļîḍe">
              <a:extLst>
                <a:ext uri="{FF2B5EF4-FFF2-40B4-BE49-F238E27FC236}">
                  <a16:creationId xmlns:a16="http://schemas.microsoft.com/office/drawing/2014/main" id="{EE95FA38-1331-4883-A708-A279ACE39FC6}"/>
                </a:ext>
              </a:extLst>
            </p:cNvPr>
            <p:cNvGrpSpPr/>
            <p:nvPr/>
          </p:nvGrpSpPr>
          <p:grpSpPr>
            <a:xfrm>
              <a:off x="4920090" y="4518220"/>
              <a:ext cx="309157" cy="330817"/>
              <a:chOff x="3911601" y="3687763"/>
              <a:chExt cx="249238" cy="266700"/>
            </a:xfrm>
            <a:solidFill>
              <a:schemeClr val="bg1"/>
            </a:solidFill>
          </p:grpSpPr>
          <p:sp>
            <p:nvSpPr>
              <p:cNvPr id="29" name="í$ļíḍe">
                <a:extLst>
                  <a:ext uri="{FF2B5EF4-FFF2-40B4-BE49-F238E27FC236}">
                    <a16:creationId xmlns:a16="http://schemas.microsoft.com/office/drawing/2014/main" id="{3BBD74D5-EF8E-47C5-BA09-B152A20B81BF}"/>
                  </a:ext>
                </a:extLst>
              </p:cNvPr>
              <p:cNvSpPr/>
              <p:nvPr/>
            </p:nvSpPr>
            <p:spPr bwMode="auto">
              <a:xfrm>
                <a:off x="3911601" y="3832225"/>
                <a:ext cx="104775" cy="122237"/>
              </a:xfrm>
              <a:custGeom>
                <a:avLst/>
                <a:gdLst/>
                <a:ahLst/>
                <a:cxnLst>
                  <a:cxn ang="0">
                    <a:pos x="1" y="0"/>
                  </a:cxn>
                  <a:cxn ang="0">
                    <a:pos x="21" y="0"/>
                  </a:cxn>
                  <a:cxn ang="0">
                    <a:pos x="23" y="2"/>
                  </a:cxn>
                  <a:cxn ang="0">
                    <a:pos x="21" y="3"/>
                  </a:cxn>
                  <a:cxn ang="0">
                    <a:pos x="2" y="3"/>
                  </a:cxn>
                  <a:cxn ang="0">
                    <a:pos x="2" y="26"/>
                  </a:cxn>
                  <a:cxn ang="0">
                    <a:pos x="1" y="27"/>
                  </a:cxn>
                  <a:cxn ang="0">
                    <a:pos x="0" y="26"/>
                  </a:cxn>
                  <a:cxn ang="0">
                    <a:pos x="0" y="2"/>
                  </a:cxn>
                  <a:cxn ang="0">
                    <a:pos x="1" y="0"/>
                  </a:cxn>
                </a:cxnLst>
                <a:rect l="0" t="0" r="r" b="b"/>
                <a:pathLst>
                  <a:path w="23" h="27">
                    <a:moveTo>
                      <a:pt x="1" y="0"/>
                    </a:moveTo>
                    <a:cubicBezTo>
                      <a:pt x="21" y="0"/>
                      <a:pt x="21" y="0"/>
                      <a:pt x="21" y="0"/>
                    </a:cubicBezTo>
                    <a:cubicBezTo>
                      <a:pt x="22" y="0"/>
                      <a:pt x="23" y="1"/>
                      <a:pt x="23" y="2"/>
                    </a:cubicBezTo>
                    <a:cubicBezTo>
                      <a:pt x="23" y="2"/>
                      <a:pt x="22" y="3"/>
                      <a:pt x="21" y="3"/>
                    </a:cubicBezTo>
                    <a:cubicBezTo>
                      <a:pt x="2" y="3"/>
                      <a:pt x="2" y="3"/>
                      <a:pt x="2" y="3"/>
                    </a:cubicBezTo>
                    <a:cubicBezTo>
                      <a:pt x="2" y="26"/>
                      <a:pt x="2" y="26"/>
                      <a:pt x="2" y="26"/>
                    </a:cubicBezTo>
                    <a:cubicBezTo>
                      <a:pt x="2" y="27"/>
                      <a:pt x="2" y="27"/>
                      <a:pt x="1" y="27"/>
                    </a:cubicBezTo>
                    <a:cubicBezTo>
                      <a:pt x="0" y="27"/>
                      <a:pt x="0" y="27"/>
                      <a:pt x="0" y="26"/>
                    </a:cubicBezTo>
                    <a:cubicBezTo>
                      <a:pt x="0" y="2"/>
                      <a:pt x="0" y="2"/>
                      <a:pt x="0" y="2"/>
                    </a:cubicBezTo>
                    <a:cubicBezTo>
                      <a:pt x="0" y="1"/>
                      <a:pt x="0" y="0"/>
                      <a:pt x="1" y="0"/>
                    </a:cubicBezTo>
                    <a:close/>
                  </a:path>
                </a:pathLst>
              </a:custGeom>
              <a:grpFill/>
              <a:ln w="9525">
                <a:noFill/>
                <a:round/>
                <a:headEnd/>
                <a:tailEnd/>
              </a:ln>
            </p:spPr>
            <p:txBody>
              <a:bodyPr anchor="ctr"/>
              <a:lstStyle/>
              <a:p>
                <a:pPr algn="ctr"/>
                <a:endParaRPr/>
              </a:p>
            </p:txBody>
          </p:sp>
          <p:sp>
            <p:nvSpPr>
              <p:cNvPr id="30" name="ï$ḷiďe">
                <a:extLst>
                  <a:ext uri="{FF2B5EF4-FFF2-40B4-BE49-F238E27FC236}">
                    <a16:creationId xmlns:a16="http://schemas.microsoft.com/office/drawing/2014/main" id="{6882016F-B66C-48E5-A434-6E4A3AA0E29F}"/>
                  </a:ext>
                </a:extLst>
              </p:cNvPr>
              <p:cNvSpPr/>
              <p:nvPr/>
            </p:nvSpPr>
            <p:spPr bwMode="auto">
              <a:xfrm>
                <a:off x="3919538" y="3697288"/>
                <a:ext cx="41275" cy="130175"/>
              </a:xfrm>
              <a:custGeom>
                <a:avLst/>
                <a:gdLst/>
                <a:ahLst/>
                <a:cxnLst>
                  <a:cxn ang="0">
                    <a:pos x="9" y="25"/>
                  </a:cxn>
                  <a:cxn ang="0">
                    <a:pos x="9" y="4"/>
                  </a:cxn>
                  <a:cxn ang="0">
                    <a:pos x="4" y="0"/>
                  </a:cxn>
                  <a:cxn ang="0">
                    <a:pos x="0" y="4"/>
                  </a:cxn>
                  <a:cxn ang="0">
                    <a:pos x="0" y="25"/>
                  </a:cxn>
                  <a:cxn ang="0">
                    <a:pos x="4" y="29"/>
                  </a:cxn>
                  <a:cxn ang="0">
                    <a:pos x="9" y="25"/>
                  </a:cxn>
                </a:cxnLst>
                <a:rect l="0" t="0" r="r" b="b"/>
                <a:pathLst>
                  <a:path w="9" h="29">
                    <a:moveTo>
                      <a:pt x="9" y="25"/>
                    </a:moveTo>
                    <a:cubicBezTo>
                      <a:pt x="9" y="4"/>
                      <a:pt x="9" y="4"/>
                      <a:pt x="9" y="4"/>
                    </a:cubicBezTo>
                    <a:cubicBezTo>
                      <a:pt x="9" y="2"/>
                      <a:pt x="7" y="0"/>
                      <a:pt x="4" y="0"/>
                    </a:cubicBezTo>
                    <a:cubicBezTo>
                      <a:pt x="2" y="0"/>
                      <a:pt x="0" y="2"/>
                      <a:pt x="0" y="4"/>
                    </a:cubicBezTo>
                    <a:cubicBezTo>
                      <a:pt x="0" y="25"/>
                      <a:pt x="0" y="25"/>
                      <a:pt x="0" y="25"/>
                    </a:cubicBezTo>
                    <a:cubicBezTo>
                      <a:pt x="0" y="27"/>
                      <a:pt x="2" y="29"/>
                      <a:pt x="4" y="29"/>
                    </a:cubicBezTo>
                    <a:cubicBezTo>
                      <a:pt x="7" y="29"/>
                      <a:pt x="9" y="27"/>
                      <a:pt x="9" y="25"/>
                    </a:cubicBezTo>
                    <a:close/>
                  </a:path>
                </a:pathLst>
              </a:custGeom>
              <a:grpFill/>
              <a:ln w="9525">
                <a:noFill/>
                <a:round/>
                <a:headEnd/>
                <a:tailEnd/>
              </a:ln>
            </p:spPr>
            <p:txBody>
              <a:bodyPr anchor="ctr"/>
              <a:lstStyle/>
              <a:p>
                <a:pPr algn="ctr"/>
                <a:endParaRPr/>
              </a:p>
            </p:txBody>
          </p:sp>
          <p:sp>
            <p:nvSpPr>
              <p:cNvPr id="31" name="íSľîḋe">
                <a:extLst>
                  <a:ext uri="{FF2B5EF4-FFF2-40B4-BE49-F238E27FC236}">
                    <a16:creationId xmlns:a16="http://schemas.microsoft.com/office/drawing/2014/main" id="{C6CBD98E-F1F0-41B9-8098-15C2FEA43038}"/>
                  </a:ext>
                </a:extLst>
              </p:cNvPr>
              <p:cNvSpPr/>
              <p:nvPr/>
            </p:nvSpPr>
            <p:spPr bwMode="auto">
              <a:xfrm>
                <a:off x="3975101" y="3687763"/>
                <a:ext cx="158750" cy="266700"/>
              </a:xfrm>
              <a:custGeom>
                <a:avLst/>
                <a:gdLst/>
                <a:ahLst/>
                <a:cxnLst>
                  <a:cxn ang="0">
                    <a:pos x="3" y="53"/>
                  </a:cxn>
                  <a:cxn ang="0">
                    <a:pos x="4" y="58"/>
                  </a:cxn>
                  <a:cxn ang="0">
                    <a:pos x="7" y="59"/>
                  </a:cxn>
                  <a:cxn ang="0">
                    <a:pos x="10" y="57"/>
                  </a:cxn>
                  <a:cxn ang="0">
                    <a:pos x="19" y="43"/>
                  </a:cxn>
                  <a:cxn ang="0">
                    <a:pos x="34" y="43"/>
                  </a:cxn>
                  <a:cxn ang="0">
                    <a:pos x="35" y="42"/>
                  </a:cxn>
                  <a:cxn ang="0">
                    <a:pos x="35" y="32"/>
                  </a:cxn>
                  <a:cxn ang="0">
                    <a:pos x="24" y="14"/>
                  </a:cxn>
                  <a:cxn ang="0">
                    <a:pos x="22" y="15"/>
                  </a:cxn>
                  <a:cxn ang="0">
                    <a:pos x="26" y="8"/>
                  </a:cxn>
                  <a:cxn ang="0">
                    <a:pos x="18" y="0"/>
                  </a:cxn>
                  <a:cxn ang="0">
                    <a:pos x="10" y="8"/>
                  </a:cxn>
                  <a:cxn ang="0">
                    <a:pos x="18" y="16"/>
                  </a:cxn>
                  <a:cxn ang="0">
                    <a:pos x="20" y="15"/>
                  </a:cxn>
                  <a:cxn ang="0">
                    <a:pos x="15" y="21"/>
                  </a:cxn>
                  <a:cxn ang="0">
                    <a:pos x="3" y="23"/>
                  </a:cxn>
                  <a:cxn ang="0">
                    <a:pos x="1" y="25"/>
                  </a:cxn>
                  <a:cxn ang="0">
                    <a:pos x="0" y="29"/>
                  </a:cxn>
                  <a:cxn ang="0">
                    <a:pos x="4" y="32"/>
                  </a:cxn>
                  <a:cxn ang="0">
                    <a:pos x="5" y="32"/>
                  </a:cxn>
                  <a:cxn ang="0">
                    <a:pos x="13" y="30"/>
                  </a:cxn>
                  <a:cxn ang="0">
                    <a:pos x="13" y="32"/>
                  </a:cxn>
                  <a:cxn ang="0">
                    <a:pos x="13" y="36"/>
                  </a:cxn>
                  <a:cxn ang="0">
                    <a:pos x="3" y="53"/>
                  </a:cxn>
                </a:cxnLst>
                <a:rect l="0" t="0" r="r" b="b"/>
                <a:pathLst>
                  <a:path w="35" h="59">
                    <a:moveTo>
                      <a:pt x="3" y="53"/>
                    </a:moveTo>
                    <a:cubicBezTo>
                      <a:pt x="2" y="55"/>
                      <a:pt x="2" y="57"/>
                      <a:pt x="4" y="58"/>
                    </a:cubicBezTo>
                    <a:cubicBezTo>
                      <a:pt x="5" y="59"/>
                      <a:pt x="6" y="59"/>
                      <a:pt x="7" y="59"/>
                    </a:cubicBezTo>
                    <a:cubicBezTo>
                      <a:pt x="8" y="59"/>
                      <a:pt x="9" y="59"/>
                      <a:pt x="10" y="57"/>
                    </a:cubicBezTo>
                    <a:cubicBezTo>
                      <a:pt x="19" y="43"/>
                      <a:pt x="19" y="43"/>
                      <a:pt x="19" y="43"/>
                    </a:cubicBezTo>
                    <a:cubicBezTo>
                      <a:pt x="34" y="43"/>
                      <a:pt x="34" y="43"/>
                      <a:pt x="34" y="43"/>
                    </a:cubicBezTo>
                    <a:cubicBezTo>
                      <a:pt x="35" y="43"/>
                      <a:pt x="35" y="43"/>
                      <a:pt x="35" y="42"/>
                    </a:cubicBezTo>
                    <a:cubicBezTo>
                      <a:pt x="35" y="32"/>
                      <a:pt x="35" y="32"/>
                      <a:pt x="35" y="32"/>
                    </a:cubicBezTo>
                    <a:cubicBezTo>
                      <a:pt x="35" y="22"/>
                      <a:pt x="31" y="14"/>
                      <a:pt x="24" y="14"/>
                    </a:cubicBezTo>
                    <a:cubicBezTo>
                      <a:pt x="23" y="14"/>
                      <a:pt x="23" y="14"/>
                      <a:pt x="22" y="15"/>
                    </a:cubicBezTo>
                    <a:cubicBezTo>
                      <a:pt x="24" y="13"/>
                      <a:pt x="26" y="11"/>
                      <a:pt x="26" y="8"/>
                    </a:cubicBezTo>
                    <a:cubicBezTo>
                      <a:pt x="26" y="3"/>
                      <a:pt x="22" y="0"/>
                      <a:pt x="18" y="0"/>
                    </a:cubicBezTo>
                    <a:cubicBezTo>
                      <a:pt x="14" y="0"/>
                      <a:pt x="10" y="3"/>
                      <a:pt x="10" y="8"/>
                    </a:cubicBezTo>
                    <a:cubicBezTo>
                      <a:pt x="10" y="12"/>
                      <a:pt x="14" y="16"/>
                      <a:pt x="18" y="16"/>
                    </a:cubicBezTo>
                    <a:cubicBezTo>
                      <a:pt x="19" y="16"/>
                      <a:pt x="20" y="16"/>
                      <a:pt x="20" y="15"/>
                    </a:cubicBezTo>
                    <a:cubicBezTo>
                      <a:pt x="18" y="16"/>
                      <a:pt x="17" y="18"/>
                      <a:pt x="15" y="21"/>
                    </a:cubicBezTo>
                    <a:cubicBezTo>
                      <a:pt x="3" y="23"/>
                      <a:pt x="3" y="23"/>
                      <a:pt x="3" y="23"/>
                    </a:cubicBezTo>
                    <a:cubicBezTo>
                      <a:pt x="2" y="24"/>
                      <a:pt x="1" y="24"/>
                      <a:pt x="1" y="25"/>
                    </a:cubicBezTo>
                    <a:cubicBezTo>
                      <a:pt x="0" y="26"/>
                      <a:pt x="0" y="28"/>
                      <a:pt x="0" y="29"/>
                    </a:cubicBezTo>
                    <a:cubicBezTo>
                      <a:pt x="1" y="31"/>
                      <a:pt x="2" y="32"/>
                      <a:pt x="4" y="32"/>
                    </a:cubicBezTo>
                    <a:cubicBezTo>
                      <a:pt x="5" y="32"/>
                      <a:pt x="5" y="32"/>
                      <a:pt x="5" y="32"/>
                    </a:cubicBezTo>
                    <a:cubicBezTo>
                      <a:pt x="13" y="30"/>
                      <a:pt x="13" y="30"/>
                      <a:pt x="13" y="30"/>
                    </a:cubicBezTo>
                    <a:cubicBezTo>
                      <a:pt x="13" y="31"/>
                      <a:pt x="13" y="32"/>
                      <a:pt x="13" y="32"/>
                    </a:cubicBezTo>
                    <a:cubicBezTo>
                      <a:pt x="13" y="36"/>
                      <a:pt x="13" y="36"/>
                      <a:pt x="13" y="36"/>
                    </a:cubicBezTo>
                    <a:lnTo>
                      <a:pt x="3" y="53"/>
                    </a:lnTo>
                    <a:close/>
                  </a:path>
                </a:pathLst>
              </a:custGeom>
              <a:grpFill/>
              <a:ln w="9525">
                <a:noFill/>
                <a:round/>
                <a:headEnd/>
                <a:tailEnd/>
              </a:ln>
            </p:spPr>
            <p:txBody>
              <a:bodyPr anchor="ctr"/>
              <a:lstStyle/>
              <a:p>
                <a:pPr algn="ctr"/>
                <a:endParaRPr/>
              </a:p>
            </p:txBody>
          </p:sp>
          <p:sp>
            <p:nvSpPr>
              <p:cNvPr id="32" name="ïṩḷïḋe">
                <a:extLst>
                  <a:ext uri="{FF2B5EF4-FFF2-40B4-BE49-F238E27FC236}">
                    <a16:creationId xmlns:a16="http://schemas.microsoft.com/office/drawing/2014/main" id="{151B0E5C-0A10-4F52-B9C4-3DB1768B436E}"/>
                  </a:ext>
                </a:extLst>
              </p:cNvPr>
              <p:cNvSpPr/>
              <p:nvPr/>
            </p:nvSpPr>
            <p:spPr bwMode="auto">
              <a:xfrm>
                <a:off x="4070351" y="3805238"/>
                <a:ext cx="90488" cy="100012"/>
              </a:xfrm>
              <a:custGeom>
                <a:avLst/>
                <a:gdLst/>
                <a:ahLst/>
                <a:cxnLst>
                  <a:cxn ang="0">
                    <a:pos x="1" y="20"/>
                  </a:cxn>
                  <a:cxn ang="0">
                    <a:pos x="17" y="20"/>
                  </a:cxn>
                  <a:cxn ang="0">
                    <a:pos x="17" y="1"/>
                  </a:cxn>
                  <a:cxn ang="0">
                    <a:pos x="18" y="0"/>
                  </a:cxn>
                  <a:cxn ang="0">
                    <a:pos x="20" y="1"/>
                  </a:cxn>
                  <a:cxn ang="0">
                    <a:pos x="20" y="21"/>
                  </a:cxn>
                  <a:cxn ang="0">
                    <a:pos x="18" y="22"/>
                  </a:cxn>
                  <a:cxn ang="0">
                    <a:pos x="1" y="22"/>
                  </a:cxn>
                  <a:cxn ang="0">
                    <a:pos x="0" y="21"/>
                  </a:cxn>
                  <a:cxn ang="0">
                    <a:pos x="1" y="20"/>
                  </a:cxn>
                </a:cxnLst>
                <a:rect l="0" t="0" r="r" b="b"/>
                <a:pathLst>
                  <a:path w="20" h="22">
                    <a:moveTo>
                      <a:pt x="1" y="20"/>
                    </a:moveTo>
                    <a:cubicBezTo>
                      <a:pt x="17" y="20"/>
                      <a:pt x="17" y="20"/>
                      <a:pt x="17" y="20"/>
                    </a:cubicBezTo>
                    <a:cubicBezTo>
                      <a:pt x="17" y="1"/>
                      <a:pt x="17" y="1"/>
                      <a:pt x="17" y="1"/>
                    </a:cubicBezTo>
                    <a:cubicBezTo>
                      <a:pt x="17" y="0"/>
                      <a:pt x="18" y="0"/>
                      <a:pt x="18" y="0"/>
                    </a:cubicBezTo>
                    <a:cubicBezTo>
                      <a:pt x="19" y="0"/>
                      <a:pt x="20" y="0"/>
                      <a:pt x="20" y="1"/>
                    </a:cubicBezTo>
                    <a:cubicBezTo>
                      <a:pt x="20" y="21"/>
                      <a:pt x="20" y="21"/>
                      <a:pt x="20" y="21"/>
                    </a:cubicBezTo>
                    <a:cubicBezTo>
                      <a:pt x="20" y="22"/>
                      <a:pt x="19" y="22"/>
                      <a:pt x="18" y="22"/>
                    </a:cubicBezTo>
                    <a:cubicBezTo>
                      <a:pt x="1" y="22"/>
                      <a:pt x="1" y="22"/>
                      <a:pt x="1" y="22"/>
                    </a:cubicBezTo>
                    <a:cubicBezTo>
                      <a:pt x="0" y="22"/>
                      <a:pt x="0" y="22"/>
                      <a:pt x="0" y="21"/>
                    </a:cubicBezTo>
                    <a:cubicBezTo>
                      <a:pt x="0" y="20"/>
                      <a:pt x="0" y="20"/>
                      <a:pt x="1" y="20"/>
                    </a:cubicBezTo>
                    <a:close/>
                  </a:path>
                </a:pathLst>
              </a:custGeom>
              <a:grpFill/>
              <a:ln w="9525">
                <a:noFill/>
                <a:round/>
                <a:headEnd/>
                <a:tailEnd/>
              </a:ln>
            </p:spPr>
            <p:txBody>
              <a:bodyPr anchor="ctr"/>
              <a:lstStyle/>
              <a:p>
                <a:pPr algn="ctr"/>
                <a:endParaRPr/>
              </a:p>
            </p:txBody>
          </p:sp>
        </p:grpSp>
        <p:grpSp>
          <p:nvGrpSpPr>
            <p:cNvPr id="11" name="iṧ1idè">
              <a:extLst>
                <a:ext uri="{FF2B5EF4-FFF2-40B4-BE49-F238E27FC236}">
                  <a16:creationId xmlns:a16="http://schemas.microsoft.com/office/drawing/2014/main" id="{0BCD0B3C-CEB6-42F5-9DD9-3B3887514815}"/>
                </a:ext>
              </a:extLst>
            </p:cNvPr>
            <p:cNvGrpSpPr/>
            <p:nvPr/>
          </p:nvGrpSpPr>
          <p:grpSpPr>
            <a:xfrm>
              <a:off x="6968656" y="3478521"/>
              <a:ext cx="291435" cy="285526"/>
              <a:chOff x="5024438" y="2844800"/>
              <a:chExt cx="234950" cy="230187"/>
            </a:xfrm>
            <a:solidFill>
              <a:schemeClr val="bg1"/>
            </a:solidFill>
          </p:grpSpPr>
          <p:sp>
            <p:nvSpPr>
              <p:cNvPr id="27" name="ïṩ1iḑê">
                <a:extLst>
                  <a:ext uri="{FF2B5EF4-FFF2-40B4-BE49-F238E27FC236}">
                    <a16:creationId xmlns:a16="http://schemas.microsoft.com/office/drawing/2014/main" id="{55225C8B-58E3-42A7-9D08-85D869520D26}"/>
                  </a:ext>
                </a:extLst>
              </p:cNvPr>
              <p:cNvSpPr/>
              <p:nvPr/>
            </p:nvSpPr>
            <p:spPr bwMode="auto">
              <a:xfrm>
                <a:off x="5024438" y="2844800"/>
                <a:ext cx="234950" cy="230187"/>
              </a:xfrm>
              <a:custGeom>
                <a:avLst/>
                <a:gdLst/>
                <a:ahLst/>
                <a:cxnLst>
                  <a:cxn ang="0">
                    <a:pos x="46" y="36"/>
                  </a:cxn>
                  <a:cxn ang="0">
                    <a:pos x="52" y="30"/>
                  </a:cxn>
                  <a:cxn ang="0">
                    <a:pos x="52" y="6"/>
                  </a:cxn>
                  <a:cxn ang="0">
                    <a:pos x="46" y="0"/>
                  </a:cxn>
                  <a:cxn ang="0">
                    <a:pos x="5" y="0"/>
                  </a:cxn>
                  <a:cxn ang="0">
                    <a:pos x="0" y="6"/>
                  </a:cxn>
                  <a:cxn ang="0">
                    <a:pos x="0" y="30"/>
                  </a:cxn>
                  <a:cxn ang="0">
                    <a:pos x="5" y="36"/>
                  </a:cxn>
                  <a:cxn ang="0">
                    <a:pos x="21" y="36"/>
                  </a:cxn>
                  <a:cxn ang="0">
                    <a:pos x="21" y="41"/>
                  </a:cxn>
                  <a:cxn ang="0">
                    <a:pos x="5" y="41"/>
                  </a:cxn>
                  <a:cxn ang="0">
                    <a:pos x="0" y="46"/>
                  </a:cxn>
                  <a:cxn ang="0">
                    <a:pos x="0" y="50"/>
                  </a:cxn>
                  <a:cxn ang="0">
                    <a:pos x="1" y="51"/>
                  </a:cxn>
                  <a:cxn ang="0">
                    <a:pos x="51" y="51"/>
                  </a:cxn>
                  <a:cxn ang="0">
                    <a:pos x="52" y="50"/>
                  </a:cxn>
                  <a:cxn ang="0">
                    <a:pos x="52" y="46"/>
                  </a:cxn>
                  <a:cxn ang="0">
                    <a:pos x="46" y="41"/>
                  </a:cxn>
                  <a:cxn ang="0">
                    <a:pos x="30" y="41"/>
                  </a:cxn>
                  <a:cxn ang="0">
                    <a:pos x="30" y="36"/>
                  </a:cxn>
                  <a:cxn ang="0">
                    <a:pos x="46" y="36"/>
                  </a:cxn>
                  <a:cxn ang="0">
                    <a:pos x="2" y="30"/>
                  </a:cxn>
                  <a:cxn ang="0">
                    <a:pos x="2" y="6"/>
                  </a:cxn>
                  <a:cxn ang="0">
                    <a:pos x="5" y="3"/>
                  </a:cxn>
                  <a:cxn ang="0">
                    <a:pos x="46" y="3"/>
                  </a:cxn>
                  <a:cxn ang="0">
                    <a:pos x="49" y="6"/>
                  </a:cxn>
                  <a:cxn ang="0">
                    <a:pos x="49" y="30"/>
                  </a:cxn>
                  <a:cxn ang="0">
                    <a:pos x="46" y="34"/>
                  </a:cxn>
                  <a:cxn ang="0">
                    <a:pos x="5" y="34"/>
                  </a:cxn>
                  <a:cxn ang="0">
                    <a:pos x="2" y="30"/>
                  </a:cxn>
                </a:cxnLst>
                <a:rect l="0" t="0" r="r" b="b"/>
                <a:pathLst>
                  <a:path w="52" h="51">
                    <a:moveTo>
                      <a:pt x="46" y="36"/>
                    </a:moveTo>
                    <a:cubicBezTo>
                      <a:pt x="49" y="36"/>
                      <a:pt x="52" y="33"/>
                      <a:pt x="52" y="30"/>
                    </a:cubicBezTo>
                    <a:cubicBezTo>
                      <a:pt x="52" y="6"/>
                      <a:pt x="52" y="6"/>
                      <a:pt x="52" y="6"/>
                    </a:cubicBezTo>
                    <a:cubicBezTo>
                      <a:pt x="52" y="3"/>
                      <a:pt x="49" y="0"/>
                      <a:pt x="46" y="0"/>
                    </a:cubicBezTo>
                    <a:cubicBezTo>
                      <a:pt x="5" y="0"/>
                      <a:pt x="5" y="0"/>
                      <a:pt x="5" y="0"/>
                    </a:cubicBezTo>
                    <a:cubicBezTo>
                      <a:pt x="2" y="0"/>
                      <a:pt x="0" y="3"/>
                      <a:pt x="0" y="6"/>
                    </a:cubicBezTo>
                    <a:cubicBezTo>
                      <a:pt x="0" y="30"/>
                      <a:pt x="0" y="30"/>
                      <a:pt x="0" y="30"/>
                    </a:cubicBezTo>
                    <a:cubicBezTo>
                      <a:pt x="0" y="33"/>
                      <a:pt x="2" y="36"/>
                      <a:pt x="5" y="36"/>
                    </a:cubicBezTo>
                    <a:cubicBezTo>
                      <a:pt x="21" y="36"/>
                      <a:pt x="21" y="36"/>
                      <a:pt x="21" y="36"/>
                    </a:cubicBezTo>
                    <a:cubicBezTo>
                      <a:pt x="21" y="41"/>
                      <a:pt x="21" y="41"/>
                      <a:pt x="21" y="41"/>
                    </a:cubicBezTo>
                    <a:cubicBezTo>
                      <a:pt x="5" y="41"/>
                      <a:pt x="5" y="41"/>
                      <a:pt x="5" y="41"/>
                    </a:cubicBezTo>
                    <a:cubicBezTo>
                      <a:pt x="2" y="41"/>
                      <a:pt x="0" y="43"/>
                      <a:pt x="0" y="46"/>
                    </a:cubicBezTo>
                    <a:cubicBezTo>
                      <a:pt x="0" y="50"/>
                      <a:pt x="0" y="50"/>
                      <a:pt x="0" y="50"/>
                    </a:cubicBezTo>
                    <a:cubicBezTo>
                      <a:pt x="0" y="51"/>
                      <a:pt x="0" y="51"/>
                      <a:pt x="1" y="51"/>
                    </a:cubicBezTo>
                    <a:cubicBezTo>
                      <a:pt x="51" y="51"/>
                      <a:pt x="51" y="51"/>
                      <a:pt x="51" y="51"/>
                    </a:cubicBezTo>
                    <a:cubicBezTo>
                      <a:pt x="51" y="51"/>
                      <a:pt x="52" y="51"/>
                      <a:pt x="52" y="50"/>
                    </a:cubicBezTo>
                    <a:cubicBezTo>
                      <a:pt x="52" y="46"/>
                      <a:pt x="52" y="46"/>
                      <a:pt x="52" y="46"/>
                    </a:cubicBezTo>
                    <a:cubicBezTo>
                      <a:pt x="52" y="43"/>
                      <a:pt x="49" y="41"/>
                      <a:pt x="46" y="41"/>
                    </a:cubicBezTo>
                    <a:cubicBezTo>
                      <a:pt x="30" y="41"/>
                      <a:pt x="30" y="41"/>
                      <a:pt x="30" y="41"/>
                    </a:cubicBezTo>
                    <a:cubicBezTo>
                      <a:pt x="30" y="36"/>
                      <a:pt x="30" y="36"/>
                      <a:pt x="30" y="36"/>
                    </a:cubicBezTo>
                    <a:lnTo>
                      <a:pt x="46" y="36"/>
                    </a:lnTo>
                    <a:close/>
                    <a:moveTo>
                      <a:pt x="2" y="30"/>
                    </a:moveTo>
                    <a:cubicBezTo>
                      <a:pt x="2" y="6"/>
                      <a:pt x="2" y="6"/>
                      <a:pt x="2" y="6"/>
                    </a:cubicBezTo>
                    <a:cubicBezTo>
                      <a:pt x="2" y="4"/>
                      <a:pt x="3" y="3"/>
                      <a:pt x="5" y="3"/>
                    </a:cubicBezTo>
                    <a:cubicBezTo>
                      <a:pt x="46" y="3"/>
                      <a:pt x="46" y="3"/>
                      <a:pt x="46" y="3"/>
                    </a:cubicBezTo>
                    <a:cubicBezTo>
                      <a:pt x="48" y="3"/>
                      <a:pt x="49" y="4"/>
                      <a:pt x="49" y="6"/>
                    </a:cubicBezTo>
                    <a:cubicBezTo>
                      <a:pt x="49" y="30"/>
                      <a:pt x="49" y="30"/>
                      <a:pt x="49" y="30"/>
                    </a:cubicBezTo>
                    <a:cubicBezTo>
                      <a:pt x="49" y="32"/>
                      <a:pt x="48" y="34"/>
                      <a:pt x="46" y="34"/>
                    </a:cubicBezTo>
                    <a:cubicBezTo>
                      <a:pt x="5" y="34"/>
                      <a:pt x="5" y="34"/>
                      <a:pt x="5" y="34"/>
                    </a:cubicBezTo>
                    <a:cubicBezTo>
                      <a:pt x="3" y="34"/>
                      <a:pt x="2" y="32"/>
                      <a:pt x="2" y="30"/>
                    </a:cubicBezTo>
                    <a:close/>
                  </a:path>
                </a:pathLst>
              </a:custGeom>
              <a:grpFill/>
              <a:ln w="9525">
                <a:noFill/>
                <a:round/>
                <a:headEnd/>
                <a:tailEnd/>
              </a:ln>
            </p:spPr>
            <p:txBody>
              <a:bodyPr anchor="ctr"/>
              <a:lstStyle/>
              <a:p>
                <a:pPr algn="ctr"/>
                <a:endParaRPr/>
              </a:p>
            </p:txBody>
          </p:sp>
          <p:sp>
            <p:nvSpPr>
              <p:cNvPr id="28" name="íṡ1ídè">
                <a:extLst>
                  <a:ext uri="{FF2B5EF4-FFF2-40B4-BE49-F238E27FC236}">
                    <a16:creationId xmlns:a16="http://schemas.microsoft.com/office/drawing/2014/main" id="{EF4CEA4C-35B9-4993-82A0-F34A83F8155C}"/>
                  </a:ext>
                </a:extLst>
              </p:cNvPr>
              <p:cNvSpPr/>
              <p:nvPr/>
            </p:nvSpPr>
            <p:spPr bwMode="auto">
              <a:xfrm>
                <a:off x="5041901" y="2867025"/>
                <a:ext cx="195263" cy="117475"/>
              </a:xfrm>
              <a:custGeom>
                <a:avLst/>
                <a:gdLst/>
                <a:ahLst/>
                <a:cxnLst>
                  <a:cxn ang="0">
                    <a:pos x="43" y="25"/>
                  </a:cxn>
                  <a:cxn ang="0">
                    <a:pos x="43" y="1"/>
                  </a:cxn>
                  <a:cxn ang="0">
                    <a:pos x="42" y="0"/>
                  </a:cxn>
                  <a:cxn ang="0">
                    <a:pos x="1" y="0"/>
                  </a:cxn>
                  <a:cxn ang="0">
                    <a:pos x="0" y="1"/>
                  </a:cxn>
                  <a:cxn ang="0">
                    <a:pos x="0" y="25"/>
                  </a:cxn>
                  <a:cxn ang="0">
                    <a:pos x="1" y="26"/>
                  </a:cxn>
                  <a:cxn ang="0">
                    <a:pos x="42" y="26"/>
                  </a:cxn>
                  <a:cxn ang="0">
                    <a:pos x="43" y="25"/>
                  </a:cxn>
                </a:cxnLst>
                <a:rect l="0" t="0" r="r" b="b"/>
                <a:pathLst>
                  <a:path w="43" h="26">
                    <a:moveTo>
                      <a:pt x="43" y="25"/>
                    </a:moveTo>
                    <a:cubicBezTo>
                      <a:pt x="43" y="1"/>
                      <a:pt x="43" y="1"/>
                      <a:pt x="43" y="1"/>
                    </a:cubicBezTo>
                    <a:cubicBezTo>
                      <a:pt x="43" y="0"/>
                      <a:pt x="43" y="0"/>
                      <a:pt x="42" y="0"/>
                    </a:cubicBezTo>
                    <a:cubicBezTo>
                      <a:pt x="1" y="0"/>
                      <a:pt x="1" y="0"/>
                      <a:pt x="1" y="0"/>
                    </a:cubicBezTo>
                    <a:cubicBezTo>
                      <a:pt x="0" y="0"/>
                      <a:pt x="0" y="0"/>
                      <a:pt x="0" y="1"/>
                    </a:cubicBezTo>
                    <a:cubicBezTo>
                      <a:pt x="0" y="25"/>
                      <a:pt x="0" y="25"/>
                      <a:pt x="0" y="25"/>
                    </a:cubicBezTo>
                    <a:cubicBezTo>
                      <a:pt x="0" y="26"/>
                      <a:pt x="0" y="26"/>
                      <a:pt x="1" y="26"/>
                    </a:cubicBezTo>
                    <a:cubicBezTo>
                      <a:pt x="42" y="26"/>
                      <a:pt x="42" y="26"/>
                      <a:pt x="42" y="26"/>
                    </a:cubicBezTo>
                    <a:cubicBezTo>
                      <a:pt x="43" y="26"/>
                      <a:pt x="43" y="26"/>
                      <a:pt x="43" y="25"/>
                    </a:cubicBezTo>
                    <a:close/>
                  </a:path>
                </a:pathLst>
              </a:custGeom>
              <a:grpFill/>
              <a:ln w="9525">
                <a:noFill/>
                <a:round/>
                <a:headEnd/>
                <a:tailEnd/>
              </a:ln>
            </p:spPr>
            <p:txBody>
              <a:bodyPr anchor="ctr"/>
              <a:lstStyle/>
              <a:p>
                <a:pPr algn="ctr"/>
                <a:endParaRPr/>
              </a:p>
            </p:txBody>
          </p:sp>
        </p:grpSp>
        <p:grpSp>
          <p:nvGrpSpPr>
            <p:cNvPr id="12" name="îṡḷiďê">
              <a:extLst>
                <a:ext uri="{FF2B5EF4-FFF2-40B4-BE49-F238E27FC236}">
                  <a16:creationId xmlns:a16="http://schemas.microsoft.com/office/drawing/2014/main" id="{E8A5A01B-DE26-4078-AF8F-FD04DF8CF3C0}"/>
                </a:ext>
              </a:extLst>
            </p:cNvPr>
            <p:cNvGrpSpPr/>
            <p:nvPr/>
          </p:nvGrpSpPr>
          <p:grpSpPr>
            <a:xfrm>
              <a:off x="4953663" y="2391437"/>
              <a:ext cx="259928" cy="388631"/>
              <a:chOff x="3921998" y="2009774"/>
              <a:chExt cx="163513" cy="244476"/>
            </a:xfrm>
            <a:solidFill>
              <a:schemeClr val="bg1"/>
            </a:solidFill>
          </p:grpSpPr>
          <p:sp>
            <p:nvSpPr>
              <p:cNvPr id="23" name="išḷíḋè">
                <a:extLst>
                  <a:ext uri="{FF2B5EF4-FFF2-40B4-BE49-F238E27FC236}">
                    <a16:creationId xmlns:a16="http://schemas.microsoft.com/office/drawing/2014/main" id="{D44A5B77-D3E6-4127-96CD-B8B6D10DFC85}"/>
                  </a:ext>
                </a:extLst>
              </p:cNvPr>
              <p:cNvSpPr/>
              <p:nvPr/>
            </p:nvSpPr>
            <p:spPr bwMode="auto">
              <a:xfrm>
                <a:off x="3921998" y="2009774"/>
                <a:ext cx="163513" cy="244475"/>
              </a:xfrm>
              <a:custGeom>
                <a:avLst/>
                <a:gdLst/>
                <a:ahLst/>
                <a:cxnLst>
                  <a:cxn ang="0">
                    <a:pos x="31" y="30"/>
                  </a:cxn>
                  <a:cxn ang="0">
                    <a:pos x="36" y="18"/>
                  </a:cxn>
                  <a:cxn ang="0">
                    <a:pos x="18" y="0"/>
                  </a:cxn>
                  <a:cxn ang="0">
                    <a:pos x="0" y="18"/>
                  </a:cxn>
                  <a:cxn ang="0">
                    <a:pos x="5" y="30"/>
                  </a:cxn>
                  <a:cxn ang="0">
                    <a:pos x="5" y="30"/>
                  </a:cxn>
                  <a:cxn ang="0">
                    <a:pos x="10" y="42"/>
                  </a:cxn>
                  <a:cxn ang="0">
                    <a:pos x="9" y="44"/>
                  </a:cxn>
                  <a:cxn ang="0">
                    <a:pos x="11" y="46"/>
                  </a:cxn>
                  <a:cxn ang="0">
                    <a:pos x="9" y="48"/>
                  </a:cxn>
                  <a:cxn ang="0">
                    <a:pos x="11" y="50"/>
                  </a:cxn>
                  <a:cxn ang="0">
                    <a:pos x="9" y="52"/>
                  </a:cxn>
                  <a:cxn ang="0">
                    <a:pos x="12" y="54"/>
                  </a:cxn>
                  <a:cxn ang="0">
                    <a:pos x="24" y="54"/>
                  </a:cxn>
                  <a:cxn ang="0">
                    <a:pos x="27" y="52"/>
                  </a:cxn>
                  <a:cxn ang="0">
                    <a:pos x="26" y="50"/>
                  </a:cxn>
                  <a:cxn ang="0">
                    <a:pos x="27" y="48"/>
                  </a:cxn>
                  <a:cxn ang="0">
                    <a:pos x="26" y="46"/>
                  </a:cxn>
                  <a:cxn ang="0">
                    <a:pos x="27" y="44"/>
                  </a:cxn>
                  <a:cxn ang="0">
                    <a:pos x="26" y="42"/>
                  </a:cxn>
                  <a:cxn ang="0">
                    <a:pos x="31" y="30"/>
                  </a:cxn>
                  <a:cxn ang="0">
                    <a:pos x="19" y="42"/>
                  </a:cxn>
                  <a:cxn ang="0">
                    <a:pos x="18" y="42"/>
                  </a:cxn>
                  <a:cxn ang="0">
                    <a:pos x="18" y="33"/>
                  </a:cxn>
                  <a:cxn ang="0">
                    <a:pos x="18" y="32"/>
                  </a:cxn>
                  <a:cxn ang="0">
                    <a:pos x="19" y="33"/>
                  </a:cxn>
                  <a:cxn ang="0">
                    <a:pos x="19" y="33"/>
                  </a:cxn>
                  <a:cxn ang="0">
                    <a:pos x="19" y="42"/>
                  </a:cxn>
                  <a:cxn ang="0">
                    <a:pos x="29" y="28"/>
                  </a:cxn>
                  <a:cxn ang="0">
                    <a:pos x="29" y="28"/>
                  </a:cxn>
                  <a:cxn ang="0">
                    <a:pos x="23" y="42"/>
                  </a:cxn>
                  <a:cxn ang="0">
                    <a:pos x="21" y="42"/>
                  </a:cxn>
                  <a:cxn ang="0">
                    <a:pos x="21" y="33"/>
                  </a:cxn>
                  <a:cxn ang="0">
                    <a:pos x="21" y="33"/>
                  </a:cxn>
                  <a:cxn ang="0">
                    <a:pos x="26" y="19"/>
                  </a:cxn>
                  <a:cxn ang="0">
                    <a:pos x="25" y="19"/>
                  </a:cxn>
                  <a:cxn ang="0">
                    <a:pos x="24" y="19"/>
                  </a:cxn>
                  <a:cxn ang="0">
                    <a:pos x="21" y="29"/>
                  </a:cxn>
                  <a:cxn ang="0">
                    <a:pos x="21" y="23"/>
                  </a:cxn>
                  <a:cxn ang="0">
                    <a:pos x="21" y="23"/>
                  </a:cxn>
                  <a:cxn ang="0">
                    <a:pos x="20" y="23"/>
                  </a:cxn>
                  <a:cxn ang="0">
                    <a:pos x="20" y="30"/>
                  </a:cxn>
                  <a:cxn ang="0">
                    <a:pos x="18" y="30"/>
                  </a:cxn>
                  <a:cxn ang="0">
                    <a:pos x="16" y="30"/>
                  </a:cxn>
                  <a:cxn ang="0">
                    <a:pos x="16" y="23"/>
                  </a:cxn>
                  <a:cxn ang="0">
                    <a:pos x="16" y="23"/>
                  </a:cxn>
                  <a:cxn ang="0">
                    <a:pos x="15" y="23"/>
                  </a:cxn>
                  <a:cxn ang="0">
                    <a:pos x="15" y="29"/>
                  </a:cxn>
                  <a:cxn ang="0">
                    <a:pos x="12" y="19"/>
                  </a:cxn>
                  <a:cxn ang="0">
                    <a:pos x="11" y="19"/>
                  </a:cxn>
                  <a:cxn ang="0">
                    <a:pos x="11" y="19"/>
                  </a:cxn>
                  <a:cxn ang="0">
                    <a:pos x="15" y="33"/>
                  </a:cxn>
                  <a:cxn ang="0">
                    <a:pos x="15" y="33"/>
                  </a:cxn>
                  <a:cxn ang="0">
                    <a:pos x="15" y="42"/>
                  </a:cxn>
                  <a:cxn ang="0">
                    <a:pos x="13" y="42"/>
                  </a:cxn>
                  <a:cxn ang="0">
                    <a:pos x="7" y="28"/>
                  </a:cxn>
                  <a:cxn ang="0">
                    <a:pos x="7" y="28"/>
                  </a:cxn>
                  <a:cxn ang="0">
                    <a:pos x="7" y="28"/>
                  </a:cxn>
                  <a:cxn ang="0">
                    <a:pos x="3" y="18"/>
                  </a:cxn>
                  <a:cxn ang="0">
                    <a:pos x="18" y="3"/>
                  </a:cxn>
                  <a:cxn ang="0">
                    <a:pos x="33" y="18"/>
                  </a:cxn>
                  <a:cxn ang="0">
                    <a:pos x="29" y="28"/>
                  </a:cxn>
                </a:cxnLst>
                <a:rect l="0" t="0" r="r" b="b"/>
                <a:pathLst>
                  <a:path w="36" h="54">
                    <a:moveTo>
                      <a:pt x="31" y="30"/>
                    </a:moveTo>
                    <a:cubicBezTo>
                      <a:pt x="34" y="27"/>
                      <a:pt x="36" y="22"/>
                      <a:pt x="36" y="18"/>
                    </a:cubicBezTo>
                    <a:cubicBezTo>
                      <a:pt x="36" y="8"/>
                      <a:pt x="28" y="0"/>
                      <a:pt x="18" y="0"/>
                    </a:cubicBezTo>
                    <a:cubicBezTo>
                      <a:pt x="8" y="0"/>
                      <a:pt x="0" y="8"/>
                      <a:pt x="0" y="18"/>
                    </a:cubicBezTo>
                    <a:cubicBezTo>
                      <a:pt x="0" y="22"/>
                      <a:pt x="2" y="27"/>
                      <a:pt x="5" y="30"/>
                    </a:cubicBezTo>
                    <a:cubicBezTo>
                      <a:pt x="5" y="30"/>
                      <a:pt x="5" y="30"/>
                      <a:pt x="5" y="30"/>
                    </a:cubicBezTo>
                    <a:cubicBezTo>
                      <a:pt x="5" y="30"/>
                      <a:pt x="10" y="36"/>
                      <a:pt x="10" y="42"/>
                    </a:cubicBezTo>
                    <a:cubicBezTo>
                      <a:pt x="10" y="43"/>
                      <a:pt x="9" y="43"/>
                      <a:pt x="9" y="44"/>
                    </a:cubicBezTo>
                    <a:cubicBezTo>
                      <a:pt x="9" y="45"/>
                      <a:pt x="10" y="45"/>
                      <a:pt x="11" y="46"/>
                    </a:cubicBezTo>
                    <a:cubicBezTo>
                      <a:pt x="10" y="46"/>
                      <a:pt x="9" y="47"/>
                      <a:pt x="9" y="48"/>
                    </a:cubicBezTo>
                    <a:cubicBezTo>
                      <a:pt x="9" y="49"/>
                      <a:pt x="10" y="49"/>
                      <a:pt x="11" y="50"/>
                    </a:cubicBezTo>
                    <a:cubicBezTo>
                      <a:pt x="10" y="50"/>
                      <a:pt x="9" y="51"/>
                      <a:pt x="9" y="52"/>
                    </a:cubicBezTo>
                    <a:cubicBezTo>
                      <a:pt x="9" y="53"/>
                      <a:pt x="11" y="54"/>
                      <a:pt x="12" y="54"/>
                    </a:cubicBezTo>
                    <a:cubicBezTo>
                      <a:pt x="24" y="54"/>
                      <a:pt x="24" y="54"/>
                      <a:pt x="24" y="54"/>
                    </a:cubicBezTo>
                    <a:cubicBezTo>
                      <a:pt x="26" y="54"/>
                      <a:pt x="27" y="53"/>
                      <a:pt x="27" y="52"/>
                    </a:cubicBezTo>
                    <a:cubicBezTo>
                      <a:pt x="27" y="51"/>
                      <a:pt x="26" y="50"/>
                      <a:pt x="26" y="50"/>
                    </a:cubicBezTo>
                    <a:cubicBezTo>
                      <a:pt x="26" y="49"/>
                      <a:pt x="27" y="49"/>
                      <a:pt x="27" y="48"/>
                    </a:cubicBezTo>
                    <a:cubicBezTo>
                      <a:pt x="27" y="47"/>
                      <a:pt x="26" y="46"/>
                      <a:pt x="26" y="46"/>
                    </a:cubicBezTo>
                    <a:cubicBezTo>
                      <a:pt x="26" y="45"/>
                      <a:pt x="27" y="45"/>
                      <a:pt x="27" y="44"/>
                    </a:cubicBezTo>
                    <a:cubicBezTo>
                      <a:pt x="27" y="43"/>
                      <a:pt x="27" y="43"/>
                      <a:pt x="26" y="42"/>
                    </a:cubicBezTo>
                    <a:cubicBezTo>
                      <a:pt x="26" y="36"/>
                      <a:pt x="31" y="30"/>
                      <a:pt x="31" y="30"/>
                    </a:cubicBezTo>
                    <a:close/>
                    <a:moveTo>
                      <a:pt x="19" y="42"/>
                    </a:moveTo>
                    <a:cubicBezTo>
                      <a:pt x="18" y="42"/>
                      <a:pt x="18" y="42"/>
                      <a:pt x="18" y="42"/>
                    </a:cubicBezTo>
                    <a:cubicBezTo>
                      <a:pt x="18" y="33"/>
                      <a:pt x="18" y="33"/>
                      <a:pt x="18" y="33"/>
                    </a:cubicBezTo>
                    <a:cubicBezTo>
                      <a:pt x="18" y="32"/>
                      <a:pt x="18" y="32"/>
                      <a:pt x="18" y="32"/>
                    </a:cubicBezTo>
                    <a:cubicBezTo>
                      <a:pt x="19" y="33"/>
                      <a:pt x="19" y="33"/>
                      <a:pt x="19" y="33"/>
                    </a:cubicBezTo>
                    <a:cubicBezTo>
                      <a:pt x="19" y="33"/>
                      <a:pt x="19" y="33"/>
                      <a:pt x="19" y="33"/>
                    </a:cubicBezTo>
                    <a:lnTo>
                      <a:pt x="19" y="42"/>
                    </a:lnTo>
                    <a:close/>
                    <a:moveTo>
                      <a:pt x="29" y="28"/>
                    </a:moveTo>
                    <a:cubicBezTo>
                      <a:pt x="29" y="28"/>
                      <a:pt x="29" y="28"/>
                      <a:pt x="29" y="28"/>
                    </a:cubicBezTo>
                    <a:cubicBezTo>
                      <a:pt x="29" y="28"/>
                      <a:pt x="24" y="35"/>
                      <a:pt x="23" y="42"/>
                    </a:cubicBezTo>
                    <a:cubicBezTo>
                      <a:pt x="21" y="42"/>
                      <a:pt x="21" y="42"/>
                      <a:pt x="21" y="42"/>
                    </a:cubicBezTo>
                    <a:cubicBezTo>
                      <a:pt x="21" y="33"/>
                      <a:pt x="21" y="33"/>
                      <a:pt x="21" y="33"/>
                    </a:cubicBezTo>
                    <a:cubicBezTo>
                      <a:pt x="21" y="33"/>
                      <a:pt x="21" y="33"/>
                      <a:pt x="21" y="33"/>
                    </a:cubicBezTo>
                    <a:cubicBezTo>
                      <a:pt x="26" y="19"/>
                      <a:pt x="26" y="19"/>
                      <a:pt x="26" y="19"/>
                    </a:cubicBezTo>
                    <a:cubicBezTo>
                      <a:pt x="25" y="19"/>
                      <a:pt x="25" y="19"/>
                      <a:pt x="25" y="19"/>
                    </a:cubicBezTo>
                    <a:cubicBezTo>
                      <a:pt x="24" y="19"/>
                      <a:pt x="24" y="19"/>
                      <a:pt x="24" y="19"/>
                    </a:cubicBezTo>
                    <a:cubicBezTo>
                      <a:pt x="21" y="29"/>
                      <a:pt x="21" y="29"/>
                      <a:pt x="21" y="29"/>
                    </a:cubicBezTo>
                    <a:cubicBezTo>
                      <a:pt x="21" y="23"/>
                      <a:pt x="21" y="23"/>
                      <a:pt x="21" y="23"/>
                    </a:cubicBezTo>
                    <a:cubicBezTo>
                      <a:pt x="21" y="23"/>
                      <a:pt x="21" y="23"/>
                      <a:pt x="21" y="23"/>
                    </a:cubicBezTo>
                    <a:cubicBezTo>
                      <a:pt x="20" y="23"/>
                      <a:pt x="20" y="23"/>
                      <a:pt x="20" y="23"/>
                    </a:cubicBezTo>
                    <a:cubicBezTo>
                      <a:pt x="20" y="30"/>
                      <a:pt x="20" y="30"/>
                      <a:pt x="20" y="30"/>
                    </a:cubicBezTo>
                    <a:cubicBezTo>
                      <a:pt x="20" y="30"/>
                      <a:pt x="19" y="30"/>
                      <a:pt x="18" y="30"/>
                    </a:cubicBezTo>
                    <a:cubicBezTo>
                      <a:pt x="17" y="30"/>
                      <a:pt x="17" y="30"/>
                      <a:pt x="16" y="30"/>
                    </a:cubicBezTo>
                    <a:cubicBezTo>
                      <a:pt x="16" y="23"/>
                      <a:pt x="16" y="23"/>
                      <a:pt x="16" y="23"/>
                    </a:cubicBezTo>
                    <a:cubicBezTo>
                      <a:pt x="16" y="23"/>
                      <a:pt x="16" y="23"/>
                      <a:pt x="16" y="23"/>
                    </a:cubicBezTo>
                    <a:cubicBezTo>
                      <a:pt x="15" y="23"/>
                      <a:pt x="15" y="23"/>
                      <a:pt x="15" y="23"/>
                    </a:cubicBezTo>
                    <a:cubicBezTo>
                      <a:pt x="15" y="29"/>
                      <a:pt x="15" y="29"/>
                      <a:pt x="15" y="29"/>
                    </a:cubicBezTo>
                    <a:cubicBezTo>
                      <a:pt x="12" y="19"/>
                      <a:pt x="12" y="19"/>
                      <a:pt x="12" y="19"/>
                    </a:cubicBezTo>
                    <a:cubicBezTo>
                      <a:pt x="11" y="19"/>
                      <a:pt x="11" y="19"/>
                      <a:pt x="11" y="19"/>
                    </a:cubicBezTo>
                    <a:cubicBezTo>
                      <a:pt x="11" y="19"/>
                      <a:pt x="11" y="19"/>
                      <a:pt x="11" y="19"/>
                    </a:cubicBezTo>
                    <a:cubicBezTo>
                      <a:pt x="15" y="33"/>
                      <a:pt x="15" y="33"/>
                      <a:pt x="15" y="33"/>
                    </a:cubicBezTo>
                    <a:cubicBezTo>
                      <a:pt x="15" y="33"/>
                      <a:pt x="15" y="33"/>
                      <a:pt x="15" y="33"/>
                    </a:cubicBezTo>
                    <a:cubicBezTo>
                      <a:pt x="15" y="42"/>
                      <a:pt x="15" y="42"/>
                      <a:pt x="15" y="42"/>
                    </a:cubicBezTo>
                    <a:cubicBezTo>
                      <a:pt x="13" y="42"/>
                      <a:pt x="13" y="42"/>
                      <a:pt x="13" y="42"/>
                    </a:cubicBezTo>
                    <a:cubicBezTo>
                      <a:pt x="12" y="35"/>
                      <a:pt x="7" y="28"/>
                      <a:pt x="7" y="28"/>
                    </a:cubicBezTo>
                    <a:cubicBezTo>
                      <a:pt x="7" y="28"/>
                      <a:pt x="7" y="28"/>
                      <a:pt x="7" y="28"/>
                    </a:cubicBezTo>
                    <a:cubicBezTo>
                      <a:pt x="7" y="28"/>
                      <a:pt x="7" y="28"/>
                      <a:pt x="7" y="28"/>
                    </a:cubicBezTo>
                    <a:cubicBezTo>
                      <a:pt x="5" y="25"/>
                      <a:pt x="3" y="22"/>
                      <a:pt x="3" y="18"/>
                    </a:cubicBezTo>
                    <a:cubicBezTo>
                      <a:pt x="3" y="10"/>
                      <a:pt x="10" y="3"/>
                      <a:pt x="18" y="3"/>
                    </a:cubicBezTo>
                    <a:cubicBezTo>
                      <a:pt x="26" y="3"/>
                      <a:pt x="33" y="10"/>
                      <a:pt x="33" y="18"/>
                    </a:cubicBezTo>
                    <a:cubicBezTo>
                      <a:pt x="33" y="22"/>
                      <a:pt x="32" y="25"/>
                      <a:pt x="29" y="28"/>
                    </a:cubicBezTo>
                    <a:close/>
                  </a:path>
                </a:pathLst>
              </a:custGeom>
              <a:solidFill>
                <a:schemeClr val="bg1"/>
              </a:solidFill>
              <a:ln w="9525">
                <a:noFill/>
                <a:round/>
                <a:headEnd/>
                <a:tailEnd/>
              </a:ln>
            </p:spPr>
            <p:txBody>
              <a:bodyPr anchor="ctr"/>
              <a:lstStyle/>
              <a:p>
                <a:pPr algn="ctr"/>
                <a:endParaRPr dirty="0"/>
              </a:p>
            </p:txBody>
          </p:sp>
          <p:sp>
            <p:nvSpPr>
              <p:cNvPr id="24" name="ïSḷïde">
                <a:extLst>
                  <a:ext uri="{FF2B5EF4-FFF2-40B4-BE49-F238E27FC236}">
                    <a16:creationId xmlns:a16="http://schemas.microsoft.com/office/drawing/2014/main" id="{AEDE1EEC-20BB-4714-9133-2072CE8E4A3F}"/>
                  </a:ext>
                </a:extLst>
              </p:cNvPr>
              <p:cNvSpPr/>
              <p:nvPr/>
            </p:nvSpPr>
            <p:spPr bwMode="auto">
              <a:xfrm>
                <a:off x="3975101" y="2236788"/>
                <a:ext cx="44450" cy="17462"/>
              </a:xfrm>
              <a:custGeom>
                <a:avLst/>
                <a:gdLst/>
                <a:ahLst/>
                <a:cxnLst>
                  <a:cxn ang="0">
                    <a:pos x="4" y="4"/>
                  </a:cxn>
                  <a:cxn ang="0">
                    <a:pos x="6" y="4"/>
                  </a:cxn>
                  <a:cxn ang="0">
                    <a:pos x="10" y="0"/>
                  </a:cxn>
                  <a:cxn ang="0">
                    <a:pos x="0" y="0"/>
                  </a:cxn>
                  <a:cxn ang="0">
                    <a:pos x="4" y="4"/>
                  </a:cxn>
                </a:cxnLst>
                <a:rect l="0" t="0" r="r" b="b"/>
                <a:pathLst>
                  <a:path w="10" h="4">
                    <a:moveTo>
                      <a:pt x="4" y="4"/>
                    </a:moveTo>
                    <a:cubicBezTo>
                      <a:pt x="6" y="4"/>
                      <a:pt x="6" y="4"/>
                      <a:pt x="6" y="4"/>
                    </a:cubicBezTo>
                    <a:cubicBezTo>
                      <a:pt x="8" y="4"/>
                      <a:pt x="10" y="2"/>
                      <a:pt x="10" y="0"/>
                    </a:cubicBezTo>
                    <a:cubicBezTo>
                      <a:pt x="0" y="0"/>
                      <a:pt x="0" y="0"/>
                      <a:pt x="0" y="0"/>
                    </a:cubicBezTo>
                    <a:cubicBezTo>
                      <a:pt x="0" y="2"/>
                      <a:pt x="2" y="4"/>
                      <a:pt x="4" y="4"/>
                    </a:cubicBezTo>
                    <a:close/>
                  </a:path>
                </a:pathLst>
              </a:custGeom>
              <a:grpFill/>
              <a:ln w="9525">
                <a:noFill/>
                <a:round/>
                <a:headEnd/>
                <a:tailEnd/>
              </a:ln>
            </p:spPr>
            <p:txBody>
              <a:bodyPr anchor="ctr"/>
              <a:lstStyle/>
              <a:p>
                <a:pPr algn="ctr"/>
                <a:endParaRPr/>
              </a:p>
            </p:txBody>
          </p:sp>
          <p:sp>
            <p:nvSpPr>
              <p:cNvPr id="25" name="ís1îde">
                <a:extLst>
                  <a:ext uri="{FF2B5EF4-FFF2-40B4-BE49-F238E27FC236}">
                    <a16:creationId xmlns:a16="http://schemas.microsoft.com/office/drawing/2014/main" id="{80EB707D-CC7F-4100-9A59-D9F1E43DC491}"/>
                  </a:ext>
                </a:extLst>
              </p:cNvPr>
              <p:cNvSpPr/>
              <p:nvPr/>
            </p:nvSpPr>
            <p:spPr bwMode="auto">
              <a:xfrm>
                <a:off x="3987801" y="2087563"/>
                <a:ext cx="19050" cy="7937"/>
              </a:xfrm>
              <a:custGeom>
                <a:avLst/>
                <a:gdLst/>
                <a:ahLst/>
                <a:cxnLst>
                  <a:cxn ang="0">
                    <a:pos x="3" y="0"/>
                  </a:cxn>
                  <a:cxn ang="0">
                    <a:pos x="1" y="0"/>
                  </a:cxn>
                  <a:cxn ang="0">
                    <a:pos x="0" y="1"/>
                  </a:cxn>
                  <a:cxn ang="0">
                    <a:pos x="1" y="2"/>
                  </a:cxn>
                  <a:cxn ang="0">
                    <a:pos x="3" y="2"/>
                  </a:cxn>
                  <a:cxn ang="0">
                    <a:pos x="4" y="1"/>
                  </a:cxn>
                  <a:cxn ang="0">
                    <a:pos x="3" y="0"/>
                  </a:cxn>
                </a:cxnLst>
                <a:rect l="0" t="0" r="r" b="b"/>
                <a:pathLst>
                  <a:path w="4" h="2">
                    <a:moveTo>
                      <a:pt x="3" y="0"/>
                    </a:moveTo>
                    <a:cubicBezTo>
                      <a:pt x="1" y="0"/>
                      <a:pt x="1" y="0"/>
                      <a:pt x="1" y="0"/>
                    </a:cubicBezTo>
                    <a:cubicBezTo>
                      <a:pt x="1" y="0"/>
                      <a:pt x="0" y="1"/>
                      <a:pt x="0" y="1"/>
                    </a:cubicBezTo>
                    <a:cubicBezTo>
                      <a:pt x="0" y="2"/>
                      <a:pt x="1" y="2"/>
                      <a:pt x="1" y="2"/>
                    </a:cubicBezTo>
                    <a:cubicBezTo>
                      <a:pt x="3" y="2"/>
                      <a:pt x="3" y="2"/>
                      <a:pt x="3" y="2"/>
                    </a:cubicBezTo>
                    <a:cubicBezTo>
                      <a:pt x="4" y="2"/>
                      <a:pt x="4" y="2"/>
                      <a:pt x="4" y="1"/>
                    </a:cubicBezTo>
                    <a:cubicBezTo>
                      <a:pt x="4" y="1"/>
                      <a:pt x="4" y="0"/>
                      <a:pt x="3" y="0"/>
                    </a:cubicBezTo>
                    <a:close/>
                  </a:path>
                </a:pathLst>
              </a:custGeom>
              <a:grpFill/>
              <a:ln w="9525">
                <a:noFill/>
                <a:round/>
                <a:headEnd/>
                <a:tailEnd/>
              </a:ln>
            </p:spPr>
            <p:txBody>
              <a:bodyPr anchor="ctr"/>
              <a:lstStyle/>
              <a:p>
                <a:pPr algn="ctr"/>
                <a:endParaRPr/>
              </a:p>
            </p:txBody>
          </p:sp>
          <p:sp>
            <p:nvSpPr>
              <p:cNvPr id="26" name="íṥḻíḍê">
                <a:extLst>
                  <a:ext uri="{FF2B5EF4-FFF2-40B4-BE49-F238E27FC236}">
                    <a16:creationId xmlns:a16="http://schemas.microsoft.com/office/drawing/2014/main" id="{6CDF7F44-7729-47BD-9FF4-FBBB0FDE9FCF}"/>
                  </a:ext>
                </a:extLst>
              </p:cNvPr>
              <p:cNvSpPr/>
              <p:nvPr/>
            </p:nvSpPr>
            <p:spPr bwMode="auto">
              <a:xfrm>
                <a:off x="3970338" y="2073275"/>
                <a:ext cx="53975" cy="4762"/>
              </a:xfrm>
              <a:custGeom>
                <a:avLst/>
                <a:gdLst/>
                <a:ahLst/>
                <a:cxnLst>
                  <a:cxn ang="0">
                    <a:pos x="31" y="0"/>
                  </a:cxn>
                  <a:cxn ang="0">
                    <a:pos x="3" y="0"/>
                  </a:cxn>
                  <a:cxn ang="0">
                    <a:pos x="0" y="0"/>
                  </a:cxn>
                  <a:cxn ang="0">
                    <a:pos x="3" y="3"/>
                  </a:cxn>
                  <a:cxn ang="0">
                    <a:pos x="31" y="3"/>
                  </a:cxn>
                  <a:cxn ang="0">
                    <a:pos x="34" y="0"/>
                  </a:cxn>
                  <a:cxn ang="0">
                    <a:pos x="31" y="0"/>
                  </a:cxn>
                </a:cxnLst>
                <a:rect l="0" t="0" r="r" b="b"/>
                <a:pathLst>
                  <a:path w="34" h="3">
                    <a:moveTo>
                      <a:pt x="31" y="0"/>
                    </a:moveTo>
                    <a:lnTo>
                      <a:pt x="3" y="0"/>
                    </a:lnTo>
                    <a:lnTo>
                      <a:pt x="0" y="0"/>
                    </a:lnTo>
                    <a:lnTo>
                      <a:pt x="3" y="3"/>
                    </a:lnTo>
                    <a:lnTo>
                      <a:pt x="31" y="3"/>
                    </a:lnTo>
                    <a:lnTo>
                      <a:pt x="34" y="0"/>
                    </a:lnTo>
                    <a:lnTo>
                      <a:pt x="31" y="0"/>
                    </a:lnTo>
                    <a:close/>
                  </a:path>
                </a:pathLst>
              </a:custGeom>
              <a:solidFill>
                <a:schemeClr val="bg1"/>
              </a:solidFill>
              <a:ln w="9525">
                <a:noFill/>
                <a:round/>
                <a:headEnd/>
                <a:tailEnd/>
              </a:ln>
            </p:spPr>
            <p:txBody>
              <a:bodyPr anchor="ctr"/>
              <a:lstStyle/>
              <a:p>
                <a:pPr algn="ctr"/>
                <a:endParaRPr/>
              </a:p>
            </p:txBody>
          </p:sp>
        </p:grpSp>
        <p:grpSp>
          <p:nvGrpSpPr>
            <p:cNvPr id="13" name="iṧḷiďé">
              <a:extLst>
                <a:ext uri="{FF2B5EF4-FFF2-40B4-BE49-F238E27FC236}">
                  <a16:creationId xmlns:a16="http://schemas.microsoft.com/office/drawing/2014/main" id="{8F09B788-FEBA-46FA-9599-92C498D7E88F}"/>
                </a:ext>
              </a:extLst>
            </p:cNvPr>
            <p:cNvGrpSpPr/>
            <p:nvPr/>
          </p:nvGrpSpPr>
          <p:grpSpPr>
            <a:xfrm>
              <a:off x="5755337" y="1229751"/>
              <a:ext cx="681327" cy="1114539"/>
              <a:chOff x="4302126" y="930276"/>
              <a:chExt cx="549275" cy="898524"/>
            </a:xfrm>
          </p:grpSpPr>
          <p:sp>
            <p:nvSpPr>
              <p:cNvPr id="20" name="iŝḷïḓé">
                <a:extLst>
                  <a:ext uri="{FF2B5EF4-FFF2-40B4-BE49-F238E27FC236}">
                    <a16:creationId xmlns:a16="http://schemas.microsoft.com/office/drawing/2014/main" id="{A7963B01-1CEE-47C2-B0B9-CF213CC11508}"/>
                  </a:ext>
                </a:extLst>
              </p:cNvPr>
              <p:cNvSpPr/>
              <p:nvPr/>
            </p:nvSpPr>
            <p:spPr bwMode="auto">
              <a:xfrm>
                <a:off x="4310063" y="930276"/>
                <a:ext cx="531813" cy="661987"/>
              </a:xfrm>
              <a:custGeom>
                <a:avLst/>
                <a:gdLst/>
                <a:ahLst/>
                <a:cxnLst>
                  <a:cxn ang="0">
                    <a:pos x="61" y="0"/>
                  </a:cxn>
                  <a:cxn ang="0">
                    <a:pos x="56" y="0"/>
                  </a:cxn>
                  <a:cxn ang="0">
                    <a:pos x="0" y="56"/>
                  </a:cxn>
                  <a:cxn ang="0">
                    <a:pos x="0" y="115"/>
                  </a:cxn>
                  <a:cxn ang="0">
                    <a:pos x="0" y="115"/>
                  </a:cxn>
                  <a:cxn ang="0">
                    <a:pos x="59" y="146"/>
                  </a:cxn>
                  <a:cxn ang="0">
                    <a:pos x="117" y="115"/>
                  </a:cxn>
                  <a:cxn ang="0">
                    <a:pos x="117" y="115"/>
                  </a:cxn>
                  <a:cxn ang="0">
                    <a:pos x="117" y="56"/>
                  </a:cxn>
                  <a:cxn ang="0">
                    <a:pos x="61" y="0"/>
                  </a:cxn>
                </a:cxnLst>
                <a:rect l="0" t="0" r="r" b="b"/>
                <a:pathLst>
                  <a:path w="117" h="146">
                    <a:moveTo>
                      <a:pt x="61" y="0"/>
                    </a:moveTo>
                    <a:cubicBezTo>
                      <a:pt x="56" y="0"/>
                      <a:pt x="56" y="0"/>
                      <a:pt x="56" y="0"/>
                    </a:cubicBezTo>
                    <a:cubicBezTo>
                      <a:pt x="25" y="0"/>
                      <a:pt x="0" y="25"/>
                      <a:pt x="0" y="56"/>
                    </a:cubicBezTo>
                    <a:cubicBezTo>
                      <a:pt x="0" y="115"/>
                      <a:pt x="0" y="115"/>
                      <a:pt x="0" y="115"/>
                    </a:cubicBezTo>
                    <a:cubicBezTo>
                      <a:pt x="0" y="115"/>
                      <a:pt x="0" y="115"/>
                      <a:pt x="0" y="115"/>
                    </a:cubicBezTo>
                    <a:cubicBezTo>
                      <a:pt x="2" y="132"/>
                      <a:pt x="27" y="146"/>
                      <a:pt x="59" y="146"/>
                    </a:cubicBezTo>
                    <a:cubicBezTo>
                      <a:pt x="90" y="146"/>
                      <a:pt x="115" y="132"/>
                      <a:pt x="117" y="115"/>
                    </a:cubicBezTo>
                    <a:cubicBezTo>
                      <a:pt x="117" y="115"/>
                      <a:pt x="117" y="115"/>
                      <a:pt x="117" y="115"/>
                    </a:cubicBezTo>
                    <a:cubicBezTo>
                      <a:pt x="117" y="56"/>
                      <a:pt x="117" y="56"/>
                      <a:pt x="117" y="56"/>
                    </a:cubicBezTo>
                    <a:cubicBezTo>
                      <a:pt x="117" y="25"/>
                      <a:pt x="92" y="0"/>
                      <a:pt x="61" y="0"/>
                    </a:cubicBez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21" name="ïSḻïḍè">
                <a:extLst>
                  <a:ext uri="{FF2B5EF4-FFF2-40B4-BE49-F238E27FC236}">
                    <a16:creationId xmlns:a16="http://schemas.microsoft.com/office/drawing/2014/main" id="{55D3F1E5-10A3-4D44-9584-8737E74D8F46}"/>
                  </a:ext>
                </a:extLst>
              </p:cNvPr>
              <p:cNvSpPr/>
              <p:nvPr/>
            </p:nvSpPr>
            <p:spPr bwMode="auto">
              <a:xfrm>
                <a:off x="4302126" y="1360488"/>
                <a:ext cx="549275" cy="468312"/>
              </a:xfrm>
              <a:custGeom>
                <a:avLst/>
                <a:gdLst/>
                <a:ahLst/>
                <a:cxnLst>
                  <a:cxn ang="0">
                    <a:pos x="121" y="0"/>
                  </a:cxn>
                  <a:cxn ang="0">
                    <a:pos x="61" y="34"/>
                  </a:cxn>
                  <a:cxn ang="0">
                    <a:pos x="0" y="0"/>
                  </a:cxn>
                  <a:cxn ang="0">
                    <a:pos x="0" y="69"/>
                  </a:cxn>
                  <a:cxn ang="0">
                    <a:pos x="61" y="103"/>
                  </a:cxn>
                  <a:cxn ang="0">
                    <a:pos x="121" y="69"/>
                  </a:cxn>
                  <a:cxn ang="0">
                    <a:pos x="121" y="0"/>
                  </a:cxn>
                </a:cxnLst>
                <a:rect l="0" t="0" r="r" b="b"/>
                <a:pathLst>
                  <a:path w="121" h="103">
                    <a:moveTo>
                      <a:pt x="121" y="0"/>
                    </a:moveTo>
                    <a:cubicBezTo>
                      <a:pt x="121" y="19"/>
                      <a:pt x="94" y="34"/>
                      <a:pt x="61" y="34"/>
                    </a:cubicBezTo>
                    <a:cubicBezTo>
                      <a:pt x="27" y="34"/>
                      <a:pt x="0" y="19"/>
                      <a:pt x="0" y="0"/>
                    </a:cubicBezTo>
                    <a:cubicBezTo>
                      <a:pt x="0" y="69"/>
                      <a:pt x="0" y="69"/>
                      <a:pt x="0" y="69"/>
                    </a:cubicBezTo>
                    <a:cubicBezTo>
                      <a:pt x="0" y="88"/>
                      <a:pt x="27" y="103"/>
                      <a:pt x="61" y="103"/>
                    </a:cubicBezTo>
                    <a:cubicBezTo>
                      <a:pt x="94" y="103"/>
                      <a:pt x="121" y="88"/>
                      <a:pt x="121" y="69"/>
                    </a:cubicBezTo>
                    <a:lnTo>
                      <a:pt x="121" y="0"/>
                    </a:lnTo>
                    <a:close/>
                  </a:path>
                </a:pathLst>
              </a:custGeom>
              <a:gradFill>
                <a:gsLst>
                  <a:gs pos="0">
                    <a:schemeClr val="bg1">
                      <a:lumMod val="75000"/>
                    </a:schemeClr>
                  </a:gs>
                  <a:gs pos="50000">
                    <a:schemeClr val="bg1">
                      <a:lumMod val="85000"/>
                    </a:schemeClr>
                  </a:gs>
                  <a:gs pos="100000">
                    <a:schemeClr val="bg1">
                      <a:lumMod val="75000"/>
                    </a:schemeClr>
                  </a:gs>
                </a:gsLst>
                <a:lin ang="0" scaled="1"/>
              </a:gradFill>
              <a:ln w="9525">
                <a:noFill/>
                <a:round/>
                <a:headEnd/>
                <a:tailEnd/>
              </a:ln>
            </p:spPr>
            <p:txBody>
              <a:bodyPr anchor="ctr"/>
              <a:lstStyle/>
              <a:p>
                <a:pPr algn="ctr"/>
                <a:endParaRPr/>
              </a:p>
            </p:txBody>
          </p:sp>
          <p:sp>
            <p:nvSpPr>
              <p:cNvPr id="22" name="íṣlíde">
                <a:extLst>
                  <a:ext uri="{FF2B5EF4-FFF2-40B4-BE49-F238E27FC236}">
                    <a16:creationId xmlns:a16="http://schemas.microsoft.com/office/drawing/2014/main" id="{E114FC1B-A2B1-4DDB-9D92-59DB6D4DE7D5}"/>
                  </a:ext>
                </a:extLst>
              </p:cNvPr>
              <p:cNvSpPr/>
              <p:nvPr/>
            </p:nvSpPr>
            <p:spPr bwMode="auto">
              <a:xfrm>
                <a:off x="4302126" y="1333500"/>
                <a:ext cx="549275" cy="195262"/>
              </a:xfrm>
              <a:custGeom>
                <a:avLst/>
                <a:gdLst/>
                <a:ahLst/>
                <a:cxnLst>
                  <a:cxn ang="0">
                    <a:pos x="119" y="0"/>
                  </a:cxn>
                  <a:cxn ang="0">
                    <a:pos x="119" y="4"/>
                  </a:cxn>
                  <a:cxn ang="0">
                    <a:pos x="119" y="8"/>
                  </a:cxn>
                  <a:cxn ang="0">
                    <a:pos x="61" y="39"/>
                  </a:cxn>
                  <a:cxn ang="0">
                    <a:pos x="2" y="8"/>
                  </a:cxn>
                  <a:cxn ang="0">
                    <a:pos x="2" y="4"/>
                  </a:cxn>
                  <a:cxn ang="0">
                    <a:pos x="2" y="0"/>
                  </a:cxn>
                  <a:cxn ang="0">
                    <a:pos x="0" y="8"/>
                  </a:cxn>
                  <a:cxn ang="0">
                    <a:pos x="61" y="43"/>
                  </a:cxn>
                  <a:cxn ang="0">
                    <a:pos x="121" y="8"/>
                  </a:cxn>
                  <a:cxn ang="0">
                    <a:pos x="119" y="0"/>
                  </a:cxn>
                </a:cxnLst>
                <a:rect l="0" t="0" r="r" b="b"/>
                <a:pathLst>
                  <a:path w="121" h="43">
                    <a:moveTo>
                      <a:pt x="119" y="0"/>
                    </a:moveTo>
                    <a:cubicBezTo>
                      <a:pt x="119" y="4"/>
                      <a:pt x="119" y="4"/>
                      <a:pt x="119" y="4"/>
                    </a:cubicBezTo>
                    <a:cubicBezTo>
                      <a:pt x="119" y="8"/>
                      <a:pt x="119" y="8"/>
                      <a:pt x="119" y="8"/>
                    </a:cubicBezTo>
                    <a:cubicBezTo>
                      <a:pt x="119" y="25"/>
                      <a:pt x="91" y="39"/>
                      <a:pt x="61" y="39"/>
                    </a:cubicBezTo>
                    <a:cubicBezTo>
                      <a:pt x="30" y="39"/>
                      <a:pt x="2" y="25"/>
                      <a:pt x="2" y="8"/>
                    </a:cubicBezTo>
                    <a:cubicBezTo>
                      <a:pt x="2" y="4"/>
                      <a:pt x="2" y="4"/>
                      <a:pt x="2" y="4"/>
                    </a:cubicBezTo>
                    <a:cubicBezTo>
                      <a:pt x="2" y="0"/>
                      <a:pt x="2" y="0"/>
                      <a:pt x="2" y="0"/>
                    </a:cubicBezTo>
                    <a:cubicBezTo>
                      <a:pt x="1" y="2"/>
                      <a:pt x="0" y="5"/>
                      <a:pt x="0" y="8"/>
                    </a:cubicBezTo>
                    <a:cubicBezTo>
                      <a:pt x="0" y="27"/>
                      <a:pt x="27" y="43"/>
                      <a:pt x="61" y="43"/>
                    </a:cubicBezTo>
                    <a:cubicBezTo>
                      <a:pt x="94" y="43"/>
                      <a:pt x="121" y="27"/>
                      <a:pt x="121" y="8"/>
                    </a:cubicBezTo>
                    <a:cubicBezTo>
                      <a:pt x="121" y="5"/>
                      <a:pt x="120" y="2"/>
                      <a:pt x="119" y="0"/>
                    </a:cubicBezTo>
                    <a:close/>
                  </a:path>
                </a:pathLst>
              </a:custGeom>
              <a:solidFill>
                <a:schemeClr val="tx1">
                  <a:lumMod val="65000"/>
                  <a:lumOff val="35000"/>
                </a:schemeClr>
              </a:solidFill>
              <a:ln w="9525">
                <a:noFill/>
                <a:round/>
                <a:headEnd/>
                <a:tailEnd/>
              </a:ln>
            </p:spPr>
            <p:txBody>
              <a:bodyPr anchor="ctr"/>
              <a:lstStyle/>
              <a:p>
                <a:pPr algn="ctr"/>
                <a:endParaRPr/>
              </a:p>
            </p:txBody>
          </p:sp>
        </p:grpSp>
        <p:sp>
          <p:nvSpPr>
            <p:cNvPr id="14" name="î$lïḓè">
              <a:extLst>
                <a:ext uri="{FF2B5EF4-FFF2-40B4-BE49-F238E27FC236}">
                  <a16:creationId xmlns:a16="http://schemas.microsoft.com/office/drawing/2014/main" id="{EB3504BB-EE46-4C63-849C-CE4E04D8743B}"/>
                </a:ext>
              </a:extLst>
            </p:cNvPr>
            <p:cNvSpPr/>
            <p:nvPr/>
          </p:nvSpPr>
          <p:spPr bwMode="auto">
            <a:xfrm>
              <a:off x="7929281" y="3347991"/>
              <a:ext cx="3011220" cy="84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两个输出文件以</a:t>
              </a:r>
              <a:r>
                <a:rPr lang="en-US" altLang="zh-CN" sz="1200" dirty="0"/>
                <a:t>output</a:t>
              </a:r>
              <a:r>
                <a:rPr lang="zh-CN" altLang="en-US" sz="1200" dirty="0"/>
                <a:t>为后缀名，其内容为空，用于存储对应于每个测试点程序的输出内容。</a:t>
              </a:r>
            </a:p>
          </p:txBody>
        </p:sp>
        <p:sp>
          <p:nvSpPr>
            <p:cNvPr id="15" name="îŝlidé">
              <a:extLst>
                <a:ext uri="{FF2B5EF4-FFF2-40B4-BE49-F238E27FC236}">
                  <a16:creationId xmlns:a16="http://schemas.microsoft.com/office/drawing/2014/main" id="{3DB7C031-5764-4AFE-BD6A-3AB6FE5B993D}"/>
                </a:ext>
              </a:extLst>
            </p:cNvPr>
            <p:cNvSpPr txBox="1"/>
            <p:nvPr/>
          </p:nvSpPr>
          <p:spPr bwMode="auto">
            <a:xfrm>
              <a:off x="7929281" y="2956433"/>
              <a:ext cx="301122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两个输出文件</a:t>
              </a:r>
              <a:endParaRPr lang="en-US" altLang="zh-CN" sz="1800" b="1" dirty="0"/>
            </a:p>
          </p:txBody>
        </p:sp>
        <p:sp>
          <p:nvSpPr>
            <p:cNvPr id="16" name="íšľïḍé">
              <a:extLst>
                <a:ext uri="{FF2B5EF4-FFF2-40B4-BE49-F238E27FC236}">
                  <a16:creationId xmlns:a16="http://schemas.microsoft.com/office/drawing/2014/main" id="{EB3504BB-EE46-4C63-849C-CE4E04D8743B}"/>
                </a:ext>
              </a:extLst>
            </p:cNvPr>
            <p:cNvSpPr/>
            <p:nvPr/>
          </p:nvSpPr>
          <p:spPr bwMode="auto">
            <a:xfrm>
              <a:off x="1153538" y="2298058"/>
              <a:ext cx="3011220" cy="84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两个输入文件以</a:t>
              </a:r>
              <a:r>
                <a:rPr lang="en-US" altLang="zh-CN" sz="1200" dirty="0"/>
                <a:t>input</a:t>
              </a:r>
              <a:r>
                <a:rPr lang="zh-CN" altLang="en-US" sz="1200" dirty="0"/>
                <a:t>为后缀名，其内容为测试点的输入内容，两个答案文件以</a:t>
              </a:r>
              <a:r>
                <a:rPr lang="en-US" altLang="zh-CN" sz="1200" dirty="0"/>
                <a:t>correct</a:t>
              </a:r>
              <a:r>
                <a:rPr lang="zh-CN" altLang="en-US" sz="1200" dirty="0"/>
                <a:t>为后缀名，其内容为测试点对应输入的正确答案。</a:t>
              </a:r>
            </a:p>
          </p:txBody>
        </p:sp>
        <p:sp>
          <p:nvSpPr>
            <p:cNvPr id="17" name="îşliḓe">
              <a:extLst>
                <a:ext uri="{FF2B5EF4-FFF2-40B4-BE49-F238E27FC236}">
                  <a16:creationId xmlns:a16="http://schemas.microsoft.com/office/drawing/2014/main" id="{3DB7C031-5764-4AFE-BD6A-3AB6FE5B993D}"/>
                </a:ext>
              </a:extLst>
            </p:cNvPr>
            <p:cNvSpPr txBox="1"/>
            <p:nvPr/>
          </p:nvSpPr>
          <p:spPr bwMode="auto">
            <a:xfrm>
              <a:off x="1331092" y="1835610"/>
              <a:ext cx="301122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1800" b="1" dirty="0"/>
                <a:t>两个输入文件，两个答案文件</a:t>
              </a:r>
              <a:endParaRPr lang="en-US" altLang="zh-CN" sz="1800" b="1" dirty="0"/>
            </a:p>
          </p:txBody>
        </p:sp>
        <p:sp>
          <p:nvSpPr>
            <p:cNvPr id="18" name="iśḷïḋé">
              <a:extLst>
                <a:ext uri="{FF2B5EF4-FFF2-40B4-BE49-F238E27FC236}">
                  <a16:creationId xmlns:a16="http://schemas.microsoft.com/office/drawing/2014/main" id="{EB3504BB-EE46-4C63-849C-CE4E04D8743B}"/>
                </a:ext>
              </a:extLst>
            </p:cNvPr>
            <p:cNvSpPr/>
            <p:nvPr/>
          </p:nvSpPr>
          <p:spPr bwMode="auto">
            <a:xfrm>
              <a:off x="1251499" y="4409365"/>
              <a:ext cx="3011220" cy="84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两个存储代码的文件分别以</a:t>
              </a:r>
              <a:r>
                <a:rPr lang="en-US" altLang="zh-CN" sz="1200" dirty="0"/>
                <a:t>txt</a:t>
              </a:r>
              <a:r>
                <a:rPr lang="zh-CN" altLang="en-US" sz="1200" dirty="0"/>
                <a:t>和</a:t>
              </a:r>
              <a:r>
                <a:rPr lang="en-US" altLang="zh-CN" sz="1200" dirty="0" err="1"/>
                <a:t>cpp</a:t>
              </a:r>
              <a:r>
                <a:rPr lang="zh-CN" altLang="en-US" sz="1200" dirty="0"/>
                <a:t>作为后缀名，两者均为空，前者用于存储未经修正的代码，后者用于存储经过修正的代码。</a:t>
              </a:r>
            </a:p>
          </p:txBody>
        </p:sp>
        <p:sp>
          <p:nvSpPr>
            <p:cNvPr id="19" name="ïSļîḓè">
              <a:extLst>
                <a:ext uri="{FF2B5EF4-FFF2-40B4-BE49-F238E27FC236}">
                  <a16:creationId xmlns:a16="http://schemas.microsoft.com/office/drawing/2014/main" id="{3DB7C031-5764-4AFE-BD6A-3AB6FE5B993D}"/>
                </a:ext>
              </a:extLst>
            </p:cNvPr>
            <p:cNvSpPr txBox="1"/>
            <p:nvPr/>
          </p:nvSpPr>
          <p:spPr bwMode="auto">
            <a:xfrm>
              <a:off x="1251499" y="4017807"/>
              <a:ext cx="301122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两个存储代码文件</a:t>
              </a:r>
              <a:endParaRPr lang="en-US" altLang="zh-CN" sz="1800" b="1" dirty="0"/>
            </a:p>
          </p:txBody>
        </p:sp>
      </p:grpSp>
    </p:spTree>
    <p:extLst>
      <p:ext uri="{BB962C8B-B14F-4D97-AF65-F5344CB8AC3E}">
        <p14:creationId xmlns:p14="http://schemas.microsoft.com/office/powerpoint/2010/main" val="187145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软件的原理与代码</a:t>
            </a:r>
            <a:endParaRPr lang="zh-CN" altLang="en-US" sz="3200" b="0" dirty="0"/>
          </a:p>
        </p:txBody>
      </p:sp>
      <p:pic>
        <p:nvPicPr>
          <p:cNvPr id="8" name="图片占位符 49"/>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37163" b="37163"/>
          <a:stretch/>
        </p:blipFill>
        <p:spPr/>
      </p:pic>
      <p:sp>
        <p:nvSpPr>
          <p:cNvPr id="13" name="文本占位符 12"/>
          <p:cNvSpPr>
            <a:spLocks noGrp="1"/>
          </p:cNvSpPr>
          <p:nvPr>
            <p:ph type="body" sz="quarter" idx="14"/>
          </p:nvPr>
        </p:nvSpPr>
        <p:spPr/>
        <p:txBody>
          <a:bodyPr/>
          <a:lstStyle/>
          <a:p>
            <a:endParaRPr lang="zh-CN" altLang="en-US"/>
          </a:p>
        </p:txBody>
      </p:sp>
      <p:sp>
        <p:nvSpPr>
          <p:cNvPr id="14" name="文本占位符 13"/>
          <p:cNvSpPr>
            <a:spLocks noGrp="1"/>
          </p:cNvSpPr>
          <p:nvPr>
            <p:ph type="body" sz="quarter" idx="15"/>
          </p:nvPr>
        </p:nvSpPr>
        <p:spPr/>
        <p:txBody>
          <a:bodyPr/>
          <a:lstStyle/>
          <a:p>
            <a:endParaRPr lang="zh-CN" altLang="en-US" dirty="0"/>
          </a:p>
        </p:txBody>
      </p:sp>
      <p:sp>
        <p:nvSpPr>
          <p:cNvPr id="7" name="文本框 6">
            <a:extLst>
              <a:ext uri="{FF2B5EF4-FFF2-40B4-BE49-F238E27FC236}">
                <a16:creationId xmlns:a16="http://schemas.microsoft.com/office/drawing/2014/main" id="{04F69230-F3A6-4586-9371-A858F4763E9F}"/>
              </a:ext>
            </a:extLst>
          </p:cNvPr>
          <p:cNvSpPr txBox="1"/>
          <p:nvPr/>
        </p:nvSpPr>
        <p:spPr>
          <a:xfrm>
            <a:off x="1605763" y="398618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3777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151A0-CC2B-4687-BA8D-15E600018B4A}"/>
              </a:ext>
            </a:extLst>
          </p:cNvPr>
          <p:cNvSpPr>
            <a:spLocks noGrp="1"/>
          </p:cNvSpPr>
          <p:nvPr>
            <p:ph type="title"/>
          </p:nvPr>
        </p:nvSpPr>
        <p:spPr>
          <a:xfrm>
            <a:off x="496188" y="-69680"/>
            <a:ext cx="10850563" cy="1028699"/>
          </a:xfrm>
        </p:spPr>
        <p:txBody>
          <a:bodyPr>
            <a:normAutofit/>
          </a:bodyPr>
          <a:lstStyle/>
          <a:p>
            <a:pPr algn="ctr"/>
            <a:r>
              <a:rPr lang="zh-CN" altLang="en-US" sz="3600" dirty="0"/>
              <a:t>软件模块</a:t>
            </a:r>
          </a:p>
        </p:txBody>
      </p:sp>
      <p:sp>
        <p:nvSpPr>
          <p:cNvPr id="3" name="页脚占位符 2">
            <a:extLst>
              <a:ext uri="{FF2B5EF4-FFF2-40B4-BE49-F238E27FC236}">
                <a16:creationId xmlns:a16="http://schemas.microsoft.com/office/drawing/2014/main" id="{B1B8A194-2169-45A9-89EC-6908EFC00F94}"/>
              </a:ext>
            </a:extLst>
          </p:cNvPr>
          <p:cNvSpPr>
            <a:spLocks noGrp="1"/>
          </p:cNvSpPr>
          <p:nvPr>
            <p:ph type="ftr" sz="quarter" idx="11"/>
          </p:nvPr>
        </p:nvSpPr>
        <p:spPr/>
        <p:txBody>
          <a:bodyPr/>
          <a:lstStyle/>
          <a:p>
            <a:r>
              <a:rPr lang="en-US" altLang="zh-CN" dirty="0"/>
              <a:t>www.islide.cc</a:t>
            </a:r>
            <a:endParaRPr lang="zh-CN" altLang="en-US" dirty="0"/>
          </a:p>
        </p:txBody>
      </p:sp>
      <p:sp>
        <p:nvSpPr>
          <p:cNvPr id="4" name="灯片编号占位符 3">
            <a:extLst>
              <a:ext uri="{FF2B5EF4-FFF2-40B4-BE49-F238E27FC236}">
                <a16:creationId xmlns:a16="http://schemas.microsoft.com/office/drawing/2014/main" id="{31ED20A9-1C62-4F80-B9D9-668E174CE6FE}"/>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5" name="25614a77-0ddb-4449-a9ba-0f861133a6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BDB152A-E592-4C2D-B245-303AD080FF33}"/>
              </a:ext>
            </a:extLst>
          </p:cNvPr>
          <p:cNvGrpSpPr>
            <a:grpSpLocks noChangeAspect="1"/>
          </p:cNvGrpSpPr>
          <p:nvPr>
            <p:custDataLst>
              <p:tags r:id="rId1"/>
            </p:custDataLst>
          </p:nvPr>
        </p:nvGrpSpPr>
        <p:grpSpPr>
          <a:xfrm>
            <a:off x="22638" y="878463"/>
            <a:ext cx="8587961" cy="5580550"/>
            <a:chOff x="-938408" y="1037855"/>
            <a:chExt cx="7337810" cy="4970138"/>
          </a:xfrm>
        </p:grpSpPr>
        <p:sp>
          <p:nvSpPr>
            <p:cNvPr id="6" name="ís1îďe">
              <a:extLst>
                <a:ext uri="{FF2B5EF4-FFF2-40B4-BE49-F238E27FC236}">
                  <a16:creationId xmlns:a16="http://schemas.microsoft.com/office/drawing/2014/main" id="{00096F28-8EC0-4B5C-9321-B477FE9838DA}"/>
                </a:ext>
              </a:extLst>
            </p:cNvPr>
            <p:cNvSpPr/>
            <p:nvPr/>
          </p:nvSpPr>
          <p:spPr bwMode="auto">
            <a:xfrm>
              <a:off x="5077066" y="1037855"/>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7" name="íṡľiḓè">
              <a:extLst>
                <a:ext uri="{FF2B5EF4-FFF2-40B4-BE49-F238E27FC236}">
                  <a16:creationId xmlns:a16="http://schemas.microsoft.com/office/drawing/2014/main" id="{0B5A6277-3B4E-4714-B0E8-E68FBE866F9C}"/>
                </a:ext>
              </a:extLst>
            </p:cNvPr>
            <p:cNvSpPr/>
            <p:nvPr/>
          </p:nvSpPr>
          <p:spPr bwMode="auto">
            <a:xfrm>
              <a:off x="5081203" y="4688414"/>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8" name="ïŝļiḋe">
              <a:extLst>
                <a:ext uri="{FF2B5EF4-FFF2-40B4-BE49-F238E27FC236}">
                  <a16:creationId xmlns:a16="http://schemas.microsoft.com/office/drawing/2014/main" id="{8304BEDE-D648-43CC-B180-9FC951B53452}"/>
                </a:ext>
              </a:extLst>
            </p:cNvPr>
            <p:cNvSpPr/>
            <p:nvPr/>
          </p:nvSpPr>
          <p:spPr bwMode="auto">
            <a:xfrm>
              <a:off x="450812" y="2962534"/>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9" name="iṡḻíḑê">
              <a:extLst>
                <a:ext uri="{FF2B5EF4-FFF2-40B4-BE49-F238E27FC236}">
                  <a16:creationId xmlns:a16="http://schemas.microsoft.com/office/drawing/2014/main" id="{5547991B-A492-43DE-8D67-C726F4A39415}"/>
                </a:ext>
              </a:extLst>
            </p:cNvPr>
            <p:cNvSpPr/>
            <p:nvPr/>
          </p:nvSpPr>
          <p:spPr bwMode="auto">
            <a:xfrm>
              <a:off x="1187818" y="3617989"/>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íślïdè">
              <a:extLst>
                <a:ext uri="{FF2B5EF4-FFF2-40B4-BE49-F238E27FC236}">
                  <a16:creationId xmlns:a16="http://schemas.microsoft.com/office/drawing/2014/main" id="{34D418EB-74EF-4654-B788-CA1BCF41DF0B}"/>
                </a:ext>
              </a:extLst>
            </p:cNvPr>
            <p:cNvSpPr/>
            <p:nvPr/>
          </p:nvSpPr>
          <p:spPr bwMode="auto">
            <a:xfrm>
              <a:off x="-938408" y="1567342"/>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iṥḻiḋe">
              <a:extLst>
                <a:ext uri="{FF2B5EF4-FFF2-40B4-BE49-F238E27FC236}">
                  <a16:creationId xmlns:a16="http://schemas.microsoft.com/office/drawing/2014/main" id="{DD3D4E05-E61F-433D-A357-4674BCB5B695}"/>
                </a:ext>
              </a:extLst>
            </p:cNvPr>
            <p:cNvSpPr/>
            <p:nvPr/>
          </p:nvSpPr>
          <p:spPr bwMode="auto">
            <a:xfrm>
              <a:off x="5588644" y="5066335"/>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12" name="îSľïďé">
              <a:extLst>
                <a:ext uri="{FF2B5EF4-FFF2-40B4-BE49-F238E27FC236}">
                  <a16:creationId xmlns:a16="http://schemas.microsoft.com/office/drawing/2014/main" id="{4AD89B4F-C7E3-45FF-BC2E-FA0AA7A81050}"/>
                </a:ext>
              </a:extLst>
            </p:cNvPr>
            <p:cNvSpPr/>
            <p:nvPr/>
          </p:nvSpPr>
          <p:spPr bwMode="auto">
            <a:xfrm>
              <a:off x="5533622" y="1459349"/>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sp>
          <p:nvSpPr>
            <p:cNvPr id="14" name="isḻîḓè">
              <a:extLst>
                <a:ext uri="{FF2B5EF4-FFF2-40B4-BE49-F238E27FC236}">
                  <a16:creationId xmlns:a16="http://schemas.microsoft.com/office/drawing/2014/main" id="{81322AA1-88CF-45A5-B89F-73DBA12BF4CB}"/>
                </a:ext>
              </a:extLst>
            </p:cNvPr>
            <p:cNvSpPr/>
            <p:nvPr/>
          </p:nvSpPr>
          <p:spPr bwMode="auto">
            <a:xfrm>
              <a:off x="673099" y="2529057"/>
              <a:ext cx="3589337"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R="0" lvl="0" algn="l" defTabSz="913765" rtl="0" eaLnBrk="1" fontAlgn="auto" latinLnBrk="0" hangingPunct="1">
                <a:lnSpc>
                  <a:spcPct val="150000"/>
                </a:lnSpc>
                <a:spcBef>
                  <a:spcPts val="0"/>
                </a:spcBef>
                <a:spcAft>
                  <a:spcPts val="0"/>
                </a:spcAft>
                <a:buClrTx/>
                <a:buSzTx/>
                <a:defRPr/>
              </a:pPr>
              <a:endParaRPr kumimoji="0" lang="en-US" altLang="zh-CN" sz="1200" b="0" i="0" u="none" strike="noStrike" kern="1200" cap="none" spc="0" normalizeH="0" baseline="0" noProof="0" dirty="0">
                <a:ln>
                  <a:noFill/>
                </a:ln>
                <a:solidFill>
                  <a:srgbClr val="000000"/>
                </a:solidFill>
                <a:effectLst/>
                <a:uLnTx/>
                <a:uFillTx/>
              </a:endParaRPr>
            </a:p>
          </p:txBody>
        </p:sp>
      </p:grpSp>
      <p:sp>
        <p:nvSpPr>
          <p:cNvPr id="24" name="išḷíḋè">
            <a:extLst>
              <a:ext uri="{FF2B5EF4-FFF2-40B4-BE49-F238E27FC236}">
                <a16:creationId xmlns:a16="http://schemas.microsoft.com/office/drawing/2014/main" id="{9699CCEB-860F-B2A8-4C1B-5A0442F4EEB1}"/>
              </a:ext>
            </a:extLst>
          </p:cNvPr>
          <p:cNvSpPr/>
          <p:nvPr/>
        </p:nvSpPr>
        <p:spPr bwMode="auto">
          <a:xfrm>
            <a:off x="7580741" y="3381966"/>
            <a:ext cx="414547" cy="622348"/>
          </a:xfrm>
          <a:custGeom>
            <a:avLst/>
            <a:gdLst/>
            <a:ahLst/>
            <a:cxnLst>
              <a:cxn ang="0">
                <a:pos x="31" y="30"/>
              </a:cxn>
              <a:cxn ang="0">
                <a:pos x="36" y="18"/>
              </a:cxn>
              <a:cxn ang="0">
                <a:pos x="18" y="0"/>
              </a:cxn>
              <a:cxn ang="0">
                <a:pos x="0" y="18"/>
              </a:cxn>
              <a:cxn ang="0">
                <a:pos x="5" y="30"/>
              </a:cxn>
              <a:cxn ang="0">
                <a:pos x="5" y="30"/>
              </a:cxn>
              <a:cxn ang="0">
                <a:pos x="10" y="42"/>
              </a:cxn>
              <a:cxn ang="0">
                <a:pos x="9" y="44"/>
              </a:cxn>
              <a:cxn ang="0">
                <a:pos x="11" y="46"/>
              </a:cxn>
              <a:cxn ang="0">
                <a:pos x="9" y="48"/>
              </a:cxn>
              <a:cxn ang="0">
                <a:pos x="11" y="50"/>
              </a:cxn>
              <a:cxn ang="0">
                <a:pos x="9" y="52"/>
              </a:cxn>
              <a:cxn ang="0">
                <a:pos x="12" y="54"/>
              </a:cxn>
              <a:cxn ang="0">
                <a:pos x="24" y="54"/>
              </a:cxn>
              <a:cxn ang="0">
                <a:pos x="27" y="52"/>
              </a:cxn>
              <a:cxn ang="0">
                <a:pos x="26" y="50"/>
              </a:cxn>
              <a:cxn ang="0">
                <a:pos x="27" y="48"/>
              </a:cxn>
              <a:cxn ang="0">
                <a:pos x="26" y="46"/>
              </a:cxn>
              <a:cxn ang="0">
                <a:pos x="27" y="44"/>
              </a:cxn>
              <a:cxn ang="0">
                <a:pos x="26" y="42"/>
              </a:cxn>
              <a:cxn ang="0">
                <a:pos x="31" y="30"/>
              </a:cxn>
              <a:cxn ang="0">
                <a:pos x="19" y="42"/>
              </a:cxn>
              <a:cxn ang="0">
                <a:pos x="18" y="42"/>
              </a:cxn>
              <a:cxn ang="0">
                <a:pos x="18" y="33"/>
              </a:cxn>
              <a:cxn ang="0">
                <a:pos x="18" y="32"/>
              </a:cxn>
              <a:cxn ang="0">
                <a:pos x="19" y="33"/>
              </a:cxn>
              <a:cxn ang="0">
                <a:pos x="19" y="33"/>
              </a:cxn>
              <a:cxn ang="0">
                <a:pos x="19" y="42"/>
              </a:cxn>
              <a:cxn ang="0">
                <a:pos x="29" y="28"/>
              </a:cxn>
              <a:cxn ang="0">
                <a:pos x="29" y="28"/>
              </a:cxn>
              <a:cxn ang="0">
                <a:pos x="23" y="42"/>
              </a:cxn>
              <a:cxn ang="0">
                <a:pos x="21" y="42"/>
              </a:cxn>
              <a:cxn ang="0">
                <a:pos x="21" y="33"/>
              </a:cxn>
              <a:cxn ang="0">
                <a:pos x="21" y="33"/>
              </a:cxn>
              <a:cxn ang="0">
                <a:pos x="26" y="19"/>
              </a:cxn>
              <a:cxn ang="0">
                <a:pos x="25" y="19"/>
              </a:cxn>
              <a:cxn ang="0">
                <a:pos x="24" y="19"/>
              </a:cxn>
              <a:cxn ang="0">
                <a:pos x="21" y="29"/>
              </a:cxn>
              <a:cxn ang="0">
                <a:pos x="21" y="23"/>
              </a:cxn>
              <a:cxn ang="0">
                <a:pos x="21" y="23"/>
              </a:cxn>
              <a:cxn ang="0">
                <a:pos x="20" y="23"/>
              </a:cxn>
              <a:cxn ang="0">
                <a:pos x="20" y="30"/>
              </a:cxn>
              <a:cxn ang="0">
                <a:pos x="18" y="30"/>
              </a:cxn>
              <a:cxn ang="0">
                <a:pos x="16" y="30"/>
              </a:cxn>
              <a:cxn ang="0">
                <a:pos x="16" y="23"/>
              </a:cxn>
              <a:cxn ang="0">
                <a:pos x="16" y="23"/>
              </a:cxn>
              <a:cxn ang="0">
                <a:pos x="15" y="23"/>
              </a:cxn>
              <a:cxn ang="0">
                <a:pos x="15" y="29"/>
              </a:cxn>
              <a:cxn ang="0">
                <a:pos x="12" y="19"/>
              </a:cxn>
              <a:cxn ang="0">
                <a:pos x="11" y="19"/>
              </a:cxn>
              <a:cxn ang="0">
                <a:pos x="11" y="19"/>
              </a:cxn>
              <a:cxn ang="0">
                <a:pos x="15" y="33"/>
              </a:cxn>
              <a:cxn ang="0">
                <a:pos x="15" y="33"/>
              </a:cxn>
              <a:cxn ang="0">
                <a:pos x="15" y="42"/>
              </a:cxn>
              <a:cxn ang="0">
                <a:pos x="13" y="42"/>
              </a:cxn>
              <a:cxn ang="0">
                <a:pos x="7" y="28"/>
              </a:cxn>
              <a:cxn ang="0">
                <a:pos x="7" y="28"/>
              </a:cxn>
              <a:cxn ang="0">
                <a:pos x="7" y="28"/>
              </a:cxn>
              <a:cxn ang="0">
                <a:pos x="3" y="18"/>
              </a:cxn>
              <a:cxn ang="0">
                <a:pos x="18" y="3"/>
              </a:cxn>
              <a:cxn ang="0">
                <a:pos x="33" y="18"/>
              </a:cxn>
              <a:cxn ang="0">
                <a:pos x="29" y="28"/>
              </a:cxn>
            </a:cxnLst>
            <a:rect l="0" t="0" r="r" b="b"/>
            <a:pathLst>
              <a:path w="36" h="54">
                <a:moveTo>
                  <a:pt x="31" y="30"/>
                </a:moveTo>
                <a:cubicBezTo>
                  <a:pt x="34" y="27"/>
                  <a:pt x="36" y="22"/>
                  <a:pt x="36" y="18"/>
                </a:cubicBezTo>
                <a:cubicBezTo>
                  <a:pt x="36" y="8"/>
                  <a:pt x="28" y="0"/>
                  <a:pt x="18" y="0"/>
                </a:cubicBezTo>
                <a:cubicBezTo>
                  <a:pt x="8" y="0"/>
                  <a:pt x="0" y="8"/>
                  <a:pt x="0" y="18"/>
                </a:cubicBezTo>
                <a:cubicBezTo>
                  <a:pt x="0" y="22"/>
                  <a:pt x="2" y="27"/>
                  <a:pt x="5" y="30"/>
                </a:cubicBezTo>
                <a:cubicBezTo>
                  <a:pt x="5" y="30"/>
                  <a:pt x="5" y="30"/>
                  <a:pt x="5" y="30"/>
                </a:cubicBezTo>
                <a:cubicBezTo>
                  <a:pt x="5" y="30"/>
                  <a:pt x="10" y="36"/>
                  <a:pt x="10" y="42"/>
                </a:cubicBezTo>
                <a:cubicBezTo>
                  <a:pt x="10" y="43"/>
                  <a:pt x="9" y="43"/>
                  <a:pt x="9" y="44"/>
                </a:cubicBezTo>
                <a:cubicBezTo>
                  <a:pt x="9" y="45"/>
                  <a:pt x="10" y="45"/>
                  <a:pt x="11" y="46"/>
                </a:cubicBezTo>
                <a:cubicBezTo>
                  <a:pt x="10" y="46"/>
                  <a:pt x="9" y="47"/>
                  <a:pt x="9" y="48"/>
                </a:cubicBezTo>
                <a:cubicBezTo>
                  <a:pt x="9" y="49"/>
                  <a:pt x="10" y="49"/>
                  <a:pt x="11" y="50"/>
                </a:cubicBezTo>
                <a:cubicBezTo>
                  <a:pt x="10" y="50"/>
                  <a:pt x="9" y="51"/>
                  <a:pt x="9" y="52"/>
                </a:cubicBezTo>
                <a:cubicBezTo>
                  <a:pt x="9" y="53"/>
                  <a:pt x="11" y="54"/>
                  <a:pt x="12" y="54"/>
                </a:cubicBezTo>
                <a:cubicBezTo>
                  <a:pt x="24" y="54"/>
                  <a:pt x="24" y="54"/>
                  <a:pt x="24" y="54"/>
                </a:cubicBezTo>
                <a:cubicBezTo>
                  <a:pt x="26" y="54"/>
                  <a:pt x="27" y="53"/>
                  <a:pt x="27" y="52"/>
                </a:cubicBezTo>
                <a:cubicBezTo>
                  <a:pt x="27" y="51"/>
                  <a:pt x="26" y="50"/>
                  <a:pt x="26" y="50"/>
                </a:cubicBezTo>
                <a:cubicBezTo>
                  <a:pt x="26" y="49"/>
                  <a:pt x="27" y="49"/>
                  <a:pt x="27" y="48"/>
                </a:cubicBezTo>
                <a:cubicBezTo>
                  <a:pt x="27" y="47"/>
                  <a:pt x="26" y="46"/>
                  <a:pt x="26" y="46"/>
                </a:cubicBezTo>
                <a:cubicBezTo>
                  <a:pt x="26" y="45"/>
                  <a:pt x="27" y="45"/>
                  <a:pt x="27" y="44"/>
                </a:cubicBezTo>
                <a:cubicBezTo>
                  <a:pt x="27" y="43"/>
                  <a:pt x="27" y="43"/>
                  <a:pt x="26" y="42"/>
                </a:cubicBezTo>
                <a:cubicBezTo>
                  <a:pt x="26" y="36"/>
                  <a:pt x="31" y="30"/>
                  <a:pt x="31" y="30"/>
                </a:cubicBezTo>
                <a:close/>
                <a:moveTo>
                  <a:pt x="19" y="42"/>
                </a:moveTo>
                <a:cubicBezTo>
                  <a:pt x="18" y="42"/>
                  <a:pt x="18" y="42"/>
                  <a:pt x="18" y="42"/>
                </a:cubicBezTo>
                <a:cubicBezTo>
                  <a:pt x="18" y="33"/>
                  <a:pt x="18" y="33"/>
                  <a:pt x="18" y="33"/>
                </a:cubicBezTo>
                <a:cubicBezTo>
                  <a:pt x="18" y="32"/>
                  <a:pt x="18" y="32"/>
                  <a:pt x="18" y="32"/>
                </a:cubicBezTo>
                <a:cubicBezTo>
                  <a:pt x="19" y="33"/>
                  <a:pt x="19" y="33"/>
                  <a:pt x="19" y="33"/>
                </a:cubicBezTo>
                <a:cubicBezTo>
                  <a:pt x="19" y="33"/>
                  <a:pt x="19" y="33"/>
                  <a:pt x="19" y="33"/>
                </a:cubicBezTo>
                <a:lnTo>
                  <a:pt x="19" y="42"/>
                </a:lnTo>
                <a:close/>
                <a:moveTo>
                  <a:pt x="29" y="28"/>
                </a:moveTo>
                <a:cubicBezTo>
                  <a:pt x="29" y="28"/>
                  <a:pt x="29" y="28"/>
                  <a:pt x="29" y="28"/>
                </a:cubicBezTo>
                <a:cubicBezTo>
                  <a:pt x="29" y="28"/>
                  <a:pt x="24" y="35"/>
                  <a:pt x="23" y="42"/>
                </a:cubicBezTo>
                <a:cubicBezTo>
                  <a:pt x="21" y="42"/>
                  <a:pt x="21" y="42"/>
                  <a:pt x="21" y="42"/>
                </a:cubicBezTo>
                <a:cubicBezTo>
                  <a:pt x="21" y="33"/>
                  <a:pt x="21" y="33"/>
                  <a:pt x="21" y="33"/>
                </a:cubicBezTo>
                <a:cubicBezTo>
                  <a:pt x="21" y="33"/>
                  <a:pt x="21" y="33"/>
                  <a:pt x="21" y="33"/>
                </a:cubicBezTo>
                <a:cubicBezTo>
                  <a:pt x="26" y="19"/>
                  <a:pt x="26" y="19"/>
                  <a:pt x="26" y="19"/>
                </a:cubicBezTo>
                <a:cubicBezTo>
                  <a:pt x="25" y="19"/>
                  <a:pt x="25" y="19"/>
                  <a:pt x="25" y="19"/>
                </a:cubicBezTo>
                <a:cubicBezTo>
                  <a:pt x="24" y="19"/>
                  <a:pt x="24" y="19"/>
                  <a:pt x="24" y="19"/>
                </a:cubicBezTo>
                <a:cubicBezTo>
                  <a:pt x="21" y="29"/>
                  <a:pt x="21" y="29"/>
                  <a:pt x="21" y="29"/>
                </a:cubicBezTo>
                <a:cubicBezTo>
                  <a:pt x="21" y="23"/>
                  <a:pt x="21" y="23"/>
                  <a:pt x="21" y="23"/>
                </a:cubicBezTo>
                <a:cubicBezTo>
                  <a:pt x="21" y="23"/>
                  <a:pt x="21" y="23"/>
                  <a:pt x="21" y="23"/>
                </a:cubicBezTo>
                <a:cubicBezTo>
                  <a:pt x="20" y="23"/>
                  <a:pt x="20" y="23"/>
                  <a:pt x="20" y="23"/>
                </a:cubicBezTo>
                <a:cubicBezTo>
                  <a:pt x="20" y="30"/>
                  <a:pt x="20" y="30"/>
                  <a:pt x="20" y="30"/>
                </a:cubicBezTo>
                <a:cubicBezTo>
                  <a:pt x="20" y="30"/>
                  <a:pt x="19" y="30"/>
                  <a:pt x="18" y="30"/>
                </a:cubicBezTo>
                <a:cubicBezTo>
                  <a:pt x="17" y="30"/>
                  <a:pt x="17" y="30"/>
                  <a:pt x="16" y="30"/>
                </a:cubicBezTo>
                <a:cubicBezTo>
                  <a:pt x="16" y="23"/>
                  <a:pt x="16" y="23"/>
                  <a:pt x="16" y="23"/>
                </a:cubicBezTo>
                <a:cubicBezTo>
                  <a:pt x="16" y="23"/>
                  <a:pt x="16" y="23"/>
                  <a:pt x="16" y="23"/>
                </a:cubicBezTo>
                <a:cubicBezTo>
                  <a:pt x="15" y="23"/>
                  <a:pt x="15" y="23"/>
                  <a:pt x="15" y="23"/>
                </a:cubicBezTo>
                <a:cubicBezTo>
                  <a:pt x="15" y="29"/>
                  <a:pt x="15" y="29"/>
                  <a:pt x="15" y="29"/>
                </a:cubicBezTo>
                <a:cubicBezTo>
                  <a:pt x="12" y="19"/>
                  <a:pt x="12" y="19"/>
                  <a:pt x="12" y="19"/>
                </a:cubicBezTo>
                <a:cubicBezTo>
                  <a:pt x="11" y="19"/>
                  <a:pt x="11" y="19"/>
                  <a:pt x="11" y="19"/>
                </a:cubicBezTo>
                <a:cubicBezTo>
                  <a:pt x="11" y="19"/>
                  <a:pt x="11" y="19"/>
                  <a:pt x="11" y="19"/>
                </a:cubicBezTo>
                <a:cubicBezTo>
                  <a:pt x="15" y="33"/>
                  <a:pt x="15" y="33"/>
                  <a:pt x="15" y="33"/>
                </a:cubicBezTo>
                <a:cubicBezTo>
                  <a:pt x="15" y="33"/>
                  <a:pt x="15" y="33"/>
                  <a:pt x="15" y="33"/>
                </a:cubicBezTo>
                <a:cubicBezTo>
                  <a:pt x="15" y="42"/>
                  <a:pt x="15" y="42"/>
                  <a:pt x="15" y="42"/>
                </a:cubicBezTo>
                <a:cubicBezTo>
                  <a:pt x="13" y="42"/>
                  <a:pt x="13" y="42"/>
                  <a:pt x="13" y="42"/>
                </a:cubicBezTo>
                <a:cubicBezTo>
                  <a:pt x="12" y="35"/>
                  <a:pt x="7" y="28"/>
                  <a:pt x="7" y="28"/>
                </a:cubicBezTo>
                <a:cubicBezTo>
                  <a:pt x="7" y="28"/>
                  <a:pt x="7" y="28"/>
                  <a:pt x="7" y="28"/>
                </a:cubicBezTo>
                <a:cubicBezTo>
                  <a:pt x="7" y="28"/>
                  <a:pt x="7" y="28"/>
                  <a:pt x="7" y="28"/>
                </a:cubicBezTo>
                <a:cubicBezTo>
                  <a:pt x="5" y="25"/>
                  <a:pt x="3" y="22"/>
                  <a:pt x="3" y="18"/>
                </a:cubicBezTo>
                <a:cubicBezTo>
                  <a:pt x="3" y="10"/>
                  <a:pt x="10" y="3"/>
                  <a:pt x="18" y="3"/>
                </a:cubicBezTo>
                <a:cubicBezTo>
                  <a:pt x="26" y="3"/>
                  <a:pt x="33" y="10"/>
                  <a:pt x="33" y="18"/>
                </a:cubicBezTo>
                <a:cubicBezTo>
                  <a:pt x="33" y="22"/>
                  <a:pt x="32" y="25"/>
                  <a:pt x="29" y="28"/>
                </a:cubicBezTo>
                <a:close/>
              </a:path>
            </a:pathLst>
          </a:custGeom>
          <a:solidFill>
            <a:schemeClr val="tx1">
              <a:lumMod val="65000"/>
              <a:lumOff val="35000"/>
            </a:schemeClr>
          </a:solidFill>
          <a:ln w="9525">
            <a:noFill/>
            <a:round/>
            <a:headEnd/>
            <a:tailEnd/>
          </a:ln>
        </p:spPr>
        <p:txBody>
          <a:bodyPr anchor="ctr"/>
          <a:lstStyle/>
          <a:p>
            <a:pPr algn="ctr"/>
            <a:endParaRPr/>
          </a:p>
        </p:txBody>
      </p:sp>
      <p:sp>
        <p:nvSpPr>
          <p:cNvPr id="25" name="ís1îďe">
            <a:extLst>
              <a:ext uri="{FF2B5EF4-FFF2-40B4-BE49-F238E27FC236}">
                <a16:creationId xmlns:a16="http://schemas.microsoft.com/office/drawing/2014/main" id="{EC26AC33-9941-E9EA-CFC2-EDB425C4B551}"/>
              </a:ext>
            </a:extLst>
          </p:cNvPr>
          <p:cNvSpPr/>
          <p:nvPr/>
        </p:nvSpPr>
        <p:spPr bwMode="auto">
          <a:xfrm>
            <a:off x="7016388" y="2946425"/>
            <a:ext cx="1547624" cy="1481644"/>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26" name="文本框 25">
            <a:extLst>
              <a:ext uri="{FF2B5EF4-FFF2-40B4-BE49-F238E27FC236}">
                <a16:creationId xmlns:a16="http://schemas.microsoft.com/office/drawing/2014/main" id="{99A20D4B-70F8-1538-C21E-A39F7BE929E1}"/>
              </a:ext>
            </a:extLst>
          </p:cNvPr>
          <p:cNvSpPr txBox="1"/>
          <p:nvPr/>
        </p:nvSpPr>
        <p:spPr>
          <a:xfrm>
            <a:off x="2150561" y="5850011"/>
            <a:ext cx="1702275"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用户交互模块</a:t>
            </a:r>
          </a:p>
        </p:txBody>
      </p:sp>
      <p:sp>
        <p:nvSpPr>
          <p:cNvPr id="27" name="椭圆 26">
            <a:extLst>
              <a:ext uri="{FF2B5EF4-FFF2-40B4-BE49-F238E27FC236}">
                <a16:creationId xmlns:a16="http://schemas.microsoft.com/office/drawing/2014/main" id="{7A881449-5868-8BF6-B29A-A3229EA7EADB}"/>
              </a:ext>
            </a:extLst>
          </p:cNvPr>
          <p:cNvSpPr/>
          <p:nvPr/>
        </p:nvSpPr>
        <p:spPr>
          <a:xfrm>
            <a:off x="1958385" y="5647422"/>
            <a:ext cx="2050742" cy="77451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0D658369-F31D-FC48-769A-22A707059E7C}"/>
              </a:ext>
            </a:extLst>
          </p:cNvPr>
          <p:cNvSpPr txBox="1"/>
          <p:nvPr/>
        </p:nvSpPr>
        <p:spPr>
          <a:xfrm>
            <a:off x="9268337" y="1365829"/>
            <a:ext cx="1837677"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OCR</a:t>
            </a:r>
            <a:r>
              <a:rPr lang="zh-CN" altLang="en-US" dirty="0">
                <a:latin typeface="微软雅黑 Light" panose="020B0502040204020203" pitchFamily="34" charset="-122"/>
                <a:ea typeface="微软雅黑 Light" panose="020B0502040204020203" pitchFamily="34" charset="-122"/>
              </a:rPr>
              <a:t>模块</a:t>
            </a:r>
          </a:p>
        </p:txBody>
      </p:sp>
      <p:sp>
        <p:nvSpPr>
          <p:cNvPr id="33" name="文本框 32">
            <a:extLst>
              <a:ext uri="{FF2B5EF4-FFF2-40B4-BE49-F238E27FC236}">
                <a16:creationId xmlns:a16="http://schemas.microsoft.com/office/drawing/2014/main" id="{8AC4D9CC-B032-9DA3-0474-A3E741FCB18E}"/>
              </a:ext>
            </a:extLst>
          </p:cNvPr>
          <p:cNvSpPr txBox="1"/>
          <p:nvPr/>
        </p:nvSpPr>
        <p:spPr>
          <a:xfrm>
            <a:off x="9181911" y="5533524"/>
            <a:ext cx="1719055"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测试用例模块</a:t>
            </a:r>
          </a:p>
        </p:txBody>
      </p:sp>
      <p:sp>
        <p:nvSpPr>
          <p:cNvPr id="34" name="椭圆 33">
            <a:extLst>
              <a:ext uri="{FF2B5EF4-FFF2-40B4-BE49-F238E27FC236}">
                <a16:creationId xmlns:a16="http://schemas.microsoft.com/office/drawing/2014/main" id="{1D88B1E7-0563-D69E-6A02-F10140639C41}"/>
              </a:ext>
            </a:extLst>
          </p:cNvPr>
          <p:cNvSpPr/>
          <p:nvPr/>
        </p:nvSpPr>
        <p:spPr>
          <a:xfrm>
            <a:off x="8950326" y="5330935"/>
            <a:ext cx="2050742" cy="77451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744D1C5-C577-DDE8-353B-16708CF97D32}"/>
              </a:ext>
            </a:extLst>
          </p:cNvPr>
          <p:cNvSpPr/>
          <p:nvPr/>
        </p:nvSpPr>
        <p:spPr>
          <a:xfrm>
            <a:off x="8929229" y="3348382"/>
            <a:ext cx="2050742" cy="77451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884D068B-18C8-43AC-68A3-D81D7F49719E}"/>
              </a:ext>
            </a:extLst>
          </p:cNvPr>
          <p:cNvSpPr/>
          <p:nvPr/>
        </p:nvSpPr>
        <p:spPr>
          <a:xfrm>
            <a:off x="8850224" y="1163240"/>
            <a:ext cx="2050742" cy="77451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F0125016-2694-BB2D-5A8B-05400DFA53AC}"/>
              </a:ext>
            </a:extLst>
          </p:cNvPr>
          <p:cNvSpPr txBox="1"/>
          <p:nvPr/>
        </p:nvSpPr>
        <p:spPr>
          <a:xfrm>
            <a:off x="9177914" y="3526239"/>
            <a:ext cx="1595566"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自动编译模块</a:t>
            </a:r>
          </a:p>
        </p:txBody>
      </p:sp>
      <p:sp>
        <p:nvSpPr>
          <p:cNvPr id="38" name="箭头: 右 37">
            <a:extLst>
              <a:ext uri="{FF2B5EF4-FFF2-40B4-BE49-F238E27FC236}">
                <a16:creationId xmlns:a16="http://schemas.microsoft.com/office/drawing/2014/main" id="{862B3E06-A11E-D1F7-EB0C-3D243DE74838}"/>
              </a:ext>
            </a:extLst>
          </p:cNvPr>
          <p:cNvSpPr/>
          <p:nvPr/>
        </p:nvSpPr>
        <p:spPr>
          <a:xfrm rot="20047720">
            <a:off x="4269710" y="2359079"/>
            <a:ext cx="2278058" cy="4355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9F03D922-6B1D-421E-BDB1-78F1649A87E1}"/>
              </a:ext>
            </a:extLst>
          </p:cNvPr>
          <p:cNvSpPr/>
          <p:nvPr/>
        </p:nvSpPr>
        <p:spPr>
          <a:xfrm rot="747113">
            <a:off x="4406752" y="5231042"/>
            <a:ext cx="2278058" cy="4355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0" name="箭头: 右 39">
            <a:extLst>
              <a:ext uri="{FF2B5EF4-FFF2-40B4-BE49-F238E27FC236}">
                <a16:creationId xmlns:a16="http://schemas.microsoft.com/office/drawing/2014/main" id="{7577F3B8-ABC0-773A-2739-D59B9D17C73F}"/>
              </a:ext>
            </a:extLst>
          </p:cNvPr>
          <p:cNvSpPr/>
          <p:nvPr/>
        </p:nvSpPr>
        <p:spPr>
          <a:xfrm rot="21177867">
            <a:off x="4456154" y="3875022"/>
            <a:ext cx="2278058" cy="4355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29950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51eadb89-da42-4504-86ba-5765ad8fe883"/>
</p:tagLst>
</file>

<file path=ppt/tags/tag2.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3.xml><?xml version="1.0" encoding="utf-8"?>
<p:tagLst xmlns:a="http://schemas.openxmlformats.org/drawingml/2006/main" xmlns:r="http://schemas.openxmlformats.org/officeDocument/2006/relationships" xmlns:p="http://schemas.openxmlformats.org/presentationml/2006/main">
  <p:tag name="ISLIDE.DIAGRAM" val="5a67c4d5-ef5a-4e3c-97b6-3ebc16d1cb1d"/>
</p:tagLst>
</file>

<file path=ppt/tags/tag4.xml><?xml version="1.0" encoding="utf-8"?>
<p:tagLst xmlns:a="http://schemas.openxmlformats.org/drawingml/2006/main" xmlns:r="http://schemas.openxmlformats.org/officeDocument/2006/relationships" xmlns:p="http://schemas.openxmlformats.org/presentationml/2006/main">
  <p:tag name="ISLIDE.DIAGRAM" val="25614a77-0ddb-4449-a9ba-0f861133a66f"/>
</p:tagLst>
</file>

<file path=ppt/tags/tag5.xml><?xml version="1.0" encoding="utf-8"?>
<p:tagLst xmlns:a="http://schemas.openxmlformats.org/drawingml/2006/main" xmlns:r="http://schemas.openxmlformats.org/officeDocument/2006/relationships" xmlns:p="http://schemas.openxmlformats.org/presentationml/2006/main">
  <p:tag name="ISLIDE.DIAGRAM" val="5a67c4d5-ef5a-4e3c-97b6-3ebc16d1cb1d"/>
</p:tagLst>
</file>

<file path=ppt/tags/tag6.xml><?xml version="1.0" encoding="utf-8"?>
<p:tagLst xmlns:a="http://schemas.openxmlformats.org/drawingml/2006/main" xmlns:r="http://schemas.openxmlformats.org/officeDocument/2006/relationships" xmlns:p="http://schemas.openxmlformats.org/presentationml/2006/main">
  <p:tag name="NORDRI TOOLS" val="Nordri Tools"/>
</p:tagLst>
</file>

<file path=ppt/theme/theme1.xml><?xml version="1.0" encoding="utf-8"?>
<a:theme xmlns:a="http://schemas.openxmlformats.org/drawingml/2006/main" name="主题5">
  <a:themeElements>
    <a:clrScheme name="L103">
      <a:dk1>
        <a:srgbClr val="000000"/>
      </a:dk1>
      <a:lt1>
        <a:srgbClr val="FFFFFF"/>
      </a:lt1>
      <a:dk2>
        <a:srgbClr val="778495"/>
      </a:dk2>
      <a:lt2>
        <a:srgbClr val="F0F0F0"/>
      </a:lt2>
      <a:accent1>
        <a:srgbClr val="00A99D"/>
      </a:accent1>
      <a:accent2>
        <a:srgbClr val="009589"/>
      </a:accent2>
      <a:accent3>
        <a:srgbClr val="006470"/>
      </a:accent3>
      <a:accent4>
        <a:srgbClr val="A48775"/>
      </a:accent4>
      <a:accent5>
        <a:srgbClr val="B1ACA9"/>
      </a:accent5>
      <a:accent6>
        <a:srgbClr val="CCC2BC"/>
      </a:accent6>
      <a:hlink>
        <a:srgbClr val="354A5D"/>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504</TotalTime>
  <Words>2493</Words>
  <Application>Microsoft Office PowerPoint</Application>
  <PresentationFormat>宽屏</PresentationFormat>
  <Paragraphs>194</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微软雅黑</vt:lpstr>
      <vt:lpstr>微软雅黑 Light</vt:lpstr>
      <vt:lpstr>新宋体</vt:lpstr>
      <vt:lpstr>Arial</vt:lpstr>
      <vt:lpstr>Calibri</vt:lpstr>
      <vt:lpstr>Impact</vt:lpstr>
      <vt:lpstr>Segoe UI Light</vt:lpstr>
      <vt:lpstr>主题5</vt:lpstr>
      <vt:lpstr>OfficePLUS</vt:lpstr>
      <vt:lpstr>宣讲人：吴郑扬</vt:lpstr>
      <vt:lpstr>PowerPoint 演示文稿</vt:lpstr>
      <vt:lpstr>PowerPoint 演示文稿</vt:lpstr>
      <vt:lpstr>项目的背景与介绍</vt:lpstr>
      <vt:lpstr>项目背景</vt:lpstr>
      <vt:lpstr>PowerPoint 演示文稿</vt:lpstr>
      <vt:lpstr>用户使用前需要准备：</vt:lpstr>
      <vt:lpstr>软件的原理与代码</vt:lpstr>
      <vt:lpstr>软件模块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软件的说明与演示</vt:lpstr>
      <vt:lpstr>用户使用前需要准备：</vt:lpstr>
      <vt:lpstr>PowerPoint 演示文稿</vt:lpstr>
      <vt:lpstr>项目的总结与不足</vt:lpstr>
      <vt:lpstr>PowerPoint 演示文稿</vt:lpstr>
      <vt:lpstr>PowerPoint 演示文稿</vt:lpstr>
      <vt:lpstr> 感谢大家的聆听！</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 zy</cp:lastModifiedBy>
  <cp:revision>31</cp:revision>
  <cp:lastPrinted>2018-04-24T16:00:00Z</cp:lastPrinted>
  <dcterms:created xsi:type="dcterms:W3CDTF">2018-04-24T16:00:00Z</dcterms:created>
  <dcterms:modified xsi:type="dcterms:W3CDTF">2022-06-29T03:18:34Z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51eadb89-da42-4504-86ba-5765ad8fe883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2018-11-06T07:52:41.6913344Z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