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70" r:id="rId3"/>
    <p:sldId id="507" r:id="rId4"/>
    <p:sldId id="508" r:id="rId5"/>
    <p:sldId id="510" r:id="rId6"/>
    <p:sldId id="509" r:id="rId7"/>
    <p:sldId id="511" r:id="rId8"/>
    <p:sldId id="512" r:id="rId9"/>
    <p:sldId id="513" r:id="rId10"/>
    <p:sldId id="514" r:id="rId11"/>
    <p:sldId id="516" r:id="rId12"/>
    <p:sldId id="515" r:id="rId13"/>
    <p:sldId id="51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1F0EF"/>
    <a:srgbClr val="302924"/>
    <a:srgbClr val="E6E6E6"/>
    <a:srgbClr val="ECECEC"/>
    <a:srgbClr val="FDF3ED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10" autoAdjust="0"/>
  </p:normalViewPr>
  <p:slideViewPr>
    <p:cSldViewPr>
      <p:cViewPr varScale="1">
        <p:scale>
          <a:sx n="50" d="100"/>
          <a:sy n="50" d="100"/>
        </p:scale>
        <p:origin x="43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문서의 원본을 저장하고 있는 것도 </a:t>
            </a:r>
            <a:r>
              <a:rPr lang="en-US" altLang="ko-KR" dirty="0"/>
              <a:t>DNS</a:t>
            </a:r>
            <a:r>
              <a:rPr lang="ko-KR" altLang="en-US" dirty="0"/>
              <a:t>의 역할이다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&lt;DNS</a:t>
            </a:r>
            <a:r>
              <a:rPr lang="ko-KR" altLang="en-US" dirty="0"/>
              <a:t>의 역할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주소의 원본을 가지고 있는 것</a:t>
            </a:r>
            <a:r>
              <a:rPr lang="en-US" altLang="ko-KR" dirty="0"/>
              <a:t>.  =&gt; </a:t>
            </a:r>
            <a:r>
              <a:rPr lang="ko-KR" altLang="en-US" dirty="0"/>
              <a:t> 마스터 </a:t>
            </a:r>
            <a:r>
              <a:rPr lang="en-US" altLang="ko-KR" dirty="0"/>
              <a:t>DNS(</a:t>
            </a:r>
            <a:r>
              <a:rPr lang="ko-KR" altLang="en-US" dirty="0"/>
              <a:t>특정 컴퓨터의 주소를 원본으로 저장하고 있는 것</a:t>
            </a:r>
            <a:r>
              <a:rPr lang="en-US" altLang="ko-KR" dirty="0"/>
              <a:t>, </a:t>
            </a:r>
            <a:r>
              <a:rPr lang="ko-KR" altLang="en-US" dirty="0"/>
              <a:t>특정한 </a:t>
            </a:r>
            <a:r>
              <a:rPr lang="en-US" altLang="ko-KR" dirty="0"/>
              <a:t>zone</a:t>
            </a:r>
            <a:r>
              <a:rPr lang="ko-KR" altLang="en-US" dirty="0"/>
              <a:t>에 들어가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&lt;DNS&gt;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URL(</a:t>
            </a:r>
            <a:r>
              <a:rPr lang="ko-KR" altLang="en-US" b="1" dirty="0"/>
              <a:t>도메인</a:t>
            </a:r>
            <a:r>
              <a:rPr lang="en-US" altLang="ko-KR" b="1" dirty="0"/>
              <a:t>) &lt;-&gt; IP      &lt;= </a:t>
            </a:r>
            <a:r>
              <a:rPr lang="ko-KR" altLang="en-US" b="1" dirty="0"/>
              <a:t>지역</a:t>
            </a:r>
            <a:r>
              <a:rPr lang="en-US" altLang="ko-KR" b="1" dirty="0"/>
              <a:t>(</a:t>
            </a:r>
            <a:r>
              <a:rPr lang="ko-KR" altLang="en-US" b="1" dirty="0" err="1"/>
              <a:t>캐싱</a:t>
            </a:r>
            <a:r>
              <a:rPr lang="en-US" altLang="ko-KR" b="1" dirty="0"/>
              <a:t>) DNS</a:t>
            </a:r>
          </a:p>
          <a:p>
            <a:pPr marL="228600" indent="-228600">
              <a:buAutoNum type="arabicPeriod"/>
            </a:pPr>
            <a:r>
              <a:rPr lang="ko-KR" altLang="en-US" b="1" dirty="0"/>
              <a:t>도메인을 형성하고</a:t>
            </a:r>
            <a:r>
              <a:rPr lang="en-US" altLang="ko-KR" b="1" dirty="0"/>
              <a:t>, </a:t>
            </a:r>
            <a:r>
              <a:rPr lang="ko-KR" altLang="en-US" b="1" dirty="0"/>
              <a:t>도메인 내에서 서비스하는 서버의 </a:t>
            </a:r>
            <a:r>
              <a:rPr lang="en-US" altLang="ko-KR" b="1" dirty="0"/>
              <a:t>IP</a:t>
            </a:r>
            <a:r>
              <a:rPr lang="ko-KR" altLang="en-US" b="1" dirty="0"/>
              <a:t>를 </a:t>
            </a:r>
            <a:r>
              <a:rPr lang="en-US" altLang="ko-KR" b="1" dirty="0"/>
              <a:t>LIST UP</a:t>
            </a:r>
            <a:r>
              <a:rPr lang="ko-KR" altLang="en-US" b="1" dirty="0"/>
              <a:t>함</a:t>
            </a:r>
            <a:r>
              <a:rPr lang="en-US" altLang="ko-KR" b="1" dirty="0"/>
              <a:t>	    &lt;= </a:t>
            </a:r>
            <a:r>
              <a:rPr lang="ko-KR" altLang="en-US" b="1" dirty="0"/>
              <a:t>마스터 </a:t>
            </a:r>
            <a:r>
              <a:rPr lang="en-US" altLang="ko-KR" b="1" dirty="0"/>
              <a:t>DNS</a:t>
            </a:r>
          </a:p>
          <a:p>
            <a:endParaRPr lang="en-US" altLang="ko-KR" dirty="0"/>
          </a:p>
          <a:p>
            <a:r>
              <a:rPr lang="en-US" altLang="ko-KR" dirty="0"/>
              <a:t>&lt;zone&gt;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네이버 존 안에는 블로그서버</a:t>
            </a:r>
            <a:r>
              <a:rPr lang="en-US" altLang="ko-KR" dirty="0"/>
              <a:t>, </a:t>
            </a:r>
            <a:r>
              <a:rPr lang="ko-KR" altLang="en-US" dirty="0"/>
              <a:t>카페 서버</a:t>
            </a:r>
            <a:r>
              <a:rPr lang="en-US" altLang="ko-KR" dirty="0"/>
              <a:t>, </a:t>
            </a:r>
            <a:r>
              <a:rPr lang="ko-KR" altLang="en-US" dirty="0"/>
              <a:t>메일 서버 등등의 서버들이 나열되어 있음 </a:t>
            </a:r>
            <a:r>
              <a:rPr lang="en-US" altLang="ko-KR" dirty="0"/>
              <a:t>=&gt; </a:t>
            </a:r>
            <a:r>
              <a:rPr lang="ko-KR" altLang="en-US" dirty="0"/>
              <a:t>이것을 도메인이자 존이라고 부름</a:t>
            </a:r>
            <a:endParaRPr lang="en-US" altLang="ko-KR" dirty="0"/>
          </a:p>
          <a:p>
            <a:r>
              <a:rPr lang="ko-KR" altLang="en-US" dirty="0"/>
              <a:t>마스터 </a:t>
            </a:r>
            <a:r>
              <a:rPr lang="en-US" altLang="ko-KR" dirty="0"/>
              <a:t>DNS</a:t>
            </a:r>
            <a:r>
              <a:rPr lang="ko-KR" altLang="en-US" dirty="0"/>
              <a:t>에 블로그 주소</a:t>
            </a:r>
            <a:r>
              <a:rPr lang="en-US" altLang="ko-KR" dirty="0"/>
              <a:t>, </a:t>
            </a:r>
            <a:r>
              <a:rPr lang="ko-KR" altLang="en-US" dirty="0"/>
              <a:t>카페의 주소가 적혀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IP</a:t>
            </a:r>
            <a:r>
              <a:rPr lang="ko-KR" altLang="en-US" dirty="0"/>
              <a:t>로</a:t>
            </a:r>
            <a:r>
              <a:rPr lang="en-US" altLang="ko-KR" dirty="0"/>
              <a:t>, IP</a:t>
            </a:r>
            <a:r>
              <a:rPr lang="ko-KR" altLang="en-US" dirty="0"/>
              <a:t>를 </a:t>
            </a:r>
            <a:r>
              <a:rPr lang="en-US" altLang="ko-KR" dirty="0"/>
              <a:t>URL</a:t>
            </a:r>
            <a:r>
              <a:rPr lang="ko-KR" altLang="en-US" dirty="0"/>
              <a:t>로 바꿔주는 것  </a:t>
            </a:r>
            <a:r>
              <a:rPr lang="en-US" altLang="ko-KR" dirty="0"/>
              <a:t>=&gt; </a:t>
            </a:r>
            <a:r>
              <a:rPr lang="ko-KR" altLang="en-US" dirty="0" err="1"/>
              <a:t>캐싱</a:t>
            </a:r>
            <a:r>
              <a:rPr lang="en-US" altLang="ko-KR" dirty="0"/>
              <a:t>(or </a:t>
            </a:r>
            <a:r>
              <a:rPr lang="ko-KR" altLang="en-US" dirty="0"/>
              <a:t>지역</a:t>
            </a:r>
            <a:r>
              <a:rPr lang="en-US" altLang="ko-KR" dirty="0"/>
              <a:t>) DNS</a:t>
            </a:r>
          </a:p>
          <a:p>
            <a:endParaRPr lang="en-US" altLang="ko-KR" dirty="0"/>
          </a:p>
          <a:p>
            <a:r>
              <a:rPr lang="en-US" altLang="ko-KR" dirty="0"/>
              <a:t>Gateway</a:t>
            </a:r>
            <a:r>
              <a:rPr lang="ko-KR" altLang="en-US" dirty="0"/>
              <a:t>한테 여기 안에서 근처에 있는 </a:t>
            </a:r>
            <a:r>
              <a:rPr lang="en-US" altLang="ko-KR" dirty="0"/>
              <a:t>DNS</a:t>
            </a:r>
            <a:r>
              <a:rPr lang="ko-KR" altLang="en-US" dirty="0"/>
              <a:t>한테 </a:t>
            </a:r>
            <a:r>
              <a:rPr lang="en-US" altLang="ko-KR" dirty="0"/>
              <a:t>IP</a:t>
            </a:r>
            <a:r>
              <a:rPr lang="ko-KR" altLang="en-US" dirty="0"/>
              <a:t>가 어디에 있는지 알아오도록 </a:t>
            </a:r>
            <a:r>
              <a:rPr lang="ko-KR" altLang="en-US" dirty="0" err="1"/>
              <a:t>시키는것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지역 </a:t>
            </a:r>
            <a:r>
              <a:rPr lang="en-US" altLang="ko-KR" dirty="0"/>
              <a:t>DNS</a:t>
            </a:r>
          </a:p>
          <a:p>
            <a:r>
              <a:rPr lang="ko-KR" altLang="en-US" dirty="0" err="1"/>
              <a:t>저장해놨다가</a:t>
            </a:r>
            <a:r>
              <a:rPr lang="ko-KR" altLang="en-US" dirty="0"/>
              <a:t> 사람들이 묻지 않으면 지워버리고</a:t>
            </a:r>
            <a:r>
              <a:rPr lang="en-US" altLang="ko-KR" dirty="0"/>
              <a:t>, </a:t>
            </a:r>
            <a:r>
              <a:rPr lang="ko-KR" altLang="en-US" dirty="0"/>
              <a:t>물어보면 리스트에 올려서 사람들에게 알려주고</a:t>
            </a:r>
            <a:r>
              <a:rPr lang="en-US" altLang="ko-KR" dirty="0"/>
              <a:t>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캐싱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주소 질의를 했을 때 </a:t>
            </a:r>
            <a:r>
              <a:rPr lang="ko-KR" altLang="en-US" dirty="0" err="1"/>
              <a:t>캐싱</a:t>
            </a:r>
            <a:r>
              <a:rPr lang="en-US" altLang="ko-KR" dirty="0"/>
              <a:t>DNS</a:t>
            </a:r>
            <a:r>
              <a:rPr lang="ko-KR" altLang="en-US" dirty="0"/>
              <a:t>에 있으면 바로 가지고 오고 없으면 찾으러 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URL </a:t>
            </a:r>
            <a:r>
              <a:rPr lang="ko-KR" altLang="en-US" dirty="0"/>
              <a:t>질의를 </a:t>
            </a:r>
            <a:r>
              <a:rPr lang="ko-KR" altLang="en-US" dirty="0" err="1"/>
              <a:t>캐싱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r>
              <a:rPr lang="ko-KR" altLang="en-US" dirty="0"/>
              <a:t>가 받고</a:t>
            </a:r>
            <a:r>
              <a:rPr lang="en-US" altLang="ko-KR" dirty="0"/>
              <a:t>, root DNS(.com,</a:t>
            </a:r>
            <a:r>
              <a:rPr lang="ko-KR" altLang="en-US" dirty="0"/>
              <a:t> </a:t>
            </a:r>
            <a:r>
              <a:rPr lang="en-US" altLang="ko-KR" dirty="0" err="1"/>
              <a:t>.net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.org,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  <a:r>
              <a:rPr lang="ko-KR" altLang="en-US" dirty="0"/>
              <a:t>에서 </a:t>
            </a:r>
            <a:r>
              <a:rPr lang="en-US" altLang="ko-KR" dirty="0"/>
              <a:t>.com</a:t>
            </a:r>
            <a:r>
              <a:rPr lang="ko-KR" altLang="en-US" dirty="0"/>
              <a:t>의 주소를 알아와서 </a:t>
            </a:r>
            <a:r>
              <a:rPr lang="ko-KR" altLang="en-US" dirty="0" err="1"/>
              <a:t>캐싱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r>
              <a:rPr lang="ko-KR" altLang="en-US" dirty="0"/>
              <a:t>에 갔다가 </a:t>
            </a:r>
            <a:r>
              <a:rPr lang="en-US" altLang="ko-KR" dirty="0"/>
              <a:t>.com</a:t>
            </a:r>
            <a:r>
              <a:rPr lang="ko-KR" altLang="en-US" dirty="0"/>
              <a:t>의 주소를 가지고 </a:t>
            </a:r>
            <a:r>
              <a:rPr lang="en-US" altLang="ko-KR" dirty="0"/>
              <a:t>.com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r>
              <a:rPr lang="ko-KR" altLang="en-US" dirty="0"/>
              <a:t>에 가서 </a:t>
            </a:r>
            <a:r>
              <a:rPr lang="en-US" altLang="ko-KR" dirty="0"/>
              <a:t>naver.com</a:t>
            </a:r>
            <a:r>
              <a:rPr lang="ko-KR" altLang="en-US" dirty="0"/>
              <a:t>까지의 주소를 알아온다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상태로 네이버 존까지 가서 마스터 </a:t>
            </a:r>
            <a:r>
              <a:rPr lang="en-US" altLang="ko-KR" dirty="0"/>
              <a:t>DNS</a:t>
            </a:r>
            <a:r>
              <a:rPr lang="ko-KR" altLang="en-US" dirty="0"/>
              <a:t>에 가서 </a:t>
            </a:r>
            <a:r>
              <a:rPr lang="en-US" altLang="ko-KR" dirty="0"/>
              <a:t>www.</a:t>
            </a:r>
            <a:r>
              <a:rPr lang="ko-KR" altLang="en-US" dirty="0"/>
              <a:t>의 주소를 물어보고 그 주소를 </a:t>
            </a:r>
            <a:r>
              <a:rPr lang="ko-KR" altLang="en-US" dirty="0" err="1"/>
              <a:t>알아옴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캐싱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r>
              <a:rPr lang="ko-KR" altLang="en-US" dirty="0"/>
              <a:t>는 마스터 </a:t>
            </a:r>
            <a:r>
              <a:rPr lang="en-US" altLang="ko-KR" dirty="0"/>
              <a:t>DNS </a:t>
            </a:r>
            <a:r>
              <a:rPr lang="ko-KR" altLang="en-US" dirty="0"/>
              <a:t>역할을 못하지만 마스터 </a:t>
            </a:r>
            <a:r>
              <a:rPr lang="en-US" altLang="ko-KR" dirty="0"/>
              <a:t>DNS</a:t>
            </a:r>
            <a:r>
              <a:rPr lang="ko-KR" altLang="en-US" dirty="0"/>
              <a:t>는 </a:t>
            </a:r>
            <a:r>
              <a:rPr lang="ko-KR" altLang="en-US" dirty="0" err="1"/>
              <a:t>캐싱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  <a:r>
              <a:rPr lang="ko-KR" altLang="en-US" dirty="0"/>
              <a:t> 역할을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시험문제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DNS </a:t>
            </a:r>
            <a:r>
              <a:rPr lang="ko-KR" altLang="en-US" dirty="0"/>
              <a:t>어떤 역할을 하는지 그림을 그려서 설명해라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4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시험문제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빨간색 네모박스 외우기</a:t>
            </a:r>
            <a:r>
              <a:rPr lang="en-US" altLang="ko-KR" dirty="0"/>
              <a:t>!! </a:t>
            </a:r>
            <a:r>
              <a:rPr lang="ko-KR" altLang="en-US" dirty="0"/>
              <a:t>용도가 무엇인지</a:t>
            </a:r>
            <a:r>
              <a:rPr lang="en-US" altLang="ko-KR" dirty="0"/>
              <a:t>, </a:t>
            </a:r>
            <a:r>
              <a:rPr lang="ko-KR" altLang="en-US" dirty="0"/>
              <a:t>안에 내용이 무엇인지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host.conf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너가 </a:t>
            </a:r>
            <a:r>
              <a:rPr lang="en-US" altLang="ko-KR" dirty="0"/>
              <a:t>www.nate.com </a:t>
            </a:r>
            <a:r>
              <a:rPr lang="ko-KR" altLang="en-US" dirty="0"/>
              <a:t>서비스를 받기 위해서 어디로 </a:t>
            </a:r>
            <a:r>
              <a:rPr lang="ko-KR" altLang="en-US" dirty="0" err="1"/>
              <a:t>찾아가야할지</a:t>
            </a:r>
            <a:r>
              <a:rPr lang="en-US" altLang="ko-KR" dirty="0"/>
              <a:t> </a:t>
            </a:r>
            <a:r>
              <a:rPr lang="ko-KR" altLang="en-US" dirty="0"/>
              <a:t>순서를 알려준다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ko-KR" altLang="en-US" dirty="0"/>
              <a:t>    호스트를 찾아가고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bind(DNS)</a:t>
            </a:r>
            <a:r>
              <a:rPr lang="ko-KR" altLang="en-US" dirty="0"/>
              <a:t>를 찾아가라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127.0.0.1 </a:t>
            </a:r>
            <a:r>
              <a:rPr lang="ko-KR" altLang="en-US" dirty="0"/>
              <a:t>이라는 </a:t>
            </a: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localhost</a:t>
            </a:r>
            <a:r>
              <a:rPr lang="ko-KR" altLang="en-US" dirty="0"/>
              <a:t>라는 주소와 연결되어 있다는 의미로 </a:t>
            </a:r>
            <a:r>
              <a:rPr lang="en-US" altLang="ko-KR" dirty="0"/>
              <a:t>IP</a:t>
            </a:r>
            <a:r>
              <a:rPr lang="ko-KR" altLang="en-US" dirty="0"/>
              <a:t>와 주소를 매칭시킴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즉</a:t>
            </a:r>
            <a:r>
              <a:rPr lang="en-US" altLang="ko-KR" dirty="0"/>
              <a:t>, DNS</a:t>
            </a:r>
            <a:r>
              <a:rPr lang="ko-KR" altLang="en-US" dirty="0"/>
              <a:t>한테 물어보기 전에 </a:t>
            </a:r>
            <a:r>
              <a:rPr lang="en-US" altLang="ko-KR" dirty="0"/>
              <a:t>host</a:t>
            </a:r>
            <a:r>
              <a:rPr lang="ko-KR" altLang="en-US" dirty="0"/>
              <a:t>파일로 와서 </a:t>
            </a:r>
            <a:r>
              <a:rPr lang="en-US" altLang="ko-KR" dirty="0"/>
              <a:t>host </a:t>
            </a:r>
            <a:r>
              <a:rPr lang="ko-KR" altLang="en-US" dirty="0"/>
              <a:t>파일에 </a:t>
            </a:r>
            <a:r>
              <a:rPr lang="ko-KR" altLang="en-US" dirty="0" err="1"/>
              <a:t>묶여져있는</a:t>
            </a:r>
            <a:r>
              <a:rPr lang="en-US" altLang="ko-KR" dirty="0"/>
              <a:t>(bind) IP </a:t>
            </a:r>
            <a:r>
              <a:rPr lang="ko-KR" altLang="en-US" dirty="0"/>
              <a:t>주소를 참고해서 서비스를 받으면 된다는 것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resolv.conf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DNS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ko-KR" altLang="en-US" dirty="0" err="1"/>
              <a:t>적혀있는</a:t>
            </a:r>
            <a:r>
              <a:rPr lang="ko-KR" altLang="en-US" dirty="0"/>
              <a:t> 곳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DNS</a:t>
            </a:r>
            <a:r>
              <a:rPr lang="ko-KR" altLang="en-US" dirty="0"/>
              <a:t>가 죽으면 인터넷이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7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2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status bind9 </a:t>
            </a:r>
            <a:r>
              <a:rPr lang="ko-KR" altLang="en-US" dirty="0"/>
              <a:t>로 상태 확인할 필요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8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9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3H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시간동안 유효하다는 의미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는 </a:t>
            </a:r>
            <a:r>
              <a:rPr lang="en-US" altLang="ko-KR" dirty="0"/>
              <a:t>zone</a:t>
            </a:r>
            <a:r>
              <a:rPr lang="ko-KR" altLang="en-US" dirty="0"/>
              <a:t>의 이름</a:t>
            </a:r>
            <a:r>
              <a:rPr lang="en-US" altLang="ko-KR" dirty="0"/>
              <a:t>(zazaza.com</a:t>
            </a:r>
            <a:r>
              <a:rPr lang="ko-KR" altLang="en-US" dirty="0"/>
              <a:t>이라고 써도 괜찮음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IN      A       </a:t>
            </a:r>
            <a:r>
              <a:rPr lang="ko-KR" altLang="en-US" dirty="0"/>
              <a:t>현재 </a:t>
            </a:r>
            <a:r>
              <a:rPr lang="en-US" altLang="ko-KR" dirty="0"/>
              <a:t>Linux PC IP</a:t>
            </a:r>
            <a:r>
              <a:rPr lang="ko-KR" altLang="en-US" dirty="0"/>
              <a:t>는 답변을 네임서버의 답을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 </a:t>
            </a:r>
            <a:r>
              <a:rPr lang="en-US" altLang="ko-KR" dirty="0"/>
              <a:t>DNS</a:t>
            </a:r>
            <a:r>
              <a:rPr lang="ko-KR" altLang="en-US" dirty="0"/>
              <a:t>를 만든 이유는 </a:t>
            </a:r>
            <a:r>
              <a:rPr lang="en-US" altLang="ko-KR" dirty="0"/>
              <a:t>zone</a:t>
            </a:r>
            <a:r>
              <a:rPr lang="ko-KR" altLang="en-US" dirty="0"/>
              <a:t>을 설정하기 </a:t>
            </a:r>
            <a:r>
              <a:rPr lang="ko-KR" altLang="en-US" dirty="0" err="1"/>
              <a:t>위해서이고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zone</a:t>
            </a:r>
            <a:r>
              <a:rPr lang="ko-KR" altLang="en-US" dirty="0"/>
              <a:t>한테 도메인 이름을 부여하기 위해서이다</a:t>
            </a:r>
            <a:r>
              <a:rPr lang="en-US" altLang="ko-KR" dirty="0"/>
              <a:t>. </a:t>
            </a:r>
            <a:r>
              <a:rPr lang="ko-KR" altLang="en-US" dirty="0"/>
              <a:t>그리고 그 도메인</a:t>
            </a:r>
            <a:r>
              <a:rPr lang="en-US" altLang="ko-KR" dirty="0"/>
              <a:t>(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안에 </a:t>
            </a:r>
            <a:r>
              <a:rPr lang="ko-KR" altLang="en-US" dirty="0" err="1"/>
              <a:t>들어와있는</a:t>
            </a:r>
            <a:r>
              <a:rPr lang="ko-KR" altLang="en-US" dirty="0"/>
              <a:t> 웹서버</a:t>
            </a:r>
            <a:r>
              <a:rPr lang="en-US" altLang="ko-KR" dirty="0"/>
              <a:t>, </a:t>
            </a:r>
            <a:r>
              <a:rPr lang="ko-KR" altLang="en-US" dirty="0"/>
              <a:t>메일서버와 같은 여러 </a:t>
            </a:r>
            <a:r>
              <a:rPr lang="ko-KR" altLang="en-US" dirty="0" err="1"/>
              <a:t>서버들한테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부여해서 다른 </a:t>
            </a:r>
            <a:r>
              <a:rPr lang="ko-KR" altLang="en-US" dirty="0" err="1"/>
              <a:t>사람들한테</a:t>
            </a:r>
            <a:r>
              <a:rPr lang="ko-KR" altLang="en-US" dirty="0"/>
              <a:t> 그 웹서버와 메일서버 내용을 요청</a:t>
            </a:r>
            <a:r>
              <a:rPr lang="en-US" altLang="ko-KR" dirty="0"/>
              <a:t>(IP</a:t>
            </a:r>
            <a:r>
              <a:rPr lang="ko-KR" altLang="en-US" dirty="0"/>
              <a:t>를 물었을 때</a:t>
            </a:r>
            <a:r>
              <a:rPr lang="en-US" altLang="ko-KR" dirty="0"/>
              <a:t>)</a:t>
            </a:r>
            <a:r>
              <a:rPr lang="ko-KR" altLang="en-US" dirty="0"/>
              <a:t>했을 때 제공하기 위해서이다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는 </a:t>
            </a:r>
            <a:r>
              <a:rPr lang="en-US" altLang="ko-KR" dirty="0"/>
              <a:t>zazaza.com </a:t>
            </a:r>
            <a:r>
              <a:rPr lang="ko-KR" altLang="en-US" dirty="0"/>
              <a:t>도메인</a:t>
            </a:r>
            <a:r>
              <a:rPr lang="en-US" altLang="ko-KR" dirty="0"/>
              <a:t>(zone) </a:t>
            </a:r>
            <a:r>
              <a:rPr lang="ko-KR" altLang="en-US" dirty="0"/>
              <a:t>안에서 서비스 되어지는 웹 서버를 의미하고</a:t>
            </a:r>
            <a:r>
              <a:rPr lang="en-US" altLang="ko-KR" dirty="0"/>
              <a:t>, </a:t>
            </a:r>
            <a:r>
              <a:rPr lang="ko-KR" altLang="en-US" dirty="0"/>
              <a:t>그 웹서버의 서비스 요청을 위해서 </a:t>
            </a:r>
            <a:r>
              <a:rPr lang="en-US" altLang="ko-KR" dirty="0"/>
              <a:t>IP</a:t>
            </a:r>
            <a:r>
              <a:rPr lang="ko-KR" altLang="en-US" dirty="0"/>
              <a:t>를 물었을 때 이거에 대한 답은 웹서버 구축 </a:t>
            </a:r>
            <a:r>
              <a:rPr lang="en-US" altLang="ko-KR" dirty="0"/>
              <a:t>PC IP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named-</a:t>
            </a:r>
            <a:r>
              <a:rPr lang="en-US" altLang="ko-KR" dirty="0" err="1"/>
              <a:t>checkzone</a:t>
            </a:r>
            <a:r>
              <a:rPr lang="en-US" altLang="ko-KR" dirty="0"/>
              <a:t> zazaza.com </a:t>
            </a:r>
            <a:r>
              <a:rPr lang="en-US" altLang="ko-KR" dirty="0" err="1"/>
              <a:t>zazaza.com.db</a:t>
            </a:r>
            <a:r>
              <a:rPr lang="en-US" altLang="ko-KR" dirty="0"/>
              <a:t> </a:t>
            </a:r>
            <a:r>
              <a:rPr lang="ko-KR" altLang="en-US" dirty="0"/>
              <a:t>이라는 명령어는 </a:t>
            </a:r>
            <a:r>
              <a:rPr lang="en-US" altLang="ko-KR" dirty="0"/>
              <a:t>zazaza.com</a:t>
            </a:r>
            <a:r>
              <a:rPr lang="ko-KR" altLang="en-US" dirty="0"/>
              <a:t>과 </a:t>
            </a:r>
            <a:r>
              <a:rPr lang="en-US" altLang="ko-KR" dirty="0" err="1"/>
              <a:t>zazaza.com.db</a:t>
            </a:r>
            <a:r>
              <a:rPr lang="ko-KR" altLang="en-US" dirty="0"/>
              <a:t>가 잘 매칭되는지 확인하는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RR(</a:t>
            </a:r>
            <a:r>
              <a:rPr lang="ko-KR" altLang="en-US" dirty="0"/>
              <a:t>라운드 로딩</a:t>
            </a:r>
            <a:r>
              <a:rPr lang="en-US" altLang="ko-KR" dirty="0"/>
              <a:t>..?)</a:t>
            </a:r>
            <a:r>
              <a:rPr lang="ko-KR" altLang="en-US" dirty="0"/>
              <a:t>은 </a:t>
            </a:r>
            <a:r>
              <a:rPr lang="en-US" altLang="ko-KR" dirty="0" err="1"/>
              <a:t>os</a:t>
            </a:r>
            <a:r>
              <a:rPr lang="ko-KR" altLang="en-US" dirty="0"/>
              <a:t>에서 주로 나오고 선점 스케줄링에 대한 것임 </a:t>
            </a:r>
            <a:r>
              <a:rPr lang="en-US" altLang="ko-KR" dirty="0"/>
              <a:t>=&gt;  DNS</a:t>
            </a:r>
            <a:r>
              <a:rPr lang="ko-KR" altLang="en-US"/>
              <a:t>에서 사용</a:t>
            </a:r>
            <a:endParaRPr lang="en-US" altLang="ko-KR" dirty="0"/>
          </a:p>
          <a:p>
            <a:r>
              <a:rPr lang="en-US" altLang="ko-KR" dirty="0"/>
              <a:t>A B C </a:t>
            </a:r>
            <a:r>
              <a:rPr lang="ko-KR" altLang="en-US" dirty="0"/>
              <a:t>가 있을 때 하나에 몰리지 않게 </a:t>
            </a:r>
            <a:r>
              <a:rPr lang="en-US" altLang="ko-KR" dirty="0"/>
              <a:t>A</a:t>
            </a:r>
            <a:r>
              <a:rPr lang="ko-KR" altLang="en-US" dirty="0"/>
              <a:t>한번 했으면 </a:t>
            </a:r>
            <a:r>
              <a:rPr lang="en-US" altLang="ko-KR" dirty="0"/>
              <a:t>B, </a:t>
            </a:r>
            <a:r>
              <a:rPr lang="ko-KR" altLang="en-US" dirty="0"/>
              <a:t>그 다음엔 </a:t>
            </a:r>
            <a:r>
              <a:rPr lang="en-US" altLang="ko-KR" dirty="0"/>
              <a:t>C</a:t>
            </a:r>
            <a:r>
              <a:rPr lang="ko-KR" altLang="en-US" dirty="0"/>
              <a:t> 이렇게 여러 개로 퍼트림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8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nav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daelim.ac.k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14:03 </a:t>
            </a:r>
            <a:r>
              <a:rPr lang="ko-KR" altLang="en-US" dirty="0"/>
              <a:t>출석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마스터 </a:t>
            </a:r>
            <a:r>
              <a:rPr lang="en-US" altLang="ko-KR" sz="2800" dirty="0"/>
              <a:t>DNS</a:t>
            </a:r>
            <a:r>
              <a:rPr lang="ko-KR" altLang="en-US" sz="2800" dirty="0"/>
              <a:t>의 특징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자기가 관리하는 </a:t>
            </a:r>
            <a:r>
              <a:rPr lang="en-US" altLang="ko-KR" sz="2000" dirty="0"/>
              <a:t>IP</a:t>
            </a:r>
            <a:r>
              <a:rPr lang="ko-KR" altLang="en-US" sz="2000" dirty="0"/>
              <a:t>가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도메인 내의 여러 서버들의 </a:t>
            </a:r>
            <a:r>
              <a:rPr lang="en-US" altLang="ko-KR" sz="2000" dirty="0"/>
              <a:t>IP</a:t>
            </a:r>
            <a:r>
              <a:rPr lang="ko-KR" altLang="en-US" sz="2000" dirty="0"/>
              <a:t>를 기억하고 있음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64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특정 도메인을 관리하는 </a:t>
            </a:r>
            <a:r>
              <a:rPr lang="en-US" altLang="ko-KR" sz="2800" dirty="0"/>
              <a:t>DNS</a:t>
            </a:r>
            <a:r>
              <a:rPr lang="ko-KR" altLang="en-US" sz="2800" dirty="0"/>
              <a:t>를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zazaza.com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도메인을 관리해 보자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named.conf</a:t>
            </a:r>
            <a:r>
              <a:rPr lang="en-US" altLang="ko-KR" sz="2000" dirty="0"/>
              <a:t>  </a:t>
            </a:r>
            <a:r>
              <a:rPr lang="ko-KR" altLang="en-US" sz="2000" dirty="0"/>
              <a:t>파일 편집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제일 밑에 다음 내용 추가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zone    “zazaza.com”  IN   {</a:t>
            </a:r>
          </a:p>
          <a:p>
            <a:pPr marL="0" indent="0">
              <a:buNone/>
            </a:pPr>
            <a:r>
              <a:rPr lang="en-US" altLang="ko-KR" sz="2000" dirty="0"/>
              <a:t>	         	     type      master;</a:t>
            </a:r>
          </a:p>
          <a:p>
            <a:pPr marL="0" indent="0">
              <a:buNone/>
            </a:pPr>
            <a:r>
              <a:rPr lang="en-US" altLang="ko-KR" sz="2000" dirty="0"/>
              <a:t>		     file	      “/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zazaza.com.db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              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named-</a:t>
            </a:r>
            <a:r>
              <a:rPr lang="en-US" altLang="ko-KR" sz="2000" dirty="0" err="1"/>
              <a:t>checkconf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</a:t>
            </a:r>
            <a:r>
              <a:rPr lang="ko-KR" altLang="en-US" sz="2000" dirty="0"/>
              <a:t>문법적인 오류체크</a:t>
            </a:r>
            <a:r>
              <a:rPr lang="en-US" altLang="ko-KR" sz="20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99" y="4746451"/>
            <a:ext cx="41243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83968" y="5563887"/>
            <a:ext cx="374441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3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특정 도메인을 관리하는 </a:t>
            </a:r>
            <a:r>
              <a:rPr lang="en-US" altLang="ko-KR" sz="2800" dirty="0"/>
              <a:t>DNS</a:t>
            </a:r>
            <a:r>
              <a:rPr lang="ko-KR" altLang="en-US" sz="2800" dirty="0"/>
              <a:t>를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zazaza.com.db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생성 </a:t>
            </a:r>
            <a:endParaRPr lang="en-US" altLang="ko-KR" sz="2000" dirty="0"/>
          </a:p>
          <a:p>
            <a:pPr marL="703263" lvl="2" indent="0">
              <a:buNone/>
              <a:defRPr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 </a:t>
            </a:r>
            <a:r>
              <a:rPr lang="ko-KR" altLang="en-US" sz="2000" dirty="0"/>
              <a:t>디렉터리 밑에 생성</a:t>
            </a:r>
            <a:r>
              <a:rPr lang="en-US" altLang="ko-KR" sz="1800" dirty="0"/>
              <a:t>(cd /</a:t>
            </a:r>
            <a:r>
              <a:rPr lang="en-US" altLang="ko-KR" sz="1800" dirty="0" err="1"/>
              <a:t>ect</a:t>
            </a:r>
            <a:r>
              <a:rPr lang="en-US" altLang="ko-KR" sz="1800" dirty="0"/>
              <a:t>/bind)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       - </a:t>
            </a:r>
            <a:r>
              <a:rPr lang="ko-KR" altLang="en-US" sz="1600" dirty="0"/>
              <a:t>파일 생성 후 </a:t>
            </a:r>
            <a:r>
              <a:rPr lang="en-US" altLang="ko-KR" sz="1600" dirty="0"/>
              <a:t>named-</a:t>
            </a:r>
            <a:r>
              <a:rPr lang="en-US" altLang="ko-KR" sz="1600" dirty="0" err="1"/>
              <a:t>checkzone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zazaza.com </a:t>
            </a:r>
            <a:r>
              <a:rPr lang="en-US" altLang="ko-KR" sz="1600" dirty="0" err="1"/>
              <a:t>zazaza.com.db</a:t>
            </a:r>
            <a:r>
              <a:rPr lang="en-US" altLang="ko-KR" sz="1600" dirty="0"/>
              <a:t> 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         </a:t>
            </a:r>
            <a:r>
              <a:rPr lang="ko-KR" altLang="en-US" sz="1600" dirty="0"/>
              <a:t>명령으로 파일 체크</a:t>
            </a:r>
            <a:endParaRPr lang="en-US" altLang="ko-KR" sz="1600" dirty="0"/>
          </a:p>
          <a:p>
            <a:pPr marL="703263" lvl="2" indent="0">
              <a:buNone/>
              <a:defRPr/>
            </a:pPr>
            <a:endParaRPr lang="en-US" altLang="ko-KR" sz="1600" dirty="0"/>
          </a:p>
          <a:p>
            <a:pPr marL="703263" lvl="2" indent="0">
              <a:buNone/>
              <a:defRPr/>
            </a:pPr>
            <a:r>
              <a:rPr lang="en-US" altLang="ko-KR" sz="1600" dirty="0"/>
              <a:t>$TTL     3H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@	          IN     SOA     @     root.     (    2    1D    1H    1W   1H   )</a:t>
            </a:r>
          </a:p>
          <a:p>
            <a:pPr marL="703263" lvl="2" indent="0">
              <a:buNone/>
              <a:defRPr/>
            </a:pPr>
            <a:endParaRPr lang="en-US" altLang="ko-KR" sz="1600" dirty="0"/>
          </a:p>
          <a:p>
            <a:pPr marL="703263" lvl="2" indent="0">
              <a:buNone/>
              <a:defRPr/>
            </a:pPr>
            <a:r>
              <a:rPr lang="en-US" altLang="ko-KR" sz="1600" dirty="0"/>
              <a:t>@	          IN      NS      @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             IN      A        </a:t>
            </a:r>
            <a:r>
              <a:rPr lang="ko-KR" altLang="en-US" sz="1600" dirty="0"/>
              <a:t>현재</a:t>
            </a:r>
            <a:r>
              <a:rPr lang="en-US" altLang="ko-KR" sz="1600" dirty="0"/>
              <a:t> Linux PC IP</a:t>
            </a:r>
          </a:p>
          <a:p>
            <a:pPr marL="703263" lvl="2" indent="0">
              <a:buNone/>
              <a:defRPr/>
            </a:pPr>
            <a:endParaRPr lang="en-US" altLang="ko-KR" sz="1600" dirty="0"/>
          </a:p>
          <a:p>
            <a:pPr marL="703263" lvl="2" indent="0">
              <a:buNone/>
              <a:defRPr/>
            </a:pPr>
            <a:r>
              <a:rPr lang="en-US" altLang="ko-KR" sz="1600" dirty="0"/>
              <a:t>www       IN      A       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구축 </a:t>
            </a:r>
            <a:r>
              <a:rPr lang="en-US" altLang="ko-KR" sz="1600" dirty="0"/>
              <a:t>PC IP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96" y="5445224"/>
            <a:ext cx="58674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79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web </a:t>
            </a:r>
            <a:r>
              <a:rPr lang="ko-KR" altLang="en-US" sz="2800" dirty="0"/>
              <a:t>서버 </a:t>
            </a:r>
            <a:r>
              <a:rPr lang="ko-KR" altLang="en-US" sz="2800" dirty="0" err="1"/>
              <a:t>스타트</a:t>
            </a:r>
            <a:endParaRPr lang="en-US" altLang="ko-KR" sz="2800" dirty="0"/>
          </a:p>
          <a:p>
            <a:r>
              <a:rPr lang="en-US" altLang="ko-KR" sz="2800" dirty="0"/>
              <a:t>DNS </a:t>
            </a:r>
            <a:r>
              <a:rPr lang="ko-KR" altLang="en-US" sz="2800" dirty="0"/>
              <a:t>서버 </a:t>
            </a:r>
            <a:r>
              <a:rPr lang="ko-KR" altLang="en-US" sz="2800" dirty="0" err="1"/>
              <a:t>스타트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600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Domain Name System </a:t>
            </a:r>
            <a:r>
              <a:rPr lang="ko-KR" altLang="en-US" sz="2800" dirty="0"/>
              <a:t>서버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도메인 이름</a:t>
            </a:r>
            <a:r>
              <a:rPr lang="en-US" altLang="ko-KR" sz="2000" dirty="0"/>
              <a:t>(URL)</a:t>
            </a:r>
            <a:r>
              <a:rPr lang="ko-KR" altLang="en-US" sz="2000" dirty="0"/>
              <a:t>을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주소로 혹은 반대로 변환하는 서비스를 제공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23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</a:rPr>
              <a:t>DNS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간단한 그림을 그리고 설명할 수 있어야함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3" descr="C:\Users\Administrator\AppData\Local\Microsoft\Windows\Temporary Internet Files\Content.IE5\V6N0NB49\MC900441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5589240"/>
            <a:ext cx="1268130" cy="10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5269" y="5157192"/>
            <a:ext cx="142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hlinkClick r:id="rId4"/>
              </a:rPr>
              <a:t>www.naver.com</a:t>
            </a:r>
            <a:endParaRPr lang="en-US" altLang="ko-KR" sz="1400"/>
          </a:p>
          <a:p>
            <a:pPr algn="ctr"/>
            <a:r>
              <a:rPr lang="ko-KR" altLang="en-US" sz="1400" dirty="0"/>
              <a:t>질의</a:t>
            </a:r>
          </a:p>
        </p:txBody>
      </p:sp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83" y="5572691"/>
            <a:ext cx="657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068960"/>
            <a:ext cx="1409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571211" y="4149080"/>
            <a:ext cx="984565" cy="1161134"/>
            <a:chOff x="1571211" y="4149080"/>
            <a:chExt cx="984565" cy="1161134"/>
          </a:xfrm>
        </p:grpSpPr>
        <p:pic>
          <p:nvPicPr>
            <p:cNvPr id="9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376764"/>
              <a:ext cx="6572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571211" y="4149080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지역 </a:t>
              </a:r>
              <a:r>
                <a:rPr lang="en-US" altLang="ko-KR" sz="1400" b="1" dirty="0"/>
                <a:t>DNS</a:t>
              </a:r>
              <a:endParaRPr lang="ko-KR" altLang="en-US" sz="14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83379" y="971722"/>
            <a:ext cx="985270" cy="1161134"/>
            <a:chOff x="1571211" y="4149080"/>
            <a:chExt cx="985270" cy="1161134"/>
          </a:xfrm>
        </p:grpSpPr>
        <p:pic>
          <p:nvPicPr>
            <p:cNvPr id="40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376764"/>
              <a:ext cx="6572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571211" y="4149080"/>
              <a:ext cx="985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root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DNS</a:t>
              </a:r>
              <a:endParaRPr lang="ko-KR" altLang="en-US" sz="14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39563" y="1475778"/>
            <a:ext cx="1035861" cy="1161134"/>
            <a:chOff x="1571211" y="4149080"/>
            <a:chExt cx="1035861" cy="1161134"/>
          </a:xfrm>
        </p:grpSpPr>
        <p:pic>
          <p:nvPicPr>
            <p:cNvPr id="43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376764"/>
              <a:ext cx="6572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571211" y="4149080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.com DNS</a:t>
              </a:r>
              <a:endParaRPr lang="ko-KR" altLang="en-US" sz="14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440347" y="3697868"/>
            <a:ext cx="1164101" cy="1215577"/>
            <a:chOff x="1330169" y="4094637"/>
            <a:chExt cx="1164101" cy="1215577"/>
          </a:xfrm>
        </p:grpSpPr>
        <p:pic>
          <p:nvPicPr>
            <p:cNvPr id="46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376764"/>
              <a:ext cx="6572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330169" y="4094637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/>
                <a:t>naver</a:t>
              </a:r>
              <a:r>
                <a:rPr lang="ko-KR" altLang="en-US" sz="1400" b="1" dirty="0"/>
                <a:t>의</a:t>
              </a:r>
              <a:endParaRPr lang="en-US" altLang="ko-KR" sz="1400" b="1" dirty="0"/>
            </a:p>
            <a:p>
              <a:r>
                <a:rPr lang="ko-KR" altLang="en-US" sz="1400" b="1" dirty="0"/>
                <a:t>마스터 </a:t>
              </a:r>
              <a:r>
                <a:rPr lang="en-US" altLang="ko-KR" sz="1400" b="1" dirty="0"/>
                <a:t>DNS</a:t>
              </a:r>
              <a:endParaRPr lang="ko-KR" altLang="en-US" sz="1400" b="1" dirty="0"/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1115616" y="5249647"/>
            <a:ext cx="648072" cy="49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9" idx="3"/>
            <a:endCxn id="31" idx="1"/>
          </p:cNvCxnSpPr>
          <p:nvPr/>
        </p:nvCxnSpPr>
        <p:spPr>
          <a:xfrm flipV="1">
            <a:off x="2420913" y="4757150"/>
            <a:ext cx="1500968" cy="86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1"/>
            <a:endCxn id="40" idx="2"/>
          </p:cNvCxnSpPr>
          <p:nvPr/>
        </p:nvCxnSpPr>
        <p:spPr>
          <a:xfrm flipH="1" flipV="1">
            <a:off x="3604469" y="2132856"/>
            <a:ext cx="651382" cy="2120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25041" y="2051842"/>
            <a:ext cx="658449" cy="20972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5148064" y="2604720"/>
            <a:ext cx="0" cy="19615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22" idx="1"/>
          </p:cNvCxnSpPr>
          <p:nvPr/>
        </p:nvCxnSpPr>
        <p:spPr>
          <a:xfrm flipH="1">
            <a:off x="5340459" y="2555898"/>
            <a:ext cx="23629" cy="2267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5" idx="7"/>
            <a:endCxn id="46" idx="1"/>
          </p:cNvCxnSpPr>
          <p:nvPr/>
        </p:nvCxnSpPr>
        <p:spPr>
          <a:xfrm>
            <a:off x="5852571" y="4420524"/>
            <a:ext cx="2021295" cy="261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592752" y="3475093"/>
            <a:ext cx="2523672" cy="3454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5852571" y="4682917"/>
            <a:ext cx="2021295" cy="444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2267744" y="4955170"/>
            <a:ext cx="1637689" cy="8889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839"/>
          <p:cNvGrpSpPr>
            <a:grpSpLocks/>
          </p:cNvGrpSpPr>
          <p:nvPr/>
        </p:nvGrpSpPr>
        <p:grpSpPr bwMode="auto">
          <a:xfrm>
            <a:off x="3275856" y="4005064"/>
            <a:ext cx="3312368" cy="1800200"/>
            <a:chOff x="1020" y="5604"/>
            <a:chExt cx="576" cy="324"/>
          </a:xfrm>
        </p:grpSpPr>
        <p:sp>
          <p:nvSpPr>
            <p:cNvPr id="11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2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3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4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5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6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7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1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2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3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4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 flipV="1">
            <a:off x="1196955" y="5347863"/>
            <a:ext cx="648072" cy="4945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36296" y="6362164"/>
            <a:ext cx="128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naver</a:t>
            </a:r>
            <a:r>
              <a:rPr lang="en-US" altLang="ko-KR" sz="1400" b="1" dirty="0"/>
              <a:t> web </a:t>
            </a:r>
          </a:p>
          <a:p>
            <a:r>
              <a:rPr lang="en-US" altLang="ko-KR" sz="1400" b="1" dirty="0"/>
              <a:t>Server(www)</a:t>
            </a:r>
            <a:endParaRPr lang="ko-KR" altLang="en-US" sz="1400" b="1" dirty="0"/>
          </a:p>
        </p:txBody>
      </p:sp>
      <p:pic>
        <p:nvPicPr>
          <p:cNvPr id="77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39" y="5085184"/>
            <a:ext cx="657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585182" y="4797152"/>
            <a:ext cx="116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naver</a:t>
            </a:r>
            <a:r>
              <a:rPr lang="en-US" altLang="ko-KR" sz="1400" b="1" dirty="0"/>
              <a:t> blog </a:t>
            </a:r>
          </a:p>
          <a:p>
            <a:r>
              <a:rPr lang="en-US" altLang="ko-KR" sz="1400" b="1" dirty="0"/>
              <a:t>Server</a:t>
            </a:r>
            <a:endParaRPr lang="ko-KR" altLang="en-US" sz="1400" b="1" dirty="0"/>
          </a:p>
        </p:txBody>
      </p:sp>
      <p:pic>
        <p:nvPicPr>
          <p:cNvPr id="79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957" y="5087838"/>
            <a:ext cx="6572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8100392" y="4799806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naver</a:t>
            </a:r>
            <a:r>
              <a:rPr lang="en-US" altLang="ko-KR" sz="1400" b="1" dirty="0"/>
              <a:t> cafe </a:t>
            </a:r>
          </a:p>
          <a:p>
            <a:r>
              <a:rPr lang="en-US" altLang="ko-KR" sz="1400" b="1" dirty="0"/>
              <a:t>Server</a:t>
            </a:r>
            <a:endParaRPr lang="ko-KR" altLang="en-US" sz="1400" b="1" dirty="0"/>
          </a:p>
        </p:txBody>
      </p:sp>
      <p:sp>
        <p:nvSpPr>
          <p:cNvPr id="76" name="타원 75"/>
          <p:cNvSpPr/>
          <p:nvPr/>
        </p:nvSpPr>
        <p:spPr>
          <a:xfrm>
            <a:off x="1259648" y="501319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771832" y="4509120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35928" y="3212976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39984" y="299695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860064" y="342903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364120" y="358143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44208" y="407707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228184" y="443711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699792" y="5013208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691680" y="551723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14649" y="550681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</a:t>
            </a:r>
            <a:endParaRPr lang="ko-KR" altLang="en-US" sz="1400" b="1" dirty="0"/>
          </a:p>
        </p:txBody>
      </p:sp>
      <p:sp>
        <p:nvSpPr>
          <p:cNvPr id="92" name="타원 91"/>
          <p:cNvSpPr/>
          <p:nvPr/>
        </p:nvSpPr>
        <p:spPr>
          <a:xfrm>
            <a:off x="7373964" y="3581432"/>
            <a:ext cx="1293089" cy="1332013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403648" y="4041203"/>
            <a:ext cx="1293089" cy="1332013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403648" y="370774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캐싱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DNS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84368" y="4561383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마스터 </a:t>
            </a:r>
            <a:r>
              <a:rPr lang="en-US" altLang="ko-KR" sz="1400" b="1" dirty="0">
                <a:solidFill>
                  <a:srgbClr val="FF0000"/>
                </a:solidFill>
              </a:rPr>
              <a:t>DNS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2400" dirty="0" err="1"/>
              <a:t>캐싱</a:t>
            </a:r>
            <a:r>
              <a:rPr lang="ko-KR" altLang="en-US" sz="2400" dirty="0"/>
              <a:t> </a:t>
            </a:r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Host PC</a:t>
            </a:r>
            <a:r>
              <a:rPr lang="ko-KR" altLang="en-US" sz="2800" dirty="0"/>
              <a:t>에서 일어나는 일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요청받으면</a:t>
            </a:r>
            <a:r>
              <a:rPr lang="ko-KR" altLang="en-US" sz="2000" dirty="0"/>
              <a:t> 자신의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host.conf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DNS</a:t>
            </a:r>
            <a:r>
              <a:rPr lang="ko-KR" altLang="en-US" sz="2000" dirty="0"/>
              <a:t>에게 물을 것인지</a:t>
            </a:r>
            <a:r>
              <a:rPr lang="en-US" altLang="ko-KR" sz="2000" dirty="0"/>
              <a:t>? Hosts</a:t>
            </a:r>
            <a:r>
              <a:rPr lang="ko-KR" altLang="en-US" sz="2000" dirty="0"/>
              <a:t> 파일을 확인할 것인지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52936"/>
            <a:ext cx="7551169" cy="3887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4AFB85-8191-4185-9152-C1462858A3F9}"/>
              </a:ext>
            </a:extLst>
          </p:cNvPr>
          <p:cNvSpPr txBox="1"/>
          <p:nvPr/>
        </p:nvSpPr>
        <p:spPr>
          <a:xfrm>
            <a:off x="7210792" y="62140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IP</a:t>
            </a:r>
            <a:r>
              <a:rPr lang="ko-KR" altLang="en-US" dirty="0" err="1"/>
              <a:t>주소있음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D7BFC5-75AC-4004-A063-8B0FB00BE07B}"/>
              </a:ext>
            </a:extLst>
          </p:cNvPr>
          <p:cNvSpPr/>
          <p:nvPr/>
        </p:nvSpPr>
        <p:spPr>
          <a:xfrm>
            <a:off x="3419872" y="3140968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39071-A8B4-4FB1-A48D-B86A3532C1D8}"/>
              </a:ext>
            </a:extLst>
          </p:cNvPr>
          <p:cNvSpPr/>
          <p:nvPr/>
        </p:nvSpPr>
        <p:spPr>
          <a:xfrm>
            <a:off x="6825952" y="578198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E195A9-DAB7-4B28-91E9-4522C98605E8}"/>
              </a:ext>
            </a:extLst>
          </p:cNvPr>
          <p:cNvSpPr/>
          <p:nvPr/>
        </p:nvSpPr>
        <p:spPr>
          <a:xfrm>
            <a:off x="6033864" y="3140968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32F8-963C-4D7B-97B2-47358CE1B3A6}"/>
              </a:ext>
            </a:extLst>
          </p:cNvPr>
          <p:cNvSpPr txBox="1"/>
          <p:nvPr/>
        </p:nvSpPr>
        <p:spPr>
          <a:xfrm>
            <a:off x="5241776" y="4796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인터넷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1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556261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/hosts </a:t>
            </a:r>
            <a:r>
              <a:rPr lang="ko-KR" altLang="en-US" sz="2800" dirty="0"/>
              <a:t>파일 설정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- DNS</a:t>
            </a:r>
            <a:r>
              <a:rPr lang="ko-KR" altLang="en-US" sz="2000" dirty="0"/>
              <a:t>에 묻기 전에 </a:t>
            </a:r>
            <a:r>
              <a:rPr lang="en-US" altLang="ko-KR" sz="2000" dirty="0"/>
              <a:t>hosts </a:t>
            </a:r>
            <a:r>
              <a:rPr lang="ko-KR" altLang="en-US" sz="2000" dirty="0"/>
              <a:t>파일을 검색하여 </a:t>
            </a:r>
            <a:r>
              <a:rPr lang="ko-KR" altLang="en-US" sz="2000" dirty="0" err="1"/>
              <a:t>바인딩되어</a:t>
            </a:r>
            <a:r>
              <a:rPr lang="ko-KR" altLang="en-US" sz="2000" dirty="0"/>
              <a:t> 있는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로 접근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IP </a:t>
            </a:r>
            <a:r>
              <a:rPr lang="ko-KR" altLang="en-US" sz="2000" dirty="0"/>
              <a:t>주소 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로 설정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“</a:t>
            </a:r>
            <a:r>
              <a:rPr lang="en-US" altLang="ko-KR" sz="2000" dirty="0" err="1"/>
              <a:t>ssu</a:t>
            </a:r>
            <a:r>
              <a:rPr lang="en-US" altLang="ko-KR" sz="2000" dirty="0"/>
              <a:t>”</a:t>
            </a:r>
            <a:r>
              <a:rPr lang="ko-KR" altLang="en-US" sz="2000" dirty="0"/>
              <a:t>의 </a:t>
            </a:r>
            <a:r>
              <a:rPr lang="en-US" altLang="ko-KR" sz="2000" dirty="0"/>
              <a:t>IP</a:t>
            </a:r>
            <a:r>
              <a:rPr lang="ko-KR" altLang="en-US" sz="2000" dirty="0"/>
              <a:t>와 </a:t>
            </a:r>
            <a:r>
              <a:rPr lang="en-US" altLang="ko-KR" sz="2000" dirty="0">
                <a:hlinkClick r:id="rId4"/>
              </a:rPr>
              <a:t>www.dongyang.ac.kr</a:t>
            </a:r>
            <a:r>
              <a:rPr lang="en-US" altLang="ko-KR" sz="2000" dirty="0"/>
              <a:t> </a:t>
            </a:r>
            <a:r>
              <a:rPr lang="ko-KR" altLang="en-US" sz="2000" dirty="0"/>
              <a:t>사이트를 </a:t>
            </a:r>
            <a:r>
              <a:rPr lang="ko-KR" altLang="en-US" sz="2000" dirty="0" err="1"/>
              <a:t>매칭</a:t>
            </a:r>
            <a:r>
              <a:rPr lang="en-US" altLang="ko-KR" sz="2000" dirty="0"/>
              <a:t>(</a:t>
            </a:r>
            <a:r>
              <a:rPr lang="ko-KR" altLang="en-US" sz="2000" dirty="0"/>
              <a:t>추가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1575657" y="5557206"/>
            <a:ext cx="470851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57" y="2780928"/>
            <a:ext cx="511976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75657" y="4499788"/>
            <a:ext cx="4373827" cy="5294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</a:t>
            </a:r>
            <a:r>
              <a:rPr lang="en-US" altLang="ko-KR" sz="2800" dirty="0" err="1"/>
              <a:t>resolv.conf</a:t>
            </a:r>
            <a:r>
              <a:rPr lang="en-US" altLang="ko-KR" sz="2800" dirty="0"/>
              <a:t> </a:t>
            </a:r>
            <a:r>
              <a:rPr lang="ko-KR" altLang="en-US" sz="2800" dirty="0"/>
              <a:t>파일 설정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DNS </a:t>
            </a:r>
            <a:r>
              <a:rPr lang="ko-KR" altLang="en-US" sz="2000" dirty="0"/>
              <a:t>주소 설정 파일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해당 시스템에서 참조하는 </a:t>
            </a:r>
            <a:r>
              <a:rPr lang="en-US" altLang="ko-KR" sz="2000" dirty="0"/>
              <a:t>DNS </a:t>
            </a:r>
            <a:r>
              <a:rPr lang="ko-KR" altLang="en-US" sz="2000" dirty="0"/>
              <a:t>서버 주소 설정 </a:t>
            </a: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디폴트로 자동으로 설정되어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>
                <a:solidFill>
                  <a:srgbClr val="FF0000"/>
                </a:solidFill>
              </a:rPr>
              <a:t>특정한 </a:t>
            </a:r>
            <a:r>
              <a:rPr lang="en-US" altLang="ko-KR" sz="2000" dirty="0">
                <a:solidFill>
                  <a:srgbClr val="FF0000"/>
                </a:solidFill>
              </a:rPr>
              <a:t>IP</a:t>
            </a:r>
            <a:r>
              <a:rPr lang="ko-KR" altLang="en-US" sz="2000" dirty="0">
                <a:solidFill>
                  <a:srgbClr val="FF0000"/>
                </a:solidFill>
              </a:rPr>
              <a:t>로 </a:t>
            </a:r>
            <a:r>
              <a:rPr lang="ko-KR" altLang="en-US" sz="2000" dirty="0" err="1">
                <a:solidFill>
                  <a:srgbClr val="FF0000"/>
                </a:solidFill>
              </a:rPr>
              <a:t>셋팅하면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DNS </a:t>
            </a:r>
            <a:r>
              <a:rPr lang="ko-KR" altLang="en-US" sz="2000" dirty="0">
                <a:solidFill>
                  <a:srgbClr val="FF0000"/>
                </a:solidFill>
              </a:rPr>
              <a:t>서버로 </a:t>
            </a:r>
            <a:r>
              <a:rPr lang="ko-KR" altLang="en-US" sz="2000" dirty="0" err="1">
                <a:solidFill>
                  <a:srgbClr val="FF0000"/>
                </a:solidFill>
              </a:rPr>
              <a:t>셋팅됨</a:t>
            </a:r>
            <a:r>
              <a:rPr lang="en-US" altLang="ko-KR" sz="2000" dirty="0">
                <a:solidFill>
                  <a:srgbClr val="FF0000"/>
                </a:solidFill>
              </a:rPr>
              <a:t>.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995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DNS </a:t>
            </a:r>
            <a:r>
              <a:rPr lang="ko-KR" altLang="en-US" dirty="0"/>
              <a:t>서버 설치 및 운영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패키지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apt-get –y install bind9 bind9utils</a:t>
            </a:r>
          </a:p>
          <a:p>
            <a:pPr marL="0" indent="0">
              <a:buNone/>
            </a:pPr>
            <a:r>
              <a:rPr lang="en-US" altLang="ko-KR" sz="2000" dirty="0"/>
              <a:t>      - vi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named.conf.options</a:t>
            </a:r>
            <a:r>
              <a:rPr lang="en-US" altLang="ko-KR" sz="2000" dirty="0"/>
              <a:t> </a:t>
            </a:r>
            <a:r>
              <a:rPr lang="ko-KR" altLang="en-US" sz="2000" dirty="0"/>
              <a:t>파일 설정</a:t>
            </a: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-&gt; 3 ~ 5 </a:t>
            </a:r>
            <a:r>
              <a:rPr lang="ko-KR" altLang="en-US" sz="2000" dirty="0" err="1"/>
              <a:t>번줄에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     recursion yes;</a:t>
            </a:r>
          </a:p>
          <a:p>
            <a:pPr marL="0" indent="0">
              <a:buNone/>
            </a:pPr>
            <a:r>
              <a:rPr lang="en-US" altLang="ko-KR" sz="2000" dirty="0"/>
              <a:t>                     allow-query {  any; 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systemctl</a:t>
            </a:r>
            <a:r>
              <a:rPr lang="en-US" altLang="ko-KR" sz="2000" dirty="0"/>
              <a:t> start bind9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ufw</a:t>
            </a:r>
            <a:r>
              <a:rPr lang="en-US" altLang="ko-KR" sz="2000" dirty="0"/>
              <a:t> allow 53   =&gt; </a:t>
            </a:r>
            <a:r>
              <a:rPr lang="ko-KR" altLang="en-US" sz="2000" dirty="0"/>
              <a:t>방화벽 열어주는 코드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133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575F93-2314-4ABD-B663-1F5973428BCC}"/>
              </a:ext>
            </a:extLst>
          </p:cNvPr>
          <p:cNvSpPr/>
          <p:nvPr/>
        </p:nvSpPr>
        <p:spPr>
          <a:xfrm>
            <a:off x="3347864" y="4509120"/>
            <a:ext cx="22322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4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DNS </a:t>
            </a:r>
            <a:r>
              <a:rPr lang="ko-KR" altLang="en-US" dirty="0"/>
              <a:t>서버 적용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DNS </a:t>
            </a:r>
            <a:r>
              <a:rPr lang="ko-KR" altLang="en-US" sz="2800" dirty="0"/>
              <a:t>서버에 현재 </a:t>
            </a:r>
            <a:r>
              <a:rPr lang="en-US" altLang="ko-KR" sz="2800" dirty="0"/>
              <a:t>PC IP</a:t>
            </a:r>
            <a:r>
              <a:rPr lang="ko-KR" altLang="en-US" sz="2800" dirty="0"/>
              <a:t> 적용</a:t>
            </a:r>
            <a:r>
              <a:rPr lang="en-US" altLang="ko-KR" sz="2800" dirty="0"/>
              <a:t>!!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인터넷이 연결되면 제대로 설정 완료</a:t>
            </a:r>
            <a:endParaRPr lang="en-US" altLang="ko-KR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14209" y="2547169"/>
            <a:ext cx="5200650" cy="4019550"/>
            <a:chOff x="1514209" y="2547169"/>
            <a:chExt cx="5200650" cy="40195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4209" y="2547169"/>
              <a:ext cx="52006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691680" y="5435932"/>
              <a:ext cx="4499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IP </a:t>
              </a:r>
              <a:r>
                <a:rPr lang="ko-KR" altLang="en-US" b="1" dirty="0">
                  <a:solidFill>
                    <a:srgbClr val="FF0000"/>
                  </a:solidFill>
                </a:rPr>
                <a:t>주소와 </a:t>
              </a:r>
              <a:r>
                <a:rPr lang="en-US" altLang="ko-KR" b="1" dirty="0">
                  <a:solidFill>
                    <a:srgbClr val="FF0000"/>
                  </a:solidFill>
                </a:rPr>
                <a:t>DNS </a:t>
              </a:r>
              <a:r>
                <a:rPr lang="ko-KR" altLang="en-US" b="1" dirty="0">
                  <a:solidFill>
                    <a:srgbClr val="FF0000"/>
                  </a:solidFill>
                </a:rPr>
                <a:t>주소는 각자에 맞게 설정</a:t>
              </a:r>
              <a:r>
                <a:rPr lang="en-US" altLang="ko-KR" b="1" dirty="0">
                  <a:solidFill>
                    <a:srgbClr val="FF0000"/>
                  </a:solidFill>
                </a:rPr>
                <a:t> 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05066" y="4822505"/>
              <a:ext cx="360040" cy="216024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.12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23728" y="6086605"/>
              <a:ext cx="360040" cy="216024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.12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54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DNS </a:t>
            </a:r>
            <a:r>
              <a:rPr lang="ko-KR" altLang="en-US" dirty="0"/>
              <a:t>서버 적용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클라이언트와 서버에 적용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sp>
        <p:nvSpPr>
          <p:cNvPr id="5" name="타원 4"/>
          <p:cNvSpPr/>
          <p:nvPr/>
        </p:nvSpPr>
        <p:spPr>
          <a:xfrm>
            <a:off x="539392" y="3255870"/>
            <a:ext cx="6217349" cy="2909434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975" y="551723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VM1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763688" y="3356992"/>
            <a:ext cx="1658511" cy="14867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5" y="45091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꺾인 연결선 9"/>
          <p:cNvCxnSpPr/>
          <p:nvPr/>
        </p:nvCxnSpPr>
        <p:spPr>
          <a:xfrm flipV="1">
            <a:off x="3648066" y="2852936"/>
            <a:ext cx="2327812" cy="259918"/>
          </a:xfrm>
          <a:prstGeom prst="bentConnector3">
            <a:avLst>
              <a:gd name="adj1" fmla="val -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20" y="2862937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839"/>
          <p:cNvGrpSpPr>
            <a:grpSpLocks/>
          </p:cNvGrpSpPr>
          <p:nvPr/>
        </p:nvGrpSpPr>
        <p:grpSpPr bwMode="auto">
          <a:xfrm>
            <a:off x="5724128" y="2420888"/>
            <a:ext cx="2016224" cy="936104"/>
            <a:chOff x="1020" y="5604"/>
            <a:chExt cx="576" cy="324"/>
          </a:xfrm>
        </p:grpSpPr>
        <p:sp>
          <p:nvSpPr>
            <p:cNvPr id="13" name="Oval 1840"/>
            <p:cNvSpPr>
              <a:spLocks noChangeArrowheads="1"/>
            </p:cNvSpPr>
            <p:nvPr/>
          </p:nvSpPr>
          <p:spPr bwMode="auto">
            <a:xfrm>
              <a:off x="1287" y="5645"/>
              <a:ext cx="232" cy="1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4" name="Oval 1841"/>
            <p:cNvSpPr>
              <a:spLocks noChangeArrowheads="1"/>
            </p:cNvSpPr>
            <p:nvPr/>
          </p:nvSpPr>
          <p:spPr bwMode="auto">
            <a:xfrm>
              <a:off x="1069" y="5678"/>
              <a:ext cx="162" cy="1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5" name="Oval 1842"/>
            <p:cNvSpPr>
              <a:spLocks noChangeArrowheads="1"/>
            </p:cNvSpPr>
            <p:nvPr/>
          </p:nvSpPr>
          <p:spPr bwMode="auto">
            <a:xfrm>
              <a:off x="1132" y="5705"/>
              <a:ext cx="232" cy="169"/>
            </a:xfrm>
            <a:prstGeom prst="ellipse">
              <a:avLst/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6" name="Oval 1843"/>
            <p:cNvSpPr>
              <a:spLocks noChangeArrowheads="1"/>
            </p:cNvSpPr>
            <p:nvPr/>
          </p:nvSpPr>
          <p:spPr bwMode="auto">
            <a:xfrm>
              <a:off x="1364" y="5726"/>
              <a:ext cx="232" cy="1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7" name="Oval 1844"/>
            <p:cNvSpPr>
              <a:spLocks noChangeArrowheads="1"/>
            </p:cNvSpPr>
            <p:nvPr/>
          </p:nvSpPr>
          <p:spPr bwMode="auto">
            <a:xfrm>
              <a:off x="1282" y="5653"/>
              <a:ext cx="218" cy="17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8" name="Oval 1845"/>
            <p:cNvSpPr>
              <a:spLocks noChangeArrowheads="1"/>
            </p:cNvSpPr>
            <p:nvPr/>
          </p:nvSpPr>
          <p:spPr bwMode="auto">
            <a:xfrm>
              <a:off x="1078" y="5684"/>
              <a:ext cx="152" cy="10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19" name="Oval 1846"/>
            <p:cNvSpPr>
              <a:spLocks noChangeArrowheads="1"/>
            </p:cNvSpPr>
            <p:nvPr/>
          </p:nvSpPr>
          <p:spPr bwMode="auto">
            <a:xfrm>
              <a:off x="1137" y="5709"/>
              <a:ext cx="218" cy="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0" name="Oval 1847"/>
            <p:cNvSpPr>
              <a:spLocks noChangeArrowheads="1"/>
            </p:cNvSpPr>
            <p:nvPr/>
          </p:nvSpPr>
          <p:spPr bwMode="auto">
            <a:xfrm>
              <a:off x="1355" y="5728"/>
              <a:ext cx="217" cy="12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1" name="Oval 1848"/>
            <p:cNvSpPr>
              <a:spLocks noChangeArrowheads="1"/>
            </p:cNvSpPr>
            <p:nvPr/>
          </p:nvSpPr>
          <p:spPr bwMode="auto">
            <a:xfrm>
              <a:off x="1280" y="5663"/>
              <a:ext cx="206" cy="1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2" name="Oval 1849"/>
            <p:cNvSpPr>
              <a:spLocks noChangeArrowheads="1"/>
            </p:cNvSpPr>
            <p:nvPr/>
          </p:nvSpPr>
          <p:spPr bwMode="auto">
            <a:xfrm>
              <a:off x="1088" y="5692"/>
              <a:ext cx="143" cy="1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3" name="Oval 1850"/>
            <p:cNvSpPr>
              <a:spLocks noChangeArrowheads="1"/>
            </p:cNvSpPr>
            <p:nvPr/>
          </p:nvSpPr>
          <p:spPr bwMode="auto">
            <a:xfrm>
              <a:off x="1144" y="5716"/>
              <a:ext cx="205" cy="148"/>
            </a:xfrm>
            <a:prstGeom prst="ellipse">
              <a:avLst/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4" name="Oval 1851"/>
            <p:cNvSpPr>
              <a:spLocks noChangeArrowheads="1"/>
            </p:cNvSpPr>
            <p:nvPr/>
          </p:nvSpPr>
          <p:spPr bwMode="auto">
            <a:xfrm>
              <a:off x="1349" y="5734"/>
              <a:ext cx="205" cy="1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5" name="Oval 1852"/>
            <p:cNvSpPr>
              <a:spLocks noChangeArrowheads="1"/>
            </p:cNvSpPr>
            <p:nvPr/>
          </p:nvSpPr>
          <p:spPr bwMode="auto">
            <a:xfrm>
              <a:off x="1146" y="5604"/>
              <a:ext cx="239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6" name="Oval 1853"/>
            <p:cNvSpPr>
              <a:spLocks noChangeArrowheads="1"/>
            </p:cNvSpPr>
            <p:nvPr/>
          </p:nvSpPr>
          <p:spPr bwMode="auto">
            <a:xfrm>
              <a:off x="1151" y="5615"/>
              <a:ext cx="223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7" name="Oval 1854"/>
            <p:cNvSpPr>
              <a:spLocks noChangeArrowheads="1"/>
            </p:cNvSpPr>
            <p:nvPr/>
          </p:nvSpPr>
          <p:spPr bwMode="auto">
            <a:xfrm>
              <a:off x="1156" y="5627"/>
              <a:ext cx="235" cy="1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8" name="Oval 1855"/>
            <p:cNvSpPr>
              <a:spLocks noChangeArrowheads="1"/>
            </p:cNvSpPr>
            <p:nvPr/>
          </p:nvSpPr>
          <p:spPr bwMode="auto">
            <a:xfrm>
              <a:off x="1020" y="5753"/>
              <a:ext cx="162" cy="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29" name="Oval 1856"/>
            <p:cNvSpPr>
              <a:spLocks noChangeArrowheads="1"/>
            </p:cNvSpPr>
            <p:nvPr/>
          </p:nvSpPr>
          <p:spPr bwMode="auto">
            <a:xfrm>
              <a:off x="1032" y="5753"/>
              <a:ext cx="151" cy="10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0" name="Oval 1857"/>
            <p:cNvSpPr>
              <a:spLocks noChangeArrowheads="1"/>
            </p:cNvSpPr>
            <p:nvPr/>
          </p:nvSpPr>
          <p:spPr bwMode="auto">
            <a:xfrm>
              <a:off x="1044" y="5757"/>
              <a:ext cx="143" cy="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1" name="Oval 1858"/>
            <p:cNvSpPr>
              <a:spLocks noChangeArrowheads="1"/>
            </p:cNvSpPr>
            <p:nvPr/>
          </p:nvSpPr>
          <p:spPr bwMode="auto">
            <a:xfrm>
              <a:off x="1090" y="573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2" name="Oval 1859"/>
            <p:cNvSpPr>
              <a:spLocks noChangeArrowheads="1"/>
            </p:cNvSpPr>
            <p:nvPr/>
          </p:nvSpPr>
          <p:spPr bwMode="auto">
            <a:xfrm>
              <a:off x="1098" y="5741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3" name="Oval 1860"/>
            <p:cNvSpPr>
              <a:spLocks noChangeArrowheads="1"/>
            </p:cNvSpPr>
            <p:nvPr/>
          </p:nvSpPr>
          <p:spPr bwMode="auto">
            <a:xfrm>
              <a:off x="1101" y="5713"/>
              <a:ext cx="214" cy="1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4" name="Oval 1861"/>
            <p:cNvSpPr>
              <a:spLocks noChangeArrowheads="1"/>
            </p:cNvSpPr>
            <p:nvPr/>
          </p:nvSpPr>
          <p:spPr bwMode="auto">
            <a:xfrm>
              <a:off x="1273" y="5759"/>
              <a:ext cx="232" cy="1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5" name="Oval 1862"/>
            <p:cNvSpPr>
              <a:spLocks noChangeArrowheads="1"/>
            </p:cNvSpPr>
            <p:nvPr/>
          </p:nvSpPr>
          <p:spPr bwMode="auto">
            <a:xfrm>
              <a:off x="1269" y="5760"/>
              <a:ext cx="217" cy="1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  <p:sp>
          <p:nvSpPr>
            <p:cNvPr id="36" name="Oval 1863"/>
            <p:cNvSpPr>
              <a:spLocks noChangeArrowheads="1"/>
            </p:cNvSpPr>
            <p:nvPr/>
          </p:nvSpPr>
          <p:spPr bwMode="auto">
            <a:xfrm>
              <a:off x="1268" y="5751"/>
              <a:ext cx="205" cy="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07174" y="256490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인터넷 또는</a:t>
            </a:r>
            <a:endParaRPr lang="en-US" altLang="ko-KR" b="1" dirty="0"/>
          </a:p>
          <a:p>
            <a:r>
              <a:rPr lang="ko-KR" altLang="en-US" b="1" dirty="0"/>
              <a:t> 외부 네트워크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6309" y="256490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82373" y="349171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10.0.2.1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01920" y="4057908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10.0.2.12</a:t>
            </a:r>
          </a:p>
          <a:p>
            <a:r>
              <a:rPr lang="en-US" altLang="ko-KR" sz="1400" b="1" dirty="0"/>
              <a:t>DNS </a:t>
            </a:r>
            <a:r>
              <a:rPr lang="ko-KR" altLang="en-US" sz="1400" b="1" dirty="0" err="1"/>
              <a:t>셋팅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3068960"/>
            <a:ext cx="16532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NAT </a:t>
            </a:r>
            <a:r>
              <a:rPr lang="ko-KR" altLang="en-US" b="1" dirty="0"/>
              <a:t>네트워크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56067" y="4579795"/>
            <a:ext cx="1353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10.0.2.15</a:t>
            </a:r>
          </a:p>
          <a:p>
            <a:r>
              <a:rPr lang="en-US" altLang="ko-KR" sz="1400" b="1" dirty="0"/>
              <a:t>DNS </a:t>
            </a:r>
            <a:r>
              <a:rPr lang="ko-KR" altLang="en-US" sz="1400" b="1" dirty="0"/>
              <a:t>서버를 </a:t>
            </a:r>
            <a:endParaRPr lang="en-US" altLang="ko-KR" sz="1400" b="1" dirty="0"/>
          </a:p>
          <a:p>
            <a:r>
              <a:rPr lang="en-US" altLang="ko-KR" sz="1400" b="1" dirty="0"/>
              <a:t>12</a:t>
            </a:r>
            <a:r>
              <a:rPr lang="ko-KR" altLang="en-US" sz="1400" b="1" dirty="0"/>
              <a:t>번으로 설정</a:t>
            </a: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3035720" y="3460358"/>
            <a:ext cx="508301" cy="138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91" y="4661520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715081" y="55799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VM2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394578" y="51786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………..</a:t>
            </a:r>
            <a:endParaRPr lang="ko-KR" altLang="en-US" sz="1600" b="1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857205" y="3460358"/>
            <a:ext cx="1295646" cy="15655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56" y="4690211"/>
            <a:ext cx="1003191" cy="97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803313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 n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927066" y="441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10.0.2.100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610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1101</Words>
  <Application>Microsoft Office PowerPoint</Application>
  <PresentationFormat>화면 슬라이드 쇼(4:3)</PresentationFormat>
  <Paragraphs>199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Symbol</vt:lpstr>
      <vt:lpstr>Office 테마</vt:lpstr>
      <vt:lpstr>시스템서버운영</vt:lpstr>
      <vt:lpstr>DNS</vt:lpstr>
      <vt:lpstr>DNS(간단한 그림을 그리고 설명할 수 있어야함)</vt:lpstr>
      <vt:lpstr>캐싱 DNS</vt:lpstr>
      <vt:lpstr>DNS</vt:lpstr>
      <vt:lpstr>DNS</vt:lpstr>
      <vt:lpstr>DNS 서버 설치 및 운영</vt:lpstr>
      <vt:lpstr>DNS 서버 적용</vt:lpstr>
      <vt:lpstr>DNS 서버 적용</vt:lpstr>
      <vt:lpstr>마스터 DNS 서버</vt:lpstr>
      <vt:lpstr>마스터 DNS 서버 설치</vt:lpstr>
      <vt:lpstr>마스터 DNS 서버 설치</vt:lpstr>
      <vt:lpstr>마스터 DNS 서버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455</cp:revision>
  <dcterms:created xsi:type="dcterms:W3CDTF">2020-03-05T03:07:47Z</dcterms:created>
  <dcterms:modified xsi:type="dcterms:W3CDTF">2020-11-25T06:25:42Z</dcterms:modified>
</cp:coreProperties>
</file>