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시스템서버운영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  <a:p>
            <a:r>
              <a:rPr lang="en-US" altLang="ko-KR" dirty="0"/>
              <a:t>010 - 4098 - 9440</a:t>
            </a:r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O.T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과목명 </a:t>
            </a:r>
            <a:r>
              <a:rPr lang="en-US" altLang="ko-KR" dirty="0"/>
              <a:t>: </a:t>
            </a:r>
            <a:r>
              <a:rPr lang="ko-KR" altLang="en-US" dirty="0"/>
              <a:t>시스템서버운영</a:t>
            </a:r>
            <a:endParaRPr lang="en-US" altLang="ko-KR" dirty="0"/>
          </a:p>
          <a:p>
            <a:r>
              <a:rPr lang="ko-KR" altLang="en-US" dirty="0"/>
              <a:t>교재 </a:t>
            </a:r>
            <a:r>
              <a:rPr lang="en-US" altLang="ko-KR" dirty="0"/>
              <a:t>: </a:t>
            </a:r>
            <a:r>
              <a:rPr lang="ko-KR" altLang="en-US" dirty="0"/>
              <a:t>이것이 </a:t>
            </a:r>
            <a:r>
              <a:rPr lang="ko-KR" altLang="en-US" dirty="0" err="1"/>
              <a:t>우분투리눅스다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평가 </a:t>
            </a:r>
            <a:r>
              <a:rPr lang="en-US" altLang="ko-KR" dirty="0"/>
              <a:t>: </a:t>
            </a:r>
            <a:r>
              <a:rPr lang="ko-KR" altLang="en-US" dirty="0"/>
              <a:t>출석 </a:t>
            </a:r>
            <a:r>
              <a:rPr lang="en-US" altLang="ko-KR" dirty="0"/>
              <a:t>: 20%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중간 </a:t>
            </a:r>
            <a:r>
              <a:rPr lang="en-US" altLang="ko-KR" dirty="0"/>
              <a:t>: 30%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기말 </a:t>
            </a:r>
            <a:r>
              <a:rPr lang="en-US" altLang="ko-KR" dirty="0"/>
              <a:t>: 30%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ko-KR" altLang="en-US" dirty="0" err="1"/>
              <a:t>레포트</a:t>
            </a:r>
            <a:r>
              <a:rPr lang="ko-KR" altLang="en-US" dirty="0"/>
              <a:t> </a:t>
            </a:r>
            <a:r>
              <a:rPr lang="en-US" altLang="ko-KR" dirty="0"/>
              <a:t>: 20%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자세한 내용은 강의계획서 참조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36712"/>
            <a:ext cx="2493763" cy="321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</a:t>
            </a:r>
            <a:r>
              <a:rPr lang="ko-KR" altLang="en-US" dirty="0" err="1"/>
              <a:t>리눅스</a:t>
            </a:r>
            <a:r>
              <a:rPr lang="ko-KR" altLang="en-US" dirty="0"/>
              <a:t> 개요와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리눅스란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>
                <a:highlight>
                  <a:srgbClr val="FFFF00"/>
                </a:highlight>
              </a:rPr>
              <a:t>멀티유저 시스템을 활용할 수 있는 </a:t>
            </a:r>
            <a:r>
              <a:rPr lang="en-US" altLang="ko-KR" sz="2000" dirty="0">
                <a:highlight>
                  <a:srgbClr val="FFFF00"/>
                </a:highlight>
              </a:rPr>
              <a:t>O/S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유닉스를 이용하였지만 다양한 이유로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개발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 err="1"/>
              <a:t>리눅스는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리누스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토발즈</a:t>
            </a:r>
            <a:r>
              <a:rPr lang="en-US" altLang="ko-KR" sz="2000" dirty="0"/>
              <a:t>(Linus B. Torvalds)</a:t>
            </a:r>
            <a:r>
              <a:rPr lang="ko-KR" altLang="en-US" sz="2000" dirty="0"/>
              <a:t>에 의해 </a:t>
            </a:r>
            <a:r>
              <a:rPr lang="ko-KR" altLang="en-US" sz="2000" dirty="0" err="1"/>
              <a:t>커널이</a:t>
            </a:r>
            <a:r>
              <a:rPr lang="ko-KR" altLang="en-US" sz="2000" dirty="0"/>
              <a:t> 개발됨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 err="1"/>
              <a:t>리눅스는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C</a:t>
            </a:r>
            <a:r>
              <a:rPr lang="ko-KR" altLang="en-US" sz="2000" dirty="0">
                <a:highlight>
                  <a:srgbClr val="FFFF00"/>
                </a:highlight>
              </a:rPr>
              <a:t>언어</a:t>
            </a:r>
            <a:r>
              <a:rPr lang="ko-KR" altLang="en-US" sz="2000" dirty="0"/>
              <a:t>를 이용한 소스코드가 대부분 공개되어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 err="1"/>
              <a:t>배포판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리눅스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: </a:t>
            </a:r>
            <a:r>
              <a:rPr lang="ko-KR" altLang="en-US" sz="2000" dirty="0" err="1"/>
              <a:t>커널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쉘</a:t>
            </a:r>
            <a:r>
              <a:rPr lang="ko-KR" altLang="en-US" sz="2000" dirty="0"/>
              <a:t>  </a:t>
            </a:r>
            <a:r>
              <a:rPr lang="en-US" altLang="ko-KR" sz="2000" dirty="0"/>
              <a:t>+ </a:t>
            </a:r>
            <a:r>
              <a:rPr lang="ko-KR" altLang="en-US" sz="2000" dirty="0"/>
              <a:t>유틸리티 프로그램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4" name="타원 3"/>
          <p:cNvSpPr/>
          <p:nvPr/>
        </p:nvSpPr>
        <p:spPr>
          <a:xfrm>
            <a:off x="2051720" y="4654354"/>
            <a:ext cx="4608512" cy="20150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39008" y="4942386"/>
            <a:ext cx="3617168" cy="145571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99796" y="5167741"/>
            <a:ext cx="2520280" cy="10404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701213" y="5311757"/>
            <a:ext cx="1279376" cy="769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89245" y="547994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H/W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7"/>
          </p:cNvCxnSpPr>
          <p:nvPr/>
        </p:nvCxnSpPr>
        <p:spPr>
          <a:xfrm flipV="1">
            <a:off x="5250990" y="4797152"/>
            <a:ext cx="1769282" cy="52295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22013" y="4581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커널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5"/>
          </p:cNvCxnSpPr>
          <p:nvPr/>
        </p:nvCxnSpPr>
        <p:spPr>
          <a:xfrm>
            <a:off x="5626454" y="6184912"/>
            <a:ext cx="1321810" cy="2325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48264" y="6000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1"/>
          </p:cNvCxnSpPr>
          <p:nvPr/>
        </p:nvCxnSpPr>
        <p:spPr>
          <a:xfrm flipH="1" flipV="1">
            <a:off x="1547664" y="4765794"/>
            <a:ext cx="1178957" cy="18365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46124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유틸리티</a:t>
            </a:r>
            <a:endParaRPr lang="en-US" altLang="ko-KR" dirty="0"/>
          </a:p>
          <a:p>
            <a:r>
              <a:rPr lang="ko-KR" altLang="en-US" dirty="0"/>
              <a:t>프로그램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63B48D-A88C-4540-90BA-09DA72624316}"/>
              </a:ext>
            </a:extLst>
          </p:cNvPr>
          <p:cNvSpPr/>
          <p:nvPr/>
        </p:nvSpPr>
        <p:spPr>
          <a:xfrm>
            <a:off x="539552" y="4293096"/>
            <a:ext cx="7920880" cy="256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84DFB2F3-1EC2-41A1-BE57-3225B6BE54CD}"/>
              </a:ext>
            </a:extLst>
          </p:cNvPr>
          <p:cNvSpPr/>
          <p:nvPr/>
        </p:nvSpPr>
        <p:spPr>
          <a:xfrm>
            <a:off x="325759" y="4005064"/>
            <a:ext cx="548673" cy="54867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GNU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 - GNU’s Not Unix</a:t>
            </a:r>
          </a:p>
          <a:p>
            <a:pPr marL="0" indent="0">
              <a:buNone/>
            </a:pPr>
            <a:r>
              <a:rPr lang="en-US" altLang="ko-KR" sz="2000" dirty="0"/>
              <a:t>      - Unix</a:t>
            </a:r>
            <a:r>
              <a:rPr lang="ko-KR" altLang="en-US" sz="2000" dirty="0"/>
              <a:t>가 공개 소프트웨어가 아닌 것에 반해 </a:t>
            </a:r>
            <a:r>
              <a:rPr lang="ko-KR" altLang="en-US" sz="2000" dirty="0" err="1"/>
              <a:t>리눅스는</a:t>
            </a:r>
            <a:r>
              <a:rPr lang="ko-KR" altLang="en-US" sz="2000" dirty="0"/>
              <a:t> 누구라도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사용할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공유할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소스 코드는 공개되어야 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는 프로젝트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누구든지 소프트웨어를 자유롭게 사용할 수 있도록 재단을 설립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FSF((Free Software Foundation)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소프트웨어의 사용</a:t>
            </a:r>
            <a:r>
              <a:rPr lang="en-US" altLang="ko-KR" sz="2000" dirty="0"/>
              <a:t>/</a:t>
            </a:r>
            <a:r>
              <a:rPr lang="ko-KR" altLang="en-US" sz="2000" dirty="0"/>
              <a:t>수정</a:t>
            </a:r>
            <a:r>
              <a:rPr lang="en-US" altLang="ko-KR" sz="2000" dirty="0"/>
              <a:t>/</a:t>
            </a:r>
            <a:r>
              <a:rPr lang="ko-KR" altLang="en-US" sz="2000" dirty="0" err="1"/>
              <a:t>재배포</a:t>
            </a:r>
            <a:r>
              <a:rPr lang="en-US" altLang="ko-KR" sz="2000" dirty="0"/>
              <a:t>/</a:t>
            </a:r>
            <a:r>
              <a:rPr lang="ko-KR" altLang="en-US" sz="2000" dirty="0"/>
              <a:t>수익창출에 대한 자유 라이선스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GPL(General Public License)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482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/>
              <a:t>커널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커널이란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>
                <a:highlight>
                  <a:srgbClr val="FFFF00"/>
                </a:highlight>
              </a:rPr>
              <a:t>실제 </a:t>
            </a:r>
            <a:r>
              <a:rPr lang="ko-KR" altLang="en-US" sz="2000" dirty="0" err="1">
                <a:highlight>
                  <a:srgbClr val="FFFF00"/>
                </a:highlight>
              </a:rPr>
              <a:t>리눅스</a:t>
            </a:r>
            <a:r>
              <a:rPr lang="ko-KR" altLang="en-US" sz="2000" dirty="0">
                <a:highlight>
                  <a:srgbClr val="FFFF00"/>
                </a:highlight>
              </a:rPr>
              <a:t> 시스템</a:t>
            </a:r>
            <a:r>
              <a:rPr lang="ko-KR" altLang="en-US" sz="2000" dirty="0"/>
              <a:t>을 의미함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장치의 지원 정보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 성능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 제어 코드로 구성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기능 또는 보안 요소</a:t>
            </a:r>
            <a:r>
              <a:rPr lang="en-US" altLang="ko-KR" sz="2000" dirty="0"/>
              <a:t>, </a:t>
            </a:r>
            <a:r>
              <a:rPr lang="ko-KR" altLang="en-US" sz="2000" dirty="0"/>
              <a:t>버그의 패치를 통해 새로운 버전이 계속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업데이트</a:t>
            </a:r>
            <a:r>
              <a:rPr lang="en-US" altLang="ko-KR" sz="2000" dirty="0"/>
              <a:t> </a:t>
            </a:r>
            <a:r>
              <a:rPr lang="ko-KR" altLang="en-US" sz="2000" dirty="0"/>
              <a:t>되고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버전 종류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-&gt; </a:t>
            </a:r>
            <a:r>
              <a:rPr lang="ko-KR" altLang="en-US" sz="2000" dirty="0"/>
              <a:t>안정버전 </a:t>
            </a:r>
            <a:r>
              <a:rPr lang="en-US" altLang="ko-KR" sz="2000" dirty="0"/>
              <a:t>: </a:t>
            </a:r>
            <a:r>
              <a:rPr lang="ko-KR" altLang="en-US" sz="2000" dirty="0"/>
              <a:t>개발 완료된 버전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-&gt; </a:t>
            </a:r>
            <a:r>
              <a:rPr lang="ko-KR" altLang="en-US" sz="2000" dirty="0"/>
              <a:t>메인 라인 버전 </a:t>
            </a:r>
            <a:r>
              <a:rPr lang="en-US" altLang="ko-KR" sz="2000" dirty="0"/>
              <a:t>: </a:t>
            </a:r>
            <a:r>
              <a:rPr lang="ko-KR" altLang="en-US" sz="2000" dirty="0"/>
              <a:t>안정 버전이 나오기 전 기능 추가 버전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668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계열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리눅스는</a:t>
            </a:r>
            <a:r>
              <a:rPr lang="ko-KR" altLang="en-US" dirty="0"/>
              <a:t> 크게 </a:t>
            </a:r>
            <a:r>
              <a:rPr lang="en-US" altLang="ko-KR" dirty="0"/>
              <a:t>2</a:t>
            </a:r>
            <a:r>
              <a:rPr lang="ko-KR" altLang="en-US" dirty="0"/>
              <a:t>가지 버전이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Red Hat </a:t>
            </a:r>
            <a:r>
              <a:rPr lang="ko-KR" altLang="en-US" sz="2000" dirty="0"/>
              <a:t>계열과 </a:t>
            </a:r>
            <a:r>
              <a:rPr lang="en-US" altLang="ko-KR" sz="2000" dirty="0" err="1"/>
              <a:t>Debian</a:t>
            </a:r>
            <a:r>
              <a:rPr lang="en-US" altLang="ko-KR" sz="2000" dirty="0"/>
              <a:t> </a:t>
            </a:r>
            <a:r>
              <a:rPr lang="ko-KR" altLang="en-US" sz="2000" dirty="0"/>
              <a:t>계열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>
                <a:highlight>
                  <a:srgbClr val="FFFF00"/>
                </a:highlight>
              </a:rPr>
              <a:t>Ubuntu Linux</a:t>
            </a:r>
            <a:r>
              <a:rPr lang="ko-KR" altLang="en-US" sz="2000" dirty="0">
                <a:highlight>
                  <a:srgbClr val="FFFF00"/>
                </a:highlight>
              </a:rPr>
              <a:t>는 </a:t>
            </a:r>
            <a:r>
              <a:rPr lang="en-US" altLang="ko-KR" sz="2000" dirty="0" err="1">
                <a:highlight>
                  <a:srgbClr val="FFFF00"/>
                </a:highlight>
              </a:rPr>
              <a:t>Debian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  <a:r>
              <a:rPr lang="ko-KR" altLang="en-US" sz="2000" dirty="0">
                <a:highlight>
                  <a:srgbClr val="FFFF00"/>
                </a:highlight>
              </a:rPr>
              <a:t>계열의 </a:t>
            </a:r>
            <a:r>
              <a:rPr lang="ko-KR" altLang="en-US" sz="2000" dirty="0" err="1">
                <a:highlight>
                  <a:srgbClr val="FFFF00"/>
                </a:highlight>
              </a:rPr>
              <a:t>리눅스</a:t>
            </a:r>
            <a:r>
              <a:rPr lang="ko-KR" altLang="en-US" sz="2000" dirty="0">
                <a:highlight>
                  <a:srgbClr val="FFFF00"/>
                </a:highlight>
              </a:rPr>
              <a:t> 종류</a:t>
            </a:r>
            <a:r>
              <a:rPr lang="ko-KR" altLang="en-US" sz="2000" dirty="0"/>
              <a:t>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현재 사용되고 있는 가장 최신의 버전은 </a:t>
            </a:r>
            <a:r>
              <a:rPr lang="en-US" altLang="ko-KR" sz="2000" dirty="0"/>
              <a:t>20.04 </a:t>
            </a:r>
            <a:r>
              <a:rPr lang="ko-KR" altLang="en-US" sz="2000" dirty="0"/>
              <a:t>버전으로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 err="1"/>
              <a:t>커널</a:t>
            </a:r>
            <a:r>
              <a:rPr lang="ko-KR" altLang="en-US" sz="2000" dirty="0"/>
              <a:t> 버전은 </a:t>
            </a:r>
            <a:r>
              <a:rPr lang="en-US" altLang="ko-KR" sz="2000" dirty="0"/>
              <a:t>5.4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이번 학기 사용하게 될 소프트웨어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-&gt; </a:t>
            </a:r>
            <a:r>
              <a:rPr lang="en-US" altLang="ko-KR" sz="2000" dirty="0" err="1"/>
              <a:t>Unbutu</a:t>
            </a:r>
            <a:r>
              <a:rPr lang="en-US" altLang="ko-KR" sz="2000" dirty="0"/>
              <a:t> 18.04 LTS(Long Term Support)</a:t>
            </a:r>
          </a:p>
          <a:p>
            <a:pPr marL="0" indent="0">
              <a:buNone/>
            </a:pPr>
            <a:r>
              <a:rPr lang="en-US" altLang="ko-KR" sz="2000" dirty="0"/>
              <a:t>        -&gt; Virtual Box (</a:t>
            </a:r>
            <a:r>
              <a:rPr lang="ko-KR" altLang="en-US" sz="2000" dirty="0" err="1"/>
              <a:t>가상머신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8355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가상머신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가상머신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>
                <a:highlight>
                  <a:srgbClr val="FFFF00"/>
                </a:highlight>
              </a:rPr>
              <a:t>소프트웨어로 구현한 하드웨어 시스템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 err="1"/>
              <a:t>리눅스는</a:t>
            </a:r>
            <a:r>
              <a:rPr lang="ko-KR" altLang="en-US" sz="2000" dirty="0"/>
              <a:t> </a:t>
            </a:r>
            <a:r>
              <a:rPr lang="en-US" altLang="ko-KR" sz="2000" dirty="0"/>
              <a:t>O/S</a:t>
            </a:r>
            <a:r>
              <a:rPr lang="ko-KR" altLang="en-US" sz="2000" dirty="0"/>
              <a:t>이기 때문에 </a:t>
            </a:r>
            <a:r>
              <a:rPr lang="en-US" altLang="ko-KR" sz="2000" dirty="0"/>
              <a:t>O/S</a:t>
            </a:r>
            <a:r>
              <a:rPr lang="ko-KR" altLang="en-US" sz="2000" dirty="0"/>
              <a:t>를 설치할 수 있는 </a:t>
            </a:r>
            <a:r>
              <a:rPr lang="en-US" altLang="ko-KR" sz="2000" dirty="0"/>
              <a:t>H/W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여러 종류의 가상 머신 소프트웨어가 있지만 </a:t>
            </a:r>
            <a:r>
              <a:rPr lang="en-US" altLang="ko-KR" sz="2000" dirty="0">
                <a:highlight>
                  <a:srgbClr val="FFFF00"/>
                </a:highlight>
              </a:rPr>
              <a:t>Virtual Box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510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361</Words>
  <Application>Microsoft Office PowerPoint</Application>
  <PresentationFormat>화면 슬라이드 쇼(4:3)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시스템서버운영</vt:lpstr>
      <vt:lpstr>O.T</vt:lpstr>
      <vt:lpstr>1.리눅스 개요와 환경 설정</vt:lpstr>
      <vt:lpstr>리눅스란?</vt:lpstr>
      <vt:lpstr>커널</vt:lpstr>
      <vt:lpstr>리눅스 계열</vt:lpstr>
      <vt:lpstr>가상머신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40</cp:revision>
  <dcterms:created xsi:type="dcterms:W3CDTF">2020-03-05T03:07:47Z</dcterms:created>
  <dcterms:modified xsi:type="dcterms:W3CDTF">2020-10-20T06:14:47Z</dcterms:modified>
</cp:coreProperties>
</file>