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83" r:id="rId4"/>
    <p:sldId id="284" r:id="rId5"/>
    <p:sldId id="285" r:id="rId6"/>
    <p:sldId id="286" r:id="rId7"/>
    <p:sldId id="287" r:id="rId8"/>
    <p:sldId id="307" r:id="rId9"/>
    <p:sldId id="308" r:id="rId10"/>
    <p:sldId id="310" r:id="rId11"/>
    <p:sldId id="309" r:id="rId12"/>
    <p:sldId id="311" r:id="rId13"/>
    <p:sldId id="312" r:id="rId14"/>
    <p:sldId id="313" r:id="rId15"/>
    <p:sldId id="314" r:id="rId16"/>
    <p:sldId id="315" r:id="rId17"/>
    <p:sldId id="329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5" r:id="rId26"/>
    <p:sldId id="323" r:id="rId27"/>
    <p:sldId id="326" r:id="rId28"/>
    <p:sldId id="324" r:id="rId29"/>
    <p:sldId id="327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73158" autoAdjust="0"/>
  </p:normalViewPr>
  <p:slideViewPr>
    <p:cSldViewPr>
      <p:cViewPr varScale="1">
        <p:scale>
          <a:sx n="60" d="100"/>
          <a:sy n="60" d="100"/>
        </p:scale>
        <p:origin x="2112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66027-97F3-499C-BE6F-B124B409ED76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E5A37-1470-4B40-A4F8-0A3AC6566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00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7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화살표 위 한번은 </a:t>
            </a:r>
            <a:r>
              <a:rPr lang="ko-KR" altLang="en-US" dirty="0" err="1"/>
              <a:t>바로전</a:t>
            </a:r>
            <a:endParaRPr lang="en-US" altLang="ko-KR" dirty="0"/>
          </a:p>
          <a:p>
            <a:r>
              <a:rPr lang="ko-KR" altLang="en-US" dirty="0" err="1"/>
              <a:t>두번은</a:t>
            </a:r>
            <a:r>
              <a:rPr lang="ko-KR" altLang="en-US" dirty="0"/>
              <a:t> 전전</a:t>
            </a:r>
            <a:endParaRPr lang="en-US" altLang="ko-KR" dirty="0"/>
          </a:p>
          <a:p>
            <a:r>
              <a:rPr lang="ko-KR" altLang="en-US" dirty="0" err="1"/>
              <a:t>세번은</a:t>
            </a:r>
            <a:r>
              <a:rPr lang="ko-KR" altLang="en-US" dirty="0"/>
              <a:t> </a:t>
            </a:r>
            <a:r>
              <a:rPr lang="ko-KR" altLang="en-US" dirty="0" err="1"/>
              <a:t>전전전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화살표 아래는 화살표 위로 인해 전으로 갔던 히스토리를 바로 이후로 바꿈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41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apt-get install </a:t>
            </a:r>
            <a:r>
              <a:rPr lang="en-US" altLang="ko-KR" dirty="0" err="1"/>
              <a:t>gcc</a:t>
            </a:r>
            <a:r>
              <a:rPr lang="ko-KR" altLang="en-US" dirty="0"/>
              <a:t> 라는 명령어를 주면 특정한 저장공간에 가서 우리가 필요한 파일</a:t>
            </a:r>
            <a:r>
              <a:rPr lang="en-US" altLang="ko-KR" dirty="0"/>
              <a:t>(ex: </a:t>
            </a:r>
            <a:r>
              <a:rPr lang="en-US" altLang="ko-KR" dirty="0" err="1"/>
              <a:t>gcc</a:t>
            </a:r>
            <a:r>
              <a:rPr lang="en-US" altLang="ko-KR" dirty="0"/>
              <a:t>)</a:t>
            </a:r>
            <a:r>
              <a:rPr lang="ko-KR" altLang="en-US" dirty="0"/>
              <a:t>을 가져와서 설치하라는 의미</a:t>
            </a: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이걸 설치한 후에 </a:t>
            </a:r>
            <a:r>
              <a:rPr lang="en-US" altLang="ko-KR" dirty="0"/>
              <a:t>vi </a:t>
            </a:r>
            <a:r>
              <a:rPr lang="ko-KR" altLang="en-US" dirty="0" err="1"/>
              <a:t>설명해주심</a:t>
            </a: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 err="1"/>
              <a:t>gedit</a:t>
            </a:r>
            <a:r>
              <a:rPr lang="en-US" altLang="ko-KR" dirty="0"/>
              <a:t> -&gt; </a:t>
            </a:r>
            <a:r>
              <a:rPr lang="ko-KR" altLang="en-US" dirty="0"/>
              <a:t>텍스트 편집기라는 이름으로 리눅스에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158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명령모드에서는 키보드를 입력해도 </a:t>
            </a:r>
            <a:r>
              <a:rPr lang="ko-KR" altLang="en-US" dirty="0" err="1"/>
              <a:t>타이핑되지</a:t>
            </a:r>
            <a:r>
              <a:rPr lang="ko-KR" altLang="en-US" dirty="0"/>
              <a:t>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입력하기 위해서는 입력모드로 </a:t>
            </a:r>
            <a:r>
              <a:rPr lang="ko-KR" altLang="en-US" dirty="0" err="1"/>
              <a:t>옮겨가야함</a:t>
            </a:r>
            <a:r>
              <a:rPr lang="en-US" altLang="ko-KR" dirty="0"/>
              <a:t>(I or </a:t>
            </a:r>
            <a:r>
              <a:rPr lang="en-US" altLang="ko-KR" dirty="0" err="1"/>
              <a:t>i</a:t>
            </a:r>
            <a:r>
              <a:rPr lang="en-US" altLang="ko-KR" dirty="0"/>
              <a:t> or A or a</a:t>
            </a:r>
            <a:r>
              <a:rPr lang="ko-KR" altLang="en-US" dirty="0"/>
              <a:t>버튼을 통해 </a:t>
            </a:r>
            <a:r>
              <a:rPr lang="en-US" altLang="ko-KR" dirty="0"/>
              <a:t>-&gt; 4</a:t>
            </a:r>
            <a:r>
              <a:rPr lang="ko-KR" altLang="en-US" dirty="0"/>
              <a:t>가지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입력모드에서는 방향키가 먹지 않는다</a:t>
            </a:r>
            <a:r>
              <a:rPr lang="en-US" altLang="ko-KR" dirty="0"/>
              <a:t>.(</a:t>
            </a:r>
            <a:r>
              <a:rPr lang="ko-KR" altLang="en-US" dirty="0"/>
              <a:t>위아래</a:t>
            </a:r>
            <a:r>
              <a:rPr lang="en-US" altLang="ko-KR" dirty="0"/>
              <a:t>, </a:t>
            </a:r>
            <a:r>
              <a:rPr lang="ko-KR" altLang="en-US" dirty="0"/>
              <a:t>좌우로 움직이지 않음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방향키를 움직이기 위해서는 명령모드로 바꿔야함</a:t>
            </a:r>
            <a:r>
              <a:rPr lang="en-US" altLang="ko-KR" dirty="0"/>
              <a:t>(ESC or Enter </a:t>
            </a:r>
            <a:r>
              <a:rPr lang="ko-KR" altLang="en-US" dirty="0"/>
              <a:t>버튼을 통해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Shift + : </a:t>
            </a:r>
            <a:r>
              <a:rPr lang="ko-KR" altLang="en-US" dirty="0"/>
              <a:t>을 통해 </a:t>
            </a:r>
            <a:r>
              <a:rPr lang="en-US" altLang="ko-KR" dirty="0"/>
              <a:t>ex</a:t>
            </a:r>
            <a:r>
              <a:rPr lang="ko-KR" altLang="en-US" dirty="0"/>
              <a:t>모드로 바꿈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/>
              <a:t>:</a:t>
            </a:r>
            <a:r>
              <a:rPr lang="en-US" altLang="ko-KR" dirty="0"/>
              <a:t>w test.txt</a:t>
            </a:r>
            <a:r>
              <a:rPr lang="ko-KR" altLang="en-US" dirty="0"/>
              <a:t>라고 쓰면 </a:t>
            </a:r>
            <a:r>
              <a:rPr lang="en-US" altLang="ko-KR" dirty="0"/>
              <a:t>text.txt.</a:t>
            </a:r>
            <a:r>
              <a:rPr lang="ko-KR" altLang="en-US" dirty="0"/>
              <a:t>라는 파일 이름으로 저장한다는 의미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703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</a:t>
            </a:r>
            <a:r>
              <a:rPr lang="ko-KR" altLang="en-US" dirty="0"/>
              <a:t>는 커서 위치의 글자가 뒤로 밀리면서 마지막 글자 앞에 </a:t>
            </a:r>
            <a:r>
              <a:rPr lang="ko-KR" altLang="en-US" dirty="0" err="1"/>
              <a:t>써짐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는 커서 위치의 글자 뒤에 </a:t>
            </a:r>
            <a:r>
              <a:rPr lang="ko-KR" altLang="en-US" dirty="0" err="1"/>
              <a:t>써짐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69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254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ABCD</a:t>
            </a:r>
            <a:r>
              <a:rPr lang="ko-KR" altLang="en-US" dirty="0"/>
              <a:t>에서 </a:t>
            </a:r>
            <a:r>
              <a:rPr lang="en-US" altLang="ko-KR" dirty="0"/>
              <a:t>ESC</a:t>
            </a:r>
            <a:r>
              <a:rPr lang="ko-KR" altLang="en-US" dirty="0"/>
              <a:t>누르면 커서가 </a:t>
            </a:r>
            <a:r>
              <a:rPr lang="ko-KR" altLang="en-US" dirty="0" err="1"/>
              <a:t>한칸</a:t>
            </a:r>
            <a:r>
              <a:rPr lang="ko-KR" altLang="en-US" dirty="0"/>
              <a:t> 앞으로 이동하여 </a:t>
            </a:r>
            <a:r>
              <a:rPr lang="en-US" altLang="ko-KR" dirty="0"/>
              <a:t>D </a:t>
            </a:r>
            <a:r>
              <a:rPr lang="ko-KR" altLang="en-US" dirty="0"/>
              <a:t>위치에 커서가 위치하게 되는데 이 상태에서 </a:t>
            </a:r>
            <a:r>
              <a:rPr lang="en-US" altLang="ko-KR" dirty="0"/>
              <a:t>x</a:t>
            </a:r>
            <a:r>
              <a:rPr lang="ko-KR" altLang="en-US" dirty="0"/>
              <a:t>버튼 누르면 </a:t>
            </a:r>
            <a:r>
              <a:rPr lang="en-US" altLang="ko-KR" dirty="0"/>
              <a:t>D</a:t>
            </a:r>
            <a:r>
              <a:rPr lang="ko-KR" altLang="en-US" dirty="0"/>
              <a:t>가 지워진다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리눅스나 유닉스에서 </a:t>
            </a:r>
            <a:r>
              <a:rPr lang="en-US" altLang="ko-KR" dirty="0"/>
              <a:t>Backspace</a:t>
            </a:r>
            <a:r>
              <a:rPr lang="ko-KR" altLang="en-US" dirty="0"/>
              <a:t>는 앞으로 이동하는 역할</a:t>
            </a:r>
            <a:r>
              <a:rPr lang="en-US" altLang="ko-KR" dirty="0"/>
              <a:t>(</a:t>
            </a:r>
            <a:r>
              <a:rPr lang="ko-KR" altLang="en-US" dirty="0"/>
              <a:t>지우는게 아님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3dd</a:t>
            </a:r>
            <a:r>
              <a:rPr lang="ko-KR" altLang="en-US" dirty="0"/>
              <a:t>하면 현재 커서가 있는 줄부터 아래로 </a:t>
            </a:r>
            <a:r>
              <a:rPr lang="en-US" altLang="ko-KR" dirty="0"/>
              <a:t>3</a:t>
            </a:r>
            <a:r>
              <a:rPr lang="ko-KR" altLang="en-US" dirty="0"/>
              <a:t>줄이 </a:t>
            </a:r>
            <a:r>
              <a:rPr lang="ko-KR" altLang="en-US" dirty="0" err="1"/>
              <a:t>지워짐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커서를 두고 </a:t>
            </a:r>
            <a:r>
              <a:rPr lang="en-US" altLang="ko-KR" dirty="0" err="1"/>
              <a:t>yy</a:t>
            </a:r>
            <a:r>
              <a:rPr lang="ko-KR" altLang="en-US" dirty="0"/>
              <a:t>하면 줄이 복사됨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61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:set nu</a:t>
            </a:r>
            <a:r>
              <a:rPr lang="ko-KR" altLang="en-US" dirty="0"/>
              <a:t>라고 치면 줄번호가 생김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06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./</a:t>
            </a:r>
            <a:r>
              <a:rPr lang="en-US" altLang="ko-KR" dirty="0" err="1"/>
              <a:t>a.out</a:t>
            </a:r>
            <a:r>
              <a:rPr lang="ko-KR" altLang="en-US" dirty="0"/>
              <a:t>하면 출력됨</a:t>
            </a:r>
            <a:endParaRPr lang="en-US" altLang="ko-KR" dirty="0"/>
          </a:p>
          <a:p>
            <a:r>
              <a:rPr lang="en-US" altLang="ko-KR" dirty="0"/>
              <a:t>cc –o </a:t>
            </a:r>
            <a:r>
              <a:rPr lang="en-US" altLang="ko-KR" dirty="0" err="1"/>
              <a:t>test.out</a:t>
            </a:r>
            <a:r>
              <a:rPr lang="en-US" altLang="ko-KR" dirty="0"/>
              <a:t> test1.out    =&gt;   test1.out</a:t>
            </a:r>
            <a:r>
              <a:rPr lang="ko-KR" altLang="en-US" dirty="0"/>
              <a:t>을 컴파일해서 오브젝트 파일인 </a:t>
            </a:r>
            <a:r>
              <a:rPr lang="en-US" altLang="ko-KR" dirty="0" err="1"/>
              <a:t>test.out</a:t>
            </a:r>
            <a:r>
              <a:rPr lang="ko-KR" altLang="en-US" dirty="0"/>
              <a:t>에 주라는 의미</a:t>
            </a:r>
            <a:r>
              <a:rPr lang="en-US" altLang="ko-KR" dirty="0"/>
              <a:t>(</a:t>
            </a:r>
            <a:r>
              <a:rPr lang="en-US" altLang="ko-KR" dirty="0" err="1"/>
              <a:t>a.out</a:t>
            </a:r>
            <a:r>
              <a:rPr lang="ko-KR" altLang="en-US" dirty="0"/>
              <a:t>이 아닌 </a:t>
            </a:r>
            <a:r>
              <a:rPr lang="en-US" altLang="ko-KR" dirty="0" err="1"/>
              <a:t>test.out</a:t>
            </a:r>
            <a:r>
              <a:rPr lang="ko-KR" altLang="en-US" dirty="0"/>
              <a:t>이라는 이름으로 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74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passwd root     =&gt;      root</a:t>
            </a:r>
            <a:r>
              <a:rPr lang="ko-KR" altLang="en-US" dirty="0"/>
              <a:t>에 패스워드 주는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9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init</a:t>
            </a:r>
            <a:r>
              <a:rPr lang="en-US" altLang="ko-KR" dirty="0"/>
              <a:t>   =&gt;    </a:t>
            </a:r>
            <a:r>
              <a:rPr lang="ko-KR" altLang="en-US" dirty="0" err="1"/>
              <a:t>런레벨</a:t>
            </a:r>
            <a:r>
              <a:rPr lang="en-US" altLang="ko-KR" dirty="0"/>
              <a:t>(</a:t>
            </a:r>
            <a:r>
              <a:rPr lang="ko-KR" altLang="en-US" dirty="0"/>
              <a:t>실행하는 레벨 </a:t>
            </a:r>
            <a:r>
              <a:rPr lang="en-US" altLang="ko-KR" dirty="0"/>
              <a:t>–&gt; 0~6(7</a:t>
            </a:r>
            <a:r>
              <a:rPr lang="ko-KR" altLang="en-US" dirty="0"/>
              <a:t>개</a:t>
            </a:r>
            <a:r>
              <a:rPr lang="en-US" altLang="ko-KR" dirty="0"/>
              <a:t>))</a:t>
            </a:r>
          </a:p>
          <a:p>
            <a:r>
              <a:rPr lang="ko-KR" altLang="en-US" dirty="0" err="1"/>
              <a:t>런레벨은</a:t>
            </a:r>
            <a:r>
              <a:rPr lang="ko-KR" altLang="en-US" dirty="0"/>
              <a:t> 시스템을 부팅시키고 실행시킬 때 어떤 모드로 </a:t>
            </a:r>
            <a:r>
              <a:rPr lang="ko-KR" altLang="en-US" dirty="0" err="1"/>
              <a:t>실행시킬거냐라는</a:t>
            </a:r>
            <a:r>
              <a:rPr lang="ko-KR" altLang="en-US" dirty="0"/>
              <a:t> 의미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en-US" altLang="ko-KR" dirty="0" err="1"/>
              <a:t>init</a:t>
            </a:r>
            <a:r>
              <a:rPr lang="en-US" altLang="ko-KR" dirty="0"/>
              <a:t> 0 </a:t>
            </a:r>
            <a:r>
              <a:rPr lang="ko-KR" altLang="en-US" dirty="0"/>
              <a:t>의 의미는 </a:t>
            </a:r>
            <a:r>
              <a:rPr lang="ko-KR" altLang="en-US" dirty="0" err="1"/>
              <a:t>런레벨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번을 실행시키라는 의미로 종료하는 모드로 프로그램 실행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dirty="0" err="1"/>
              <a:t>init</a:t>
            </a:r>
            <a:r>
              <a:rPr lang="en-US" altLang="ko-KR" dirty="0"/>
              <a:t> 6 </a:t>
            </a:r>
            <a:r>
              <a:rPr lang="ko-KR" altLang="en-US" dirty="0"/>
              <a:t>의 의미는 재부팅으로 실행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41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Ctrl + Alt + F2  </a:t>
            </a:r>
            <a:r>
              <a:rPr lang="ko-KR" altLang="en-US" dirty="0"/>
              <a:t>는 관리자 모드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 모드에서 </a:t>
            </a:r>
            <a:r>
              <a:rPr lang="en-US" altLang="ko-KR" dirty="0"/>
              <a:t>exit </a:t>
            </a:r>
            <a:r>
              <a:rPr lang="ko-KR" altLang="en-US" dirty="0"/>
              <a:t>명령어 쓰면 로그아웃됨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591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시스템 복구 모드는 </a:t>
            </a:r>
            <a:r>
              <a:rPr lang="en-US" altLang="ko-KR" dirty="0"/>
              <a:t>window</a:t>
            </a:r>
            <a:r>
              <a:rPr lang="ko-KR" altLang="en-US" dirty="0"/>
              <a:t>에서의 안전모드와 </a:t>
            </a:r>
            <a:r>
              <a:rPr lang="ko-KR" altLang="en-US" dirty="0" err="1"/>
              <a:t>비슷</a:t>
            </a:r>
            <a:r>
              <a:rPr lang="en-US" altLang="ko-KR" dirty="0"/>
              <a:t>(</a:t>
            </a:r>
            <a:r>
              <a:rPr lang="ko-KR" altLang="en-US" dirty="0"/>
              <a:t>시스템 복구 모드보다는 단일 사용자 모드가 더 적합하다고 생각하신다고 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필요에 따라 </a:t>
            </a:r>
            <a:r>
              <a:rPr lang="en-US" altLang="ko-KR" dirty="0"/>
              <a:t>3</a:t>
            </a:r>
            <a:r>
              <a:rPr lang="ko-KR" altLang="en-US" dirty="0"/>
              <a:t>번 혹은 </a:t>
            </a:r>
            <a:r>
              <a:rPr lang="en-US" altLang="ko-KR" dirty="0"/>
              <a:t>5</a:t>
            </a:r>
            <a:r>
              <a:rPr lang="ko-KR" altLang="en-US" dirty="0"/>
              <a:t>번으로 변경 가능</a:t>
            </a:r>
            <a:r>
              <a:rPr lang="en-US" altLang="ko-KR" dirty="0"/>
              <a:t>(default</a:t>
            </a:r>
            <a:r>
              <a:rPr lang="ko-KR" altLang="en-US" dirty="0"/>
              <a:t>값은 </a:t>
            </a:r>
            <a:r>
              <a:rPr lang="en-US" altLang="ko-KR" dirty="0"/>
              <a:t>5</a:t>
            </a:r>
            <a:r>
              <a:rPr lang="ko-KR" altLang="en-US" dirty="0"/>
              <a:t>번임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0, 3, 5, 6</a:t>
            </a:r>
            <a:r>
              <a:rPr lang="ko-KR" altLang="en-US" dirty="0"/>
              <a:t>번은 자주 사용하므로 중요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문제 출제</a:t>
            </a:r>
            <a:r>
              <a:rPr lang="en-US" altLang="ko-KR" dirty="0"/>
              <a:t>!!&gt;</a:t>
            </a:r>
          </a:p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번 </a:t>
            </a:r>
            <a:r>
              <a:rPr lang="ko-KR" altLang="en-US" dirty="0" err="1"/>
              <a:t>런레벨로</a:t>
            </a:r>
            <a:r>
              <a:rPr lang="ko-KR" altLang="en-US" dirty="0"/>
              <a:t> </a:t>
            </a:r>
            <a:r>
              <a:rPr lang="ko-KR" altLang="en-US" dirty="0" err="1"/>
              <a:t>바꿀려고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/>
              <a:t>어떤 명령어를 써야하나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sz="1200" dirty="0"/>
              <a:t>ln  -sf  /lib/</a:t>
            </a:r>
            <a:r>
              <a:rPr lang="en-US" altLang="ko-KR" sz="1200" dirty="0" err="1"/>
              <a:t>systemd</a:t>
            </a:r>
            <a:r>
              <a:rPr lang="en-US" altLang="ko-KR" sz="1200" dirty="0"/>
              <a:t>/system/multi-</a:t>
            </a:r>
            <a:r>
              <a:rPr lang="en-US" altLang="ko-KR" sz="1200" dirty="0" err="1"/>
              <a:t>user.target</a:t>
            </a:r>
            <a:r>
              <a:rPr lang="en-US" altLang="ko-KR" sz="1200" dirty="0"/>
              <a:t>  /lib/</a:t>
            </a:r>
            <a:r>
              <a:rPr lang="en-US" altLang="ko-KR" sz="1200" dirty="0" err="1"/>
              <a:t>systemd</a:t>
            </a:r>
            <a:r>
              <a:rPr lang="en-US" altLang="ko-KR" sz="1200" dirty="0"/>
              <a:t>/system/default. target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85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ls -l /lib/</a:t>
            </a:r>
            <a:r>
              <a:rPr lang="en-US" altLang="ko-KR" sz="1200" dirty="0" err="1"/>
              <a:t>systemd</a:t>
            </a:r>
            <a:r>
              <a:rPr lang="en-US" altLang="ko-KR" sz="1200" dirty="0"/>
              <a:t>/system/</a:t>
            </a:r>
            <a:r>
              <a:rPr lang="en-US" altLang="ko-KR" sz="1200" dirty="0" err="1"/>
              <a:t>default.target</a:t>
            </a:r>
            <a:r>
              <a:rPr lang="en-US" altLang="ko-KR" sz="1200" dirty="0"/>
              <a:t>   =&gt;   </a:t>
            </a:r>
            <a:r>
              <a:rPr lang="ko-KR" altLang="en-US" sz="1200" dirty="0"/>
              <a:t>어떻게 부팅되는지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790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ln  -sf    =&gt;     (soft link)</a:t>
            </a:r>
            <a:r>
              <a:rPr lang="ko-KR" altLang="en-US" sz="1200" dirty="0"/>
              <a:t>의</a:t>
            </a:r>
            <a:r>
              <a:rPr lang="en-US" altLang="ko-KR" sz="1200" dirty="0"/>
              <a:t> </a:t>
            </a:r>
            <a:r>
              <a:rPr lang="ko-KR" altLang="en-US" sz="1200" dirty="0"/>
              <a:t>약자로 바로가기 파일을 만드는 옵션</a:t>
            </a:r>
            <a:r>
              <a:rPr lang="en-US" altLang="ko-KR" sz="1200" dirty="0"/>
              <a:t>(</a:t>
            </a:r>
            <a:r>
              <a:rPr lang="ko-KR" altLang="en-US" sz="1200" dirty="0"/>
              <a:t>원래의 링크를 </a:t>
            </a:r>
            <a:r>
              <a:rPr lang="ko-KR" altLang="en-US" sz="1200" dirty="0" err="1"/>
              <a:t>깨버리고</a:t>
            </a:r>
            <a:r>
              <a:rPr lang="ko-KR" altLang="en-US" sz="1200" dirty="0"/>
              <a:t> 새로운 링크로 </a:t>
            </a:r>
            <a:r>
              <a:rPr lang="ko-KR" altLang="en-US" sz="1200" dirty="0" err="1"/>
              <a:t>바꿔버림</a:t>
            </a:r>
            <a:r>
              <a:rPr lang="ko-KR" altLang="en-US" sz="1200" dirty="0"/>
              <a:t> </a:t>
            </a:r>
            <a:r>
              <a:rPr lang="en-US" altLang="ko-KR" sz="1200" dirty="0"/>
              <a:t>– </a:t>
            </a:r>
            <a:r>
              <a:rPr lang="ko-KR" altLang="en-US" sz="1200" dirty="0"/>
              <a:t>강제성 띔</a:t>
            </a:r>
            <a:r>
              <a:rPr lang="en-US" altLang="ko-KR" sz="1200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846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ln  –sf  /lib/</a:t>
            </a:r>
            <a:r>
              <a:rPr lang="en-US" altLang="ko-KR" dirty="0" err="1"/>
              <a:t>systemd</a:t>
            </a:r>
            <a:r>
              <a:rPr lang="en-US" altLang="ko-KR" dirty="0"/>
              <a:t>/system/</a:t>
            </a:r>
            <a:r>
              <a:rPr lang="en-US" altLang="ko-KR" dirty="0" err="1"/>
              <a:t>graphical.target</a:t>
            </a:r>
            <a:r>
              <a:rPr lang="en-US" altLang="ko-KR" dirty="0"/>
              <a:t>  /lib/</a:t>
            </a:r>
            <a:r>
              <a:rPr lang="en-US" altLang="ko-KR" dirty="0" err="1"/>
              <a:t>systemd</a:t>
            </a:r>
            <a:r>
              <a:rPr lang="en-US" altLang="ko-KR" dirty="0"/>
              <a:t>/system/multi-</a:t>
            </a:r>
            <a:r>
              <a:rPr lang="en-US" altLang="ko-KR" dirty="0" err="1"/>
              <a:t>user.target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274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Tab </a:t>
            </a:r>
            <a:r>
              <a:rPr lang="ko-KR" altLang="en-US" dirty="0"/>
              <a:t>키를 누르면 자동완성이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Tab </a:t>
            </a:r>
            <a:r>
              <a:rPr lang="ko-KR" altLang="en-US" dirty="0"/>
              <a:t>키 </a:t>
            </a:r>
            <a:r>
              <a:rPr lang="en-US" altLang="ko-KR" dirty="0"/>
              <a:t>2</a:t>
            </a:r>
            <a:r>
              <a:rPr lang="ko-KR" altLang="en-US" dirty="0"/>
              <a:t>번 누르면 예를 들어</a:t>
            </a:r>
            <a:r>
              <a:rPr lang="en-US" altLang="ko-KR" dirty="0"/>
              <a:t> s</a:t>
            </a:r>
            <a:r>
              <a:rPr lang="ko-KR" altLang="en-US" dirty="0"/>
              <a:t>로 시작하는 명령어를 다 보여줌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82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3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1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6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3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78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7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1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1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9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6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4F5BA-BAF6-45E9-96D2-82C7634103D1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5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ets-priase@hanmail.n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시스템서버운영</a:t>
            </a:r>
            <a:br>
              <a:rPr lang="en-US" altLang="ko-KR" dirty="0"/>
            </a:br>
            <a:r>
              <a:rPr lang="en-US" altLang="ko-KR" sz="2800" dirty="0"/>
              <a:t>14:03 </a:t>
            </a:r>
            <a:r>
              <a:rPr lang="ko-KR" altLang="en-US" sz="2800" dirty="0"/>
              <a:t>출석시작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추연수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lets-priase@hanmail.net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618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 err="1"/>
              <a:t>리눅스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가상콘솔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 err="1"/>
              <a:t>우분투는</a:t>
            </a:r>
            <a:r>
              <a:rPr lang="ko-KR" altLang="en-US" sz="2000" dirty="0"/>
              <a:t> </a:t>
            </a:r>
            <a:r>
              <a:rPr lang="en-US" altLang="ko-KR" sz="2000" dirty="0"/>
              <a:t>7</a:t>
            </a:r>
            <a:r>
              <a:rPr lang="ko-KR" altLang="en-US" sz="2000" dirty="0"/>
              <a:t>개의 가상 콘솔을 제공함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마치 </a:t>
            </a:r>
            <a:r>
              <a:rPr lang="en-US" altLang="ko-KR" sz="2000" dirty="0"/>
              <a:t>7</a:t>
            </a:r>
            <a:r>
              <a:rPr lang="ko-KR" altLang="en-US" sz="2000" dirty="0"/>
              <a:t>개의 서로 다른 모니터가 있는 것 같은 효과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- 7</a:t>
            </a:r>
            <a:r>
              <a:rPr lang="ko-KR" altLang="en-US" sz="2000" dirty="0"/>
              <a:t>개의 가상 콘솔은 단축키를 이용하여 옮겨 갈 수 있음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-&gt; Ctrl + Alt + F1  ~  F7</a:t>
            </a:r>
          </a:p>
          <a:p>
            <a:pPr marL="0" indent="0">
              <a:buNone/>
            </a:pPr>
            <a:r>
              <a:rPr lang="en-US" altLang="ko-KR" sz="2000" dirty="0"/>
              <a:t>      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970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 err="1"/>
              <a:t>리눅스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런레벨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 err="1"/>
              <a:t>런레벨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부팅 및 사용 모드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 err="1"/>
              <a:t>리눅스</a:t>
            </a:r>
            <a:r>
              <a:rPr lang="ko-KR" altLang="en-US" sz="2000" dirty="0"/>
              <a:t> 시스템은 </a:t>
            </a:r>
            <a:r>
              <a:rPr lang="en-US" altLang="ko-KR" sz="2000" dirty="0"/>
              <a:t>7</a:t>
            </a:r>
            <a:r>
              <a:rPr lang="ko-KR" altLang="en-US" sz="2000" dirty="0"/>
              <a:t>개의 </a:t>
            </a:r>
            <a:r>
              <a:rPr lang="ko-KR" altLang="en-US" sz="2000" dirty="0" err="1"/>
              <a:t>런레벨을</a:t>
            </a:r>
            <a:r>
              <a:rPr lang="ko-KR" altLang="en-US" sz="2000" dirty="0"/>
              <a:t> 제공함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5870"/>
          <a:stretch/>
        </p:blipFill>
        <p:spPr>
          <a:xfrm>
            <a:off x="971600" y="2924944"/>
            <a:ext cx="741682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68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 err="1"/>
              <a:t>리눅스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런레벨</a:t>
            </a:r>
            <a:r>
              <a:rPr lang="ko-KR" altLang="en-US" dirty="0"/>
              <a:t>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설정된 터미널에서 </a:t>
            </a:r>
            <a:r>
              <a:rPr lang="ko-KR" altLang="en-US" sz="2000" dirty="0" err="1"/>
              <a:t>런레벨을</a:t>
            </a:r>
            <a:r>
              <a:rPr lang="ko-KR" altLang="en-US" sz="2000" dirty="0"/>
              <a:t> 확인할 수 있음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en-US" altLang="ko-KR" sz="2000" dirty="0" err="1"/>
              <a:t>ls</a:t>
            </a:r>
            <a:r>
              <a:rPr lang="en-US" altLang="ko-KR" sz="2000" dirty="0"/>
              <a:t> -l /lib/</a:t>
            </a:r>
            <a:r>
              <a:rPr lang="en-US" altLang="ko-KR" sz="2000" dirty="0" err="1"/>
              <a:t>systemd</a:t>
            </a:r>
            <a:r>
              <a:rPr lang="en-US" altLang="ko-KR" sz="2000" dirty="0"/>
              <a:t>/system/</a:t>
            </a:r>
            <a:r>
              <a:rPr lang="en-US" altLang="ko-KR" sz="2000" dirty="0" err="1"/>
              <a:t>default.target</a:t>
            </a:r>
            <a:r>
              <a:rPr lang="en-US" altLang="ko-KR" sz="2000" dirty="0"/>
              <a:t> </a:t>
            </a:r>
            <a:r>
              <a:rPr lang="ko-KR" altLang="en-US" sz="2000" dirty="0"/>
              <a:t>입력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-&gt; </a:t>
            </a:r>
            <a:r>
              <a:rPr lang="en-US" altLang="ko-KR" sz="2000" dirty="0" err="1">
                <a:solidFill>
                  <a:srgbClr val="FF0000"/>
                </a:solidFill>
              </a:rPr>
              <a:t>graphical.target</a:t>
            </a:r>
            <a:r>
              <a:rPr lang="en-US" altLang="ko-KR" sz="2000" dirty="0"/>
              <a:t> </a:t>
            </a:r>
            <a:r>
              <a:rPr lang="ko-KR" altLang="en-US" sz="2000" dirty="0"/>
              <a:t>을 가리키고 있는 것을 볼 수 있음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653589"/>
            <a:ext cx="6990476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32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 err="1"/>
              <a:t>리눅스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런레벨</a:t>
            </a:r>
            <a:r>
              <a:rPr lang="ko-KR" altLang="en-US" dirty="0"/>
              <a:t> 변경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멀티 유저모드</a:t>
            </a:r>
            <a:r>
              <a:rPr lang="en-US" altLang="ko-KR" sz="2000" dirty="0"/>
              <a:t>(</a:t>
            </a:r>
            <a:r>
              <a:rPr lang="ko-KR" altLang="en-US" sz="2000" dirty="0"/>
              <a:t>콘솔모드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런레벨</a:t>
            </a:r>
            <a:r>
              <a:rPr lang="ko-KR" altLang="en-US" sz="2000" dirty="0"/>
              <a:t> </a:t>
            </a:r>
            <a:r>
              <a:rPr lang="en-US" altLang="ko-KR" sz="2000" dirty="0"/>
              <a:t>3)</a:t>
            </a:r>
            <a:r>
              <a:rPr lang="ko-KR" altLang="en-US" sz="2000" dirty="0"/>
              <a:t>로 변경해보자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ln  -sf  /lib/</a:t>
            </a:r>
            <a:r>
              <a:rPr lang="en-US" altLang="ko-KR" sz="2000" dirty="0" err="1"/>
              <a:t>systemd</a:t>
            </a:r>
            <a:r>
              <a:rPr lang="en-US" altLang="ko-KR" sz="2000" dirty="0"/>
              <a:t>/system/multi-</a:t>
            </a:r>
            <a:r>
              <a:rPr lang="en-US" altLang="ko-KR" sz="2000" dirty="0" err="1"/>
              <a:t>user.target</a:t>
            </a:r>
            <a:r>
              <a:rPr lang="en-US" altLang="ko-KR" sz="2000" dirty="0"/>
              <a:t>  /lib/</a:t>
            </a:r>
            <a:r>
              <a:rPr lang="en-US" altLang="ko-KR" sz="2000" dirty="0" err="1"/>
              <a:t>systemd</a:t>
            </a:r>
            <a:r>
              <a:rPr lang="en-US" altLang="ko-KR" sz="2000" dirty="0"/>
              <a:t>/</a:t>
            </a:r>
          </a:p>
          <a:p>
            <a:pPr marL="0" indent="0">
              <a:buNone/>
            </a:pPr>
            <a:r>
              <a:rPr lang="en-US" altLang="ko-KR" sz="2000" dirty="0"/>
              <a:t>       system/default. target (</a:t>
            </a:r>
            <a:r>
              <a:rPr lang="ko-KR" altLang="en-US" sz="2000" dirty="0" err="1"/>
              <a:t>한줄로</a:t>
            </a:r>
            <a:r>
              <a:rPr lang="ko-KR" altLang="en-US" sz="2000" dirty="0"/>
              <a:t> 입력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다시 </a:t>
            </a:r>
            <a:r>
              <a:rPr lang="en-US" altLang="ko-KR" sz="2000" dirty="0" err="1"/>
              <a:t>default.target</a:t>
            </a:r>
            <a:r>
              <a:rPr lang="en-US" altLang="ko-KR" sz="2000" dirty="0"/>
              <a:t> </a:t>
            </a:r>
            <a:r>
              <a:rPr lang="ko-KR" altLang="en-US" sz="2000" dirty="0"/>
              <a:t>이 누구를 가리키고 있는지 확인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-&gt;</a:t>
            </a:r>
            <a:r>
              <a:rPr lang="ko-KR" altLang="en-US" sz="2000" dirty="0"/>
              <a:t> </a:t>
            </a:r>
            <a:r>
              <a:rPr lang="en-US" altLang="ko-KR" sz="2000" dirty="0" err="1"/>
              <a:t>ls</a:t>
            </a:r>
            <a:r>
              <a:rPr lang="en-US" altLang="ko-KR" sz="2000" dirty="0"/>
              <a:t> -l /lib/</a:t>
            </a:r>
            <a:r>
              <a:rPr lang="en-US" altLang="ko-KR" sz="2000" dirty="0" err="1"/>
              <a:t>systemd</a:t>
            </a:r>
            <a:r>
              <a:rPr lang="en-US" altLang="ko-KR" sz="2000" dirty="0"/>
              <a:t>/system/</a:t>
            </a:r>
            <a:r>
              <a:rPr lang="en-US" altLang="ko-KR" sz="2000" dirty="0" err="1"/>
              <a:t>default.target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92" y="4025470"/>
            <a:ext cx="6990476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81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 err="1"/>
              <a:t>리눅스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런레벨</a:t>
            </a:r>
            <a:r>
              <a:rPr lang="ko-KR" altLang="en-US" dirty="0"/>
              <a:t> 변경 문제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다시 </a:t>
            </a:r>
            <a:r>
              <a:rPr lang="ko-KR" altLang="en-US" sz="2000" dirty="0" err="1"/>
              <a:t>렌레벨</a:t>
            </a:r>
            <a:r>
              <a:rPr lang="ko-KR" altLang="en-US" sz="2000" dirty="0"/>
              <a:t> </a:t>
            </a:r>
            <a:r>
              <a:rPr lang="en-US" altLang="ko-KR" sz="2000" dirty="0"/>
              <a:t>5</a:t>
            </a:r>
            <a:r>
              <a:rPr lang="ko-KR" altLang="en-US" sz="2000" dirty="0"/>
              <a:t>번으로 변경해보자</a:t>
            </a:r>
          </a:p>
        </p:txBody>
      </p:sp>
    </p:spTree>
    <p:extLst>
      <p:ext uri="{BB962C8B-B14F-4D97-AF65-F5344CB8AC3E}">
        <p14:creationId xmlns:p14="http://schemas.microsoft.com/office/powerpoint/2010/main" val="3791332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 err="1"/>
              <a:t>리눅스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r>
              <a:rPr lang="ko-KR" altLang="en-US" dirty="0"/>
              <a:t>자동완성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긴 파일명 또는 디렉터리 명을 타이핑할 때 사용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긴 파일명이나 디렉터리명을 전부 타이핑하면 오타와 번거로움 많음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ex)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 </a:t>
            </a:r>
            <a:r>
              <a:rPr lang="ko-KR" altLang="en-US" sz="2000" dirty="0"/>
              <a:t>디렉터리 아래의 </a:t>
            </a:r>
            <a:r>
              <a:rPr lang="en-US" altLang="ko-KR" sz="2000" dirty="0" err="1"/>
              <a:t>sysconfig</a:t>
            </a:r>
            <a:r>
              <a:rPr lang="en-US" altLang="ko-KR" sz="2000" dirty="0"/>
              <a:t> </a:t>
            </a:r>
            <a:r>
              <a:rPr lang="ko-KR" altLang="en-US" sz="2000" dirty="0"/>
              <a:t>디렉터리로 이동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-&gt; cd sys </a:t>
            </a:r>
            <a:r>
              <a:rPr lang="ko-KR" altLang="en-US" sz="2000" dirty="0"/>
              <a:t>까지</a:t>
            </a:r>
            <a:r>
              <a:rPr lang="en-US" altLang="ko-KR" sz="2000" dirty="0"/>
              <a:t> </a:t>
            </a:r>
            <a:r>
              <a:rPr lang="ko-KR" altLang="en-US" sz="2000" dirty="0"/>
              <a:t>입력하고 </a:t>
            </a:r>
            <a:r>
              <a:rPr lang="en-US" altLang="ko-KR" sz="2000" dirty="0"/>
              <a:t>tab </a:t>
            </a:r>
            <a:r>
              <a:rPr lang="ko-KR" altLang="en-US" sz="2000" dirty="0"/>
              <a:t>키를 누르면 다음과 같이 반응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6" y="3717032"/>
            <a:ext cx="699047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89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 err="1"/>
              <a:t>리눅스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r>
              <a:rPr lang="en-US" altLang="ko-KR" dirty="0"/>
              <a:t>history</a:t>
            </a:r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자주 반복되어 사용하는 명령은 방향키를</a:t>
            </a:r>
            <a:r>
              <a:rPr lang="en-US" altLang="ko-KR" sz="2000" dirty="0"/>
              <a:t>(</a:t>
            </a:r>
            <a:r>
              <a:rPr lang="ko-KR" altLang="en-US" sz="2000" dirty="0"/>
              <a:t>      </a:t>
            </a:r>
            <a:r>
              <a:rPr lang="en-US" altLang="ko-KR" sz="2000" dirty="0"/>
              <a:t>)</a:t>
            </a:r>
            <a:r>
              <a:rPr lang="ko-KR" altLang="en-US" sz="2000" dirty="0"/>
              <a:t> 이용하여 반복 사용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이번에 사용했던 명령을 또 사용하려고 할 때</a:t>
            </a:r>
            <a:r>
              <a:rPr lang="en-US" altLang="ko-KR" sz="2000" dirty="0"/>
              <a:t>, </a:t>
            </a:r>
            <a:r>
              <a:rPr lang="ko-KR" altLang="en-US" sz="2000" dirty="0"/>
              <a:t>전부 타이핑하지 않아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도 방향키를 이용하여 손 쉽게 사용할 수 있음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268" y="2060848"/>
            <a:ext cx="3429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606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여기서 잠깐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r>
              <a:rPr lang="ko-KR" altLang="en-US" dirty="0"/>
              <a:t>스냅샷</a:t>
            </a:r>
            <a:r>
              <a:rPr lang="en-US" altLang="ko-KR" dirty="0"/>
              <a:t>!!</a:t>
            </a:r>
          </a:p>
          <a:p>
            <a:pPr lvl="1"/>
            <a:r>
              <a:rPr lang="ko-KR" altLang="en-US" dirty="0"/>
              <a:t>스냅샷을 하고 갑시다</a:t>
            </a:r>
            <a:r>
              <a:rPr lang="en-US" altLang="ko-KR" dirty="0"/>
              <a:t>~^^</a:t>
            </a:r>
          </a:p>
        </p:txBody>
      </p:sp>
    </p:spTree>
    <p:extLst>
      <p:ext uri="{BB962C8B-B14F-4D97-AF65-F5344CB8AC3E}">
        <p14:creationId xmlns:p14="http://schemas.microsoft.com/office/powerpoint/2010/main" val="668450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 err="1"/>
              <a:t>리눅스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r>
              <a:rPr lang="ko-KR" altLang="en-US" dirty="0"/>
              <a:t>에디터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en-US" altLang="ko-KR" sz="2000" dirty="0" err="1"/>
              <a:t>gedit</a:t>
            </a:r>
            <a:r>
              <a:rPr lang="ko-KR" altLang="en-US" sz="2000" dirty="0"/>
              <a:t>와 </a:t>
            </a:r>
            <a:r>
              <a:rPr lang="en-US" altLang="ko-KR" sz="2000" dirty="0"/>
              <a:t>vi	</a:t>
            </a:r>
            <a:r>
              <a:rPr lang="ko-KR" altLang="en-US" sz="2000" dirty="0"/>
              <a:t>에디터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en-US" altLang="ko-KR" sz="2000" dirty="0" err="1"/>
              <a:t>gedit</a:t>
            </a:r>
            <a:r>
              <a:rPr lang="ko-KR" altLang="en-US" sz="2000" dirty="0"/>
              <a:t>는</a:t>
            </a:r>
            <a:r>
              <a:rPr lang="en-US" altLang="ko-KR" sz="2000" dirty="0"/>
              <a:t> X </a:t>
            </a:r>
            <a:r>
              <a:rPr lang="ko-KR" altLang="en-US" sz="2000" dirty="0"/>
              <a:t>윈도우 상에서 제공하는 에디터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-&gt; </a:t>
            </a:r>
            <a:r>
              <a:rPr lang="ko-KR" altLang="en-US" sz="2000" dirty="0"/>
              <a:t>윈도우에서 </a:t>
            </a:r>
            <a:r>
              <a:rPr lang="en-US" altLang="ko-KR" sz="2000" dirty="0"/>
              <a:t>‘</a:t>
            </a:r>
            <a:r>
              <a:rPr lang="ko-KR" altLang="en-US" sz="2000" dirty="0"/>
              <a:t>메모장</a:t>
            </a:r>
            <a:r>
              <a:rPr lang="en-US" altLang="ko-KR" sz="2000" dirty="0"/>
              <a:t>’ </a:t>
            </a:r>
            <a:r>
              <a:rPr lang="ko-KR" altLang="en-US" sz="2000" dirty="0"/>
              <a:t>같은 에디터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vi </a:t>
            </a:r>
            <a:r>
              <a:rPr lang="ko-KR" altLang="en-US" sz="2000" dirty="0"/>
              <a:t>에디터는 콘솔 창에서 많이 사용하는 에디터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유닉스 시스템에서도 사용할 수 있는 에디터</a:t>
            </a:r>
          </a:p>
        </p:txBody>
      </p:sp>
    </p:spTree>
    <p:extLst>
      <p:ext uri="{BB962C8B-B14F-4D97-AF65-F5344CB8AC3E}">
        <p14:creationId xmlns:p14="http://schemas.microsoft.com/office/powerpoint/2010/main" val="1836946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 err="1"/>
              <a:t>리눅스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r>
              <a:rPr lang="ko-KR" altLang="en-US" dirty="0"/>
              <a:t>에디터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en-US" altLang="ko-KR" sz="2000" dirty="0" err="1"/>
              <a:t>gedit</a:t>
            </a:r>
            <a:r>
              <a:rPr lang="en-US" altLang="ko-KR" sz="2000" dirty="0"/>
              <a:t> </a:t>
            </a:r>
            <a:r>
              <a:rPr lang="ko-KR" altLang="en-US" sz="2000" dirty="0"/>
              <a:t>실행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터미널 창에서</a:t>
            </a:r>
            <a:r>
              <a:rPr lang="en-US" altLang="ko-KR" sz="2000" dirty="0"/>
              <a:t>  ‘</a:t>
            </a:r>
            <a:r>
              <a:rPr lang="en-US" altLang="ko-KR" sz="2000" dirty="0" err="1"/>
              <a:t>gedit</a:t>
            </a:r>
            <a:r>
              <a:rPr lang="en-US" altLang="ko-KR" sz="2000" dirty="0"/>
              <a:t>’ </a:t>
            </a:r>
            <a:r>
              <a:rPr lang="ko-KR" altLang="en-US" sz="2000" dirty="0"/>
              <a:t>명령어 입력</a:t>
            </a:r>
            <a:endParaRPr lang="en-US" altLang="ko-K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32856"/>
            <a:ext cx="3312368" cy="248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788024" y="2420888"/>
            <a:ext cx="50405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475656" y="2420888"/>
            <a:ext cx="3312368" cy="33630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085184"/>
            <a:ext cx="3888432" cy="107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026" y="3645024"/>
            <a:ext cx="305752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자유형 8"/>
          <p:cNvSpPr/>
          <p:nvPr/>
        </p:nvSpPr>
        <p:spPr>
          <a:xfrm>
            <a:off x="5318449" y="2565918"/>
            <a:ext cx="1455575" cy="1017037"/>
          </a:xfrm>
          <a:custGeom>
            <a:avLst/>
            <a:gdLst>
              <a:gd name="connsiteX0" fmla="*/ 0 w 1455575"/>
              <a:gd name="connsiteY0" fmla="*/ 0 h 1017037"/>
              <a:gd name="connsiteX1" fmla="*/ 1455575 w 1455575"/>
              <a:gd name="connsiteY1" fmla="*/ 0 h 1017037"/>
              <a:gd name="connsiteX2" fmla="*/ 1455575 w 1455575"/>
              <a:gd name="connsiteY2" fmla="*/ 1017037 h 101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575" h="1017037">
                <a:moveTo>
                  <a:pt x="0" y="0"/>
                </a:moveTo>
                <a:lnTo>
                  <a:pt x="1455575" y="0"/>
                </a:lnTo>
                <a:lnTo>
                  <a:pt x="1455575" y="1017037"/>
                </a:lnTo>
              </a:path>
            </a:pathLst>
          </a:cu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5047860" y="3881535"/>
            <a:ext cx="933061" cy="1828800"/>
          </a:xfrm>
          <a:custGeom>
            <a:avLst/>
            <a:gdLst>
              <a:gd name="connsiteX0" fmla="*/ 0 w 933061"/>
              <a:gd name="connsiteY0" fmla="*/ 1828800 h 1828800"/>
              <a:gd name="connsiteX1" fmla="*/ 727787 w 933061"/>
              <a:gd name="connsiteY1" fmla="*/ 1828800 h 1828800"/>
              <a:gd name="connsiteX2" fmla="*/ 727787 w 933061"/>
              <a:gd name="connsiteY2" fmla="*/ 0 h 1828800"/>
              <a:gd name="connsiteX3" fmla="*/ 933061 w 933061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3061" h="1828800">
                <a:moveTo>
                  <a:pt x="0" y="1828800"/>
                </a:moveTo>
                <a:lnTo>
                  <a:pt x="727787" y="1828800"/>
                </a:lnTo>
                <a:lnTo>
                  <a:pt x="727787" y="0"/>
                </a:lnTo>
                <a:lnTo>
                  <a:pt x="933061" y="0"/>
                </a:lnTo>
              </a:path>
            </a:pathLst>
          </a:cu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0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 err="1"/>
              <a:t>리눅스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Root </a:t>
            </a:r>
            <a:r>
              <a:rPr lang="ko-KR" altLang="en-US" dirty="0"/>
              <a:t>권한으로 로그인 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en-US" altLang="ko-KR" sz="2000" dirty="0" err="1"/>
              <a:t>unbutu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리눅스는</a:t>
            </a:r>
            <a:r>
              <a:rPr lang="ko-KR" altLang="en-US" sz="2000" dirty="0"/>
              <a:t> </a:t>
            </a:r>
            <a:r>
              <a:rPr lang="en-US" altLang="ko-KR" sz="2000" dirty="0"/>
              <a:t>root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로그인을</a:t>
            </a:r>
            <a:r>
              <a:rPr lang="ko-KR" altLang="en-US" sz="2000" dirty="0"/>
              <a:t> 막아놓았음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 : - </a:t>
            </a:r>
            <a:r>
              <a:rPr lang="ko-KR" altLang="en-US" sz="2000" dirty="0"/>
              <a:t>사용자 계정으로 로그인 후 계정을 변경하도록 되어 있음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- </a:t>
            </a:r>
            <a:r>
              <a:rPr lang="ko-KR" altLang="en-US" sz="2000" dirty="0"/>
              <a:t>시스템의 권한 정책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실험과 실습 목적으로 </a:t>
            </a:r>
            <a:r>
              <a:rPr lang="en-US" altLang="ko-KR" sz="2000" dirty="0"/>
              <a:t>root </a:t>
            </a:r>
            <a:r>
              <a:rPr lang="ko-KR" altLang="en-US" sz="2000" dirty="0"/>
              <a:t>권한 로그인 가능하도록 설정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: - </a:t>
            </a:r>
            <a:r>
              <a:rPr lang="ko-KR" altLang="en-US" sz="2000" dirty="0"/>
              <a:t>파일에 대한 실험 목적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- </a:t>
            </a:r>
            <a:r>
              <a:rPr lang="ko-KR" altLang="en-US" sz="2000" dirty="0"/>
              <a:t>매번 사용자 계정 </a:t>
            </a:r>
            <a:r>
              <a:rPr lang="en-US" altLang="ko-KR" sz="2000" dirty="0"/>
              <a:t>-&gt; root </a:t>
            </a:r>
            <a:r>
              <a:rPr lang="ko-KR" altLang="en-US" sz="2000" dirty="0"/>
              <a:t>계정 변경의 번거로움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07595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 err="1"/>
              <a:t>리눅스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997152"/>
          </a:xfrm>
        </p:spPr>
        <p:txBody>
          <a:bodyPr>
            <a:normAutofit/>
          </a:bodyPr>
          <a:lstStyle/>
          <a:p>
            <a:r>
              <a:rPr lang="ko-KR" altLang="en-US" dirty="0"/>
              <a:t>에디터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en-US" altLang="ko-KR" sz="2000" dirty="0" err="1"/>
              <a:t>gedit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다음과 같이 </a:t>
            </a:r>
            <a:r>
              <a:rPr lang="en-US" altLang="ko-KR" sz="2000" dirty="0" err="1"/>
              <a:t>gedit</a:t>
            </a:r>
            <a:r>
              <a:rPr lang="en-US" altLang="ko-KR" sz="2000" dirty="0"/>
              <a:t> </a:t>
            </a:r>
            <a:r>
              <a:rPr lang="ko-KR" altLang="en-US" sz="2000" dirty="0"/>
              <a:t>에 입력해봅시다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-&gt; </a:t>
            </a:r>
            <a:r>
              <a:rPr lang="ko-KR" altLang="en-US" sz="2000" dirty="0"/>
              <a:t>한글 사용 방법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shift + space bar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56" y="3068960"/>
            <a:ext cx="6019048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82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 err="1"/>
              <a:t>리눅스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997152"/>
          </a:xfrm>
        </p:spPr>
        <p:txBody>
          <a:bodyPr>
            <a:normAutofit/>
          </a:bodyPr>
          <a:lstStyle/>
          <a:p>
            <a:r>
              <a:rPr lang="ko-KR" altLang="en-US" dirty="0"/>
              <a:t>에디터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  - vi </a:t>
            </a:r>
            <a:r>
              <a:rPr lang="ko-KR" altLang="en-US" sz="2000" dirty="0"/>
              <a:t>에디터 실행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콘솔 창에서 </a:t>
            </a:r>
            <a:r>
              <a:rPr lang="en-US" altLang="ko-KR" sz="2000" dirty="0"/>
              <a:t>“vi” </a:t>
            </a:r>
            <a:r>
              <a:rPr lang="ko-KR" altLang="en-US" sz="2000" dirty="0"/>
              <a:t>라는 명령어 입력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73313"/>
            <a:ext cx="42767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09120"/>
            <a:ext cx="4294361" cy="214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자유형 3"/>
          <p:cNvSpPr/>
          <p:nvPr/>
        </p:nvSpPr>
        <p:spPr>
          <a:xfrm>
            <a:off x="5010539" y="3657600"/>
            <a:ext cx="998375" cy="690465"/>
          </a:xfrm>
          <a:custGeom>
            <a:avLst/>
            <a:gdLst>
              <a:gd name="connsiteX0" fmla="*/ 0 w 998375"/>
              <a:gd name="connsiteY0" fmla="*/ 0 h 690465"/>
              <a:gd name="connsiteX1" fmla="*/ 998375 w 998375"/>
              <a:gd name="connsiteY1" fmla="*/ 0 h 690465"/>
              <a:gd name="connsiteX2" fmla="*/ 998375 w 998375"/>
              <a:gd name="connsiteY2" fmla="*/ 690465 h 690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375" h="690465">
                <a:moveTo>
                  <a:pt x="0" y="0"/>
                </a:moveTo>
                <a:lnTo>
                  <a:pt x="998375" y="0"/>
                </a:lnTo>
                <a:lnTo>
                  <a:pt x="998375" y="690465"/>
                </a:lnTo>
              </a:path>
            </a:pathLst>
          </a:cu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66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 err="1"/>
              <a:t>리눅스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997152"/>
          </a:xfrm>
        </p:spPr>
        <p:txBody>
          <a:bodyPr>
            <a:normAutofit/>
          </a:bodyPr>
          <a:lstStyle/>
          <a:p>
            <a:r>
              <a:rPr lang="ko-KR" altLang="en-US" dirty="0"/>
              <a:t>에디터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  - vi </a:t>
            </a:r>
            <a:r>
              <a:rPr lang="ko-KR" altLang="en-US" sz="2000" dirty="0"/>
              <a:t>에디터에 대한 설명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명령모드</a:t>
            </a:r>
            <a:r>
              <a:rPr lang="en-US" altLang="ko-KR" sz="2000" dirty="0"/>
              <a:t>, </a:t>
            </a:r>
            <a:r>
              <a:rPr lang="ko-KR" altLang="en-US" sz="2000" dirty="0"/>
              <a:t>입력모드</a:t>
            </a:r>
            <a:r>
              <a:rPr lang="en-US" altLang="ko-KR" sz="2000" dirty="0"/>
              <a:t>, ex </a:t>
            </a:r>
            <a:r>
              <a:rPr lang="ko-KR" altLang="en-US" sz="2000" dirty="0"/>
              <a:t>모드</a:t>
            </a:r>
            <a:r>
              <a:rPr lang="en-US" altLang="ko-KR" sz="2000" dirty="0"/>
              <a:t>(</a:t>
            </a:r>
            <a:r>
              <a:rPr lang="ko-KR" altLang="en-US" sz="2000" dirty="0"/>
              <a:t>실행모드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가지 모드가 있음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- vi </a:t>
            </a:r>
            <a:r>
              <a:rPr lang="ko-KR" altLang="en-US" sz="2000" dirty="0"/>
              <a:t>에디터를 실행하면 명령모드로 실행됨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- vi </a:t>
            </a:r>
            <a:r>
              <a:rPr lang="ko-KR" altLang="en-US" sz="2000" dirty="0"/>
              <a:t>에디터에 글을 쓰기 위해서는 입력모드로 변경되어야 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입력된 문서를 저장하기 위해서는 </a:t>
            </a:r>
            <a:r>
              <a:rPr lang="en-US" altLang="ko-KR" sz="2000" dirty="0"/>
              <a:t>ex</a:t>
            </a:r>
            <a:r>
              <a:rPr lang="ko-KR" altLang="en-US" sz="2000" dirty="0"/>
              <a:t>모드로 변경되어야 함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293096"/>
            <a:ext cx="6750750" cy="2438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0072" y="4221088"/>
            <a:ext cx="1107996" cy="369332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입력모드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08220" y="5579948"/>
            <a:ext cx="898003" cy="369332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ex</a:t>
            </a:r>
            <a:r>
              <a:rPr lang="ko-KR" altLang="en-US" b="1" dirty="0">
                <a:solidFill>
                  <a:srgbClr val="FF0000"/>
                </a:solidFill>
              </a:rPr>
              <a:t>모드</a:t>
            </a:r>
          </a:p>
        </p:txBody>
      </p:sp>
    </p:spTree>
    <p:extLst>
      <p:ext uri="{BB962C8B-B14F-4D97-AF65-F5344CB8AC3E}">
        <p14:creationId xmlns:p14="http://schemas.microsoft.com/office/powerpoint/2010/main" val="2930883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 err="1"/>
              <a:t>리눅스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997152"/>
          </a:xfrm>
        </p:spPr>
        <p:txBody>
          <a:bodyPr>
            <a:normAutofit/>
          </a:bodyPr>
          <a:lstStyle/>
          <a:p>
            <a:r>
              <a:rPr lang="ko-KR" altLang="en-US" dirty="0"/>
              <a:t>에디터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  - vi </a:t>
            </a:r>
            <a:r>
              <a:rPr lang="ko-KR" altLang="en-US" sz="2000" dirty="0"/>
              <a:t>에디터로 </a:t>
            </a:r>
            <a:r>
              <a:rPr lang="en-US" altLang="ko-KR" sz="2000" dirty="0"/>
              <a:t>a.txt </a:t>
            </a:r>
            <a:r>
              <a:rPr lang="ko-KR" altLang="en-US" sz="2000" dirty="0"/>
              <a:t>저장하기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45" y="2564904"/>
            <a:ext cx="4034606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907704" y="2852936"/>
            <a:ext cx="36004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979712" y="263427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926366" y="3410338"/>
            <a:ext cx="91744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998374" y="319167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221088"/>
            <a:ext cx="482453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622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 err="1"/>
              <a:t>리눅스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997152"/>
          </a:xfrm>
        </p:spPr>
        <p:txBody>
          <a:bodyPr>
            <a:normAutofit/>
          </a:bodyPr>
          <a:lstStyle/>
          <a:p>
            <a:r>
              <a:rPr lang="ko-KR" altLang="en-US" dirty="0"/>
              <a:t>에디터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  - vi </a:t>
            </a:r>
            <a:r>
              <a:rPr lang="ko-KR" altLang="en-US" sz="2000" dirty="0"/>
              <a:t>에디터 실행 후 </a:t>
            </a:r>
            <a:r>
              <a:rPr lang="en-US" altLang="ko-KR" sz="2000" dirty="0"/>
              <a:t>‘i’ </a:t>
            </a:r>
            <a:r>
              <a:rPr lang="ko-KR" altLang="en-US" sz="2000" dirty="0"/>
              <a:t>를 입력하면 </a:t>
            </a:r>
            <a:r>
              <a:rPr lang="en-US" altLang="ko-KR" sz="2000" dirty="0"/>
              <a:t>“</a:t>
            </a:r>
            <a:r>
              <a:rPr lang="ko-KR" altLang="en-US" sz="2000" dirty="0"/>
              <a:t>입력모드</a:t>
            </a:r>
            <a:r>
              <a:rPr lang="en-US" altLang="ko-KR" sz="2000" dirty="0"/>
              <a:t>”</a:t>
            </a:r>
            <a:r>
              <a:rPr lang="ko-KR" altLang="en-US" sz="2000" dirty="0"/>
              <a:t>로 변경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변경 후에 내용 입력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en-US" altLang="ko-KR" sz="2000" dirty="0">
                <a:highlight>
                  <a:srgbClr val="FFFF00"/>
                </a:highlight>
              </a:rPr>
              <a:t>- esc</a:t>
            </a:r>
            <a:r>
              <a:rPr lang="ko-KR" altLang="en-US" sz="2000" dirty="0">
                <a:highlight>
                  <a:srgbClr val="FFFF00"/>
                </a:highlight>
              </a:rPr>
              <a:t>키 누른 후 </a:t>
            </a:r>
            <a:r>
              <a:rPr lang="en-US" altLang="ko-KR" sz="2000" dirty="0">
                <a:highlight>
                  <a:srgbClr val="FFFF00"/>
                </a:highlight>
              </a:rPr>
              <a:t>:</a:t>
            </a:r>
            <a:r>
              <a:rPr lang="en-US" altLang="ko-KR" sz="2000" dirty="0" err="1">
                <a:highlight>
                  <a:srgbClr val="FFFF00"/>
                </a:highlight>
              </a:rPr>
              <a:t>wq</a:t>
            </a:r>
            <a:r>
              <a:rPr lang="en-US" altLang="ko-KR" sz="2000" dirty="0">
                <a:highlight>
                  <a:srgbClr val="FFFF00"/>
                </a:highlight>
              </a:rPr>
              <a:t> </a:t>
            </a:r>
            <a:r>
              <a:rPr lang="ko-KR" altLang="en-US" sz="2000" dirty="0">
                <a:highlight>
                  <a:srgbClr val="FFFF00"/>
                </a:highlight>
              </a:rPr>
              <a:t>입력</a:t>
            </a:r>
            <a:r>
              <a:rPr lang="en-US" altLang="ko-KR" sz="2000" dirty="0">
                <a:highlight>
                  <a:srgbClr val="FFFF00"/>
                </a:highlight>
              </a:rPr>
              <a:t>    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9001"/>
            <a:ext cx="3672408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05646"/>
            <a:ext cx="4176464" cy="346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665305"/>
            <a:ext cx="2664296" cy="100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자유형 4"/>
          <p:cNvSpPr/>
          <p:nvPr/>
        </p:nvSpPr>
        <p:spPr>
          <a:xfrm>
            <a:off x="2313992" y="5691673"/>
            <a:ext cx="2360645" cy="373225"/>
          </a:xfrm>
          <a:custGeom>
            <a:avLst/>
            <a:gdLst>
              <a:gd name="connsiteX0" fmla="*/ 0 w 2360645"/>
              <a:gd name="connsiteY0" fmla="*/ 0 h 373225"/>
              <a:gd name="connsiteX1" fmla="*/ 0 w 2360645"/>
              <a:gd name="connsiteY1" fmla="*/ 373225 h 373225"/>
              <a:gd name="connsiteX2" fmla="*/ 2360645 w 2360645"/>
              <a:gd name="connsiteY2" fmla="*/ 373225 h 37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645" h="373225">
                <a:moveTo>
                  <a:pt x="0" y="0"/>
                </a:moveTo>
                <a:lnTo>
                  <a:pt x="0" y="373225"/>
                </a:lnTo>
                <a:lnTo>
                  <a:pt x="2360645" y="373225"/>
                </a:lnTo>
              </a:path>
            </a:pathLst>
          </a:cu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197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 err="1"/>
              <a:t>리눅스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997152"/>
          </a:xfrm>
        </p:spPr>
        <p:txBody>
          <a:bodyPr>
            <a:normAutofit/>
          </a:bodyPr>
          <a:lstStyle/>
          <a:p>
            <a:r>
              <a:rPr lang="ko-KR" altLang="en-US" dirty="0"/>
              <a:t>에디터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  - vi </a:t>
            </a:r>
            <a:r>
              <a:rPr lang="ko-KR" altLang="en-US" sz="2000" dirty="0"/>
              <a:t>편집 단축키</a:t>
            </a:r>
            <a:r>
              <a:rPr lang="en-US" altLang="ko-KR" sz="2000" dirty="0"/>
              <a:t>(</a:t>
            </a:r>
            <a:r>
              <a:rPr lang="ko-KR" altLang="en-US" sz="2000" dirty="0"/>
              <a:t>입력모드에서</a:t>
            </a:r>
            <a:r>
              <a:rPr lang="en-US" altLang="ko-KR" sz="2000" dirty="0"/>
              <a:t>..)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955578" y="4077072"/>
            <a:ext cx="102413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2732941-091A-4002-85DD-A0363E5D209A}"/>
              </a:ext>
            </a:extLst>
          </p:cNvPr>
          <p:cNvGrpSpPr/>
          <p:nvPr/>
        </p:nvGrpSpPr>
        <p:grpSpPr>
          <a:xfrm>
            <a:off x="422241" y="2631679"/>
            <a:ext cx="8542247" cy="2669529"/>
            <a:chOff x="422241" y="2631679"/>
            <a:chExt cx="8542247" cy="266952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241" y="2631679"/>
              <a:ext cx="8542247" cy="2597521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A83B80-E407-4BD2-AB4F-9E9D8AF119CF}"/>
                </a:ext>
              </a:extLst>
            </p:cNvPr>
            <p:cNvSpPr/>
            <p:nvPr/>
          </p:nvSpPr>
          <p:spPr>
            <a:xfrm>
              <a:off x="422241" y="4365104"/>
              <a:ext cx="8542247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8959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 err="1"/>
              <a:t>리눅스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997152"/>
          </a:xfrm>
        </p:spPr>
        <p:txBody>
          <a:bodyPr>
            <a:normAutofit/>
          </a:bodyPr>
          <a:lstStyle/>
          <a:p>
            <a:r>
              <a:rPr lang="ko-KR" altLang="en-US" dirty="0"/>
              <a:t>에디터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  - vi </a:t>
            </a:r>
            <a:r>
              <a:rPr lang="ko-KR" altLang="en-US" sz="2000" dirty="0"/>
              <a:t>편집 단축키</a:t>
            </a:r>
            <a:r>
              <a:rPr lang="en-US" altLang="ko-KR" sz="2000" dirty="0"/>
              <a:t>(</a:t>
            </a:r>
            <a:r>
              <a:rPr lang="ko-KR" altLang="en-US" sz="2000" dirty="0"/>
              <a:t>명령모드에서</a:t>
            </a:r>
            <a:r>
              <a:rPr lang="en-US" altLang="ko-KR" sz="2000" dirty="0"/>
              <a:t>..1)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955578" y="4077072"/>
            <a:ext cx="102413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15" y="2625263"/>
            <a:ext cx="8432365" cy="37560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0C38D88-1309-419C-ACE7-644D2408AD81}"/>
              </a:ext>
            </a:extLst>
          </p:cNvPr>
          <p:cNvSpPr/>
          <p:nvPr/>
        </p:nvSpPr>
        <p:spPr>
          <a:xfrm>
            <a:off x="457200" y="3284984"/>
            <a:ext cx="8432365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AC3325-C1A0-46B1-947D-BDE2DC50FF46}"/>
              </a:ext>
            </a:extLst>
          </p:cNvPr>
          <p:cNvSpPr/>
          <p:nvPr/>
        </p:nvSpPr>
        <p:spPr>
          <a:xfrm>
            <a:off x="454285" y="5318159"/>
            <a:ext cx="4045707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016D7B-211B-4403-8C2A-E86E0EF52961}"/>
              </a:ext>
            </a:extLst>
          </p:cNvPr>
          <p:cNvSpPr/>
          <p:nvPr/>
        </p:nvSpPr>
        <p:spPr>
          <a:xfrm>
            <a:off x="4499992" y="5318159"/>
            <a:ext cx="4389573" cy="343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285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 err="1"/>
              <a:t>리눅스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997152"/>
          </a:xfrm>
        </p:spPr>
        <p:txBody>
          <a:bodyPr>
            <a:normAutofit/>
          </a:bodyPr>
          <a:lstStyle/>
          <a:p>
            <a:r>
              <a:rPr lang="ko-KR" altLang="en-US" dirty="0"/>
              <a:t>에디터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  - vi </a:t>
            </a:r>
            <a:r>
              <a:rPr lang="ko-KR" altLang="en-US" sz="2000" dirty="0"/>
              <a:t>편집 단축키</a:t>
            </a:r>
            <a:r>
              <a:rPr lang="en-US" altLang="ko-KR" sz="2000" dirty="0"/>
              <a:t>(</a:t>
            </a:r>
            <a:r>
              <a:rPr lang="ko-KR" altLang="en-US" sz="2000" dirty="0"/>
              <a:t>명령모드에서</a:t>
            </a:r>
            <a:r>
              <a:rPr lang="en-US" altLang="ko-KR" sz="2000" dirty="0"/>
              <a:t>..1)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955578" y="4077072"/>
            <a:ext cx="102413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07" y="2598771"/>
            <a:ext cx="8356282" cy="25050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37931C0-DFEC-4BB4-9190-8461C0855162}"/>
              </a:ext>
            </a:extLst>
          </p:cNvPr>
          <p:cNvSpPr/>
          <p:nvPr/>
        </p:nvSpPr>
        <p:spPr>
          <a:xfrm>
            <a:off x="1259632" y="2598771"/>
            <a:ext cx="648072" cy="297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884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 err="1"/>
              <a:t>리눅스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997152"/>
          </a:xfrm>
        </p:spPr>
        <p:txBody>
          <a:bodyPr>
            <a:normAutofit/>
          </a:bodyPr>
          <a:lstStyle/>
          <a:p>
            <a:r>
              <a:rPr lang="ko-KR" altLang="en-US" dirty="0"/>
              <a:t>에디터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파일이 생김</a:t>
            </a:r>
            <a:r>
              <a:rPr lang="en-US" altLang="ko-KR" sz="2000" dirty="0"/>
              <a:t>~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83832"/>
            <a:ext cx="7560840" cy="221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955578" y="4077072"/>
            <a:ext cx="102413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390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 err="1"/>
              <a:t>리눅스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997152"/>
          </a:xfrm>
        </p:spPr>
        <p:txBody>
          <a:bodyPr>
            <a:normAutofit/>
          </a:bodyPr>
          <a:lstStyle/>
          <a:p>
            <a:r>
              <a:rPr lang="ko-KR" altLang="en-US" dirty="0"/>
              <a:t>에디터 사용 문제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  - hello world!! </a:t>
            </a:r>
            <a:r>
              <a:rPr lang="ko-KR" altLang="en-US" sz="2000" dirty="0"/>
              <a:t>를 출력하는 </a:t>
            </a:r>
            <a:r>
              <a:rPr lang="en-US" altLang="ko-KR" sz="2000" dirty="0"/>
              <a:t>C </a:t>
            </a:r>
            <a:r>
              <a:rPr lang="ko-KR" altLang="en-US" sz="2000" dirty="0"/>
              <a:t>프로그램을 작성하시오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(</a:t>
            </a:r>
            <a:r>
              <a:rPr lang="ko-KR" altLang="en-US" sz="2000" dirty="0"/>
              <a:t>단</a:t>
            </a:r>
            <a:r>
              <a:rPr lang="en-US" altLang="ko-KR" sz="2000" dirty="0"/>
              <a:t>, </a:t>
            </a:r>
            <a:r>
              <a:rPr lang="ko-KR" altLang="en-US" sz="2000" dirty="0"/>
              <a:t>컴파일은 하지 않아도 됨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3955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 err="1"/>
              <a:t>리눅스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Root </a:t>
            </a:r>
            <a:r>
              <a:rPr lang="ko-KR" altLang="en-US" dirty="0"/>
              <a:t>권한으로 로그인 한기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       - </a:t>
            </a:r>
            <a:r>
              <a:rPr lang="en-US" altLang="ko-KR" sz="2000" dirty="0" err="1"/>
              <a:t>sudo</a:t>
            </a:r>
            <a:r>
              <a:rPr lang="en-US" altLang="ko-KR" sz="2000" dirty="0"/>
              <a:t>  </a:t>
            </a:r>
            <a:r>
              <a:rPr lang="en-US" altLang="ko-KR" sz="2000" dirty="0" err="1"/>
              <a:t>su</a:t>
            </a:r>
            <a:r>
              <a:rPr lang="en-US" altLang="ko-KR" sz="2000" dirty="0"/>
              <a:t>  -root </a:t>
            </a:r>
          </a:p>
          <a:p>
            <a:pPr marL="0" indent="0">
              <a:buNone/>
            </a:pPr>
            <a:r>
              <a:rPr lang="en-US" altLang="ko-KR" sz="2000" dirty="0"/>
              <a:t>           -&gt; </a:t>
            </a:r>
            <a:r>
              <a:rPr lang="ko-KR" altLang="en-US" sz="2000" dirty="0"/>
              <a:t>프롬프트 </a:t>
            </a:r>
            <a:r>
              <a:rPr lang="en-US" altLang="ko-KR" sz="2000" dirty="0"/>
              <a:t>“$” -&gt; “#”</a:t>
            </a:r>
            <a:r>
              <a:rPr lang="ko-KR" altLang="en-US" sz="2000" dirty="0"/>
              <a:t>로</a:t>
            </a:r>
            <a:r>
              <a:rPr lang="en-US" altLang="ko-KR" sz="2000" dirty="0"/>
              <a:t> </a:t>
            </a:r>
            <a:r>
              <a:rPr lang="ko-KR" altLang="en-US" sz="2000" dirty="0"/>
              <a:t>변경 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- root </a:t>
            </a:r>
            <a:r>
              <a:rPr lang="ko-KR" altLang="en-US" sz="2000" dirty="0"/>
              <a:t>권한</a:t>
            </a:r>
            <a:r>
              <a:rPr lang="en-US" altLang="ko-KR" sz="2000" dirty="0"/>
              <a:t> password </a:t>
            </a:r>
            <a:r>
              <a:rPr lang="ko-KR" altLang="en-US" sz="2000" dirty="0"/>
              <a:t>설정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en-US" altLang="ko-KR" sz="2000" dirty="0" err="1"/>
              <a:t>passwd</a:t>
            </a:r>
            <a:r>
              <a:rPr lang="en-US" altLang="ko-KR" sz="2000" dirty="0"/>
              <a:t> root   </a:t>
            </a:r>
            <a:r>
              <a:rPr lang="ko-KR" altLang="en-US" sz="2000" dirty="0"/>
              <a:t>명령어 입력 후 </a:t>
            </a:r>
            <a:r>
              <a:rPr lang="en-US" altLang="ko-KR" sz="2000" dirty="0"/>
              <a:t>root </a:t>
            </a:r>
            <a:r>
              <a:rPr lang="ko-KR" altLang="en-US" sz="2000" dirty="0"/>
              <a:t>비밀번호 </a:t>
            </a:r>
            <a:r>
              <a:rPr lang="ko-KR" altLang="en-US" sz="2000" dirty="0" err="1"/>
              <a:t>셋팅</a:t>
            </a:r>
            <a:endParaRPr lang="ko-KR" alt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40" y="3669010"/>
            <a:ext cx="56388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957536" y="3957042"/>
            <a:ext cx="288032" cy="296997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173560" y="4317082"/>
            <a:ext cx="288032" cy="296997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4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 err="1"/>
              <a:t>리눅스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Root </a:t>
            </a:r>
            <a:r>
              <a:rPr lang="ko-KR" altLang="en-US" dirty="0"/>
              <a:t>권한으로 로그인 한기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       - </a:t>
            </a:r>
            <a:r>
              <a:rPr lang="ko-KR" altLang="en-US" sz="2000" dirty="0"/>
              <a:t>파일 수정 필요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-&gt;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/gdm3/</a:t>
            </a:r>
            <a:r>
              <a:rPr lang="en-US" altLang="ko-KR" sz="2000" dirty="0" err="1"/>
              <a:t>custom.conf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-&gt;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</a:t>
            </a:r>
            <a:r>
              <a:rPr lang="en-US" altLang="ko-KR" sz="2000" dirty="0" err="1"/>
              <a:t>pam.d</a:t>
            </a:r>
            <a:r>
              <a:rPr lang="en-US" altLang="ko-KR" sz="2000" dirty="0"/>
              <a:t>/</a:t>
            </a:r>
            <a:r>
              <a:rPr lang="en-US" altLang="ko-KR" sz="2000" dirty="0" err="1"/>
              <a:t>gdm</a:t>
            </a:r>
            <a:r>
              <a:rPr lang="en-US" altLang="ko-KR" sz="2000" dirty="0"/>
              <a:t>-password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</a:p>
          <a:p>
            <a:pPr marL="0" indent="0">
              <a:buNone/>
            </a:pPr>
            <a:r>
              <a:rPr lang="en-US" altLang="ko-KR" sz="2000" dirty="0"/>
              <a:t>        - </a:t>
            </a:r>
            <a:r>
              <a:rPr lang="ko-KR" altLang="en-US" sz="2000" dirty="0"/>
              <a:t>위 두 개의 파일 내용을 변경해야 함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7065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 err="1"/>
              <a:t>리눅스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Root </a:t>
            </a:r>
            <a:r>
              <a:rPr lang="ko-KR" altLang="en-US" dirty="0"/>
              <a:t>권한으로 로그인 한기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    - </a:t>
            </a:r>
            <a:r>
              <a:rPr lang="ko-KR" altLang="en-US" sz="2000" dirty="0"/>
              <a:t> </a:t>
            </a:r>
            <a:r>
              <a:rPr lang="en-US" altLang="ko-KR" sz="2000" dirty="0"/>
              <a:t># cd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/gdm3</a:t>
            </a:r>
          </a:p>
          <a:p>
            <a:pPr marL="0" indent="0">
              <a:buNone/>
            </a:pPr>
            <a:r>
              <a:rPr lang="en-US" altLang="ko-KR" sz="2000" dirty="0"/>
              <a:t>          # vi </a:t>
            </a:r>
            <a:r>
              <a:rPr lang="en-US" altLang="ko-KR" sz="2000" dirty="0" err="1"/>
              <a:t>custom.conf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-&gt; vi</a:t>
            </a:r>
            <a:r>
              <a:rPr lang="ko-KR" altLang="en-US" sz="2000" dirty="0"/>
              <a:t>를 이용하여 편집하기 위해서는 방향키로 원하는 위치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</a:t>
            </a:r>
            <a:r>
              <a:rPr lang="ko-KR" altLang="en-US" sz="2000" dirty="0"/>
              <a:t>까지 옮기고 </a:t>
            </a:r>
            <a:r>
              <a:rPr lang="en-US" altLang="ko-KR" sz="2000" dirty="0"/>
              <a:t>‘i’ 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눌러 </a:t>
            </a:r>
            <a:r>
              <a:rPr lang="en-US" altLang="ko-KR" sz="2000" dirty="0"/>
              <a:t>“</a:t>
            </a:r>
            <a:r>
              <a:rPr lang="ko-KR" altLang="en-US" sz="2000" dirty="0"/>
              <a:t>입력모드</a:t>
            </a:r>
            <a:r>
              <a:rPr lang="en-US" altLang="ko-KR" sz="2000" dirty="0"/>
              <a:t>”</a:t>
            </a:r>
            <a:r>
              <a:rPr lang="ko-KR" altLang="en-US" sz="2000" dirty="0"/>
              <a:t>를 설정한 후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‘</a:t>
            </a:r>
            <a:r>
              <a:rPr lang="en-US" altLang="ko-KR" sz="2000" dirty="0" err="1"/>
              <a:t>AllowRoo</a:t>
            </a:r>
            <a:r>
              <a:rPr lang="en-US" altLang="ko-KR" sz="2000" dirty="0"/>
              <a:t>~…’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입력한다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77072"/>
            <a:ext cx="3456384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714386" y="6109772"/>
            <a:ext cx="833278" cy="296997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77397" y="59492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추가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653136"/>
            <a:ext cx="2952328" cy="95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화살표 연결선 7"/>
          <p:cNvCxnSpPr>
            <a:stCxn id="6" idx="3"/>
          </p:cNvCxnSpPr>
          <p:nvPr/>
        </p:nvCxnSpPr>
        <p:spPr>
          <a:xfrm flipV="1">
            <a:off x="2123728" y="5229200"/>
            <a:ext cx="3312368" cy="904746"/>
          </a:xfrm>
          <a:prstGeom prst="straightConnector1">
            <a:avLst/>
          </a:prstGeom>
          <a:ln w="889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0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 err="1"/>
              <a:t>리눅스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Root </a:t>
            </a:r>
            <a:r>
              <a:rPr lang="ko-KR" altLang="en-US" dirty="0"/>
              <a:t>권한으로 로그인 한기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308" y="3501008"/>
            <a:ext cx="5743972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1331640" y="3894982"/>
            <a:ext cx="4968552" cy="216024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652120" y="356789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주석처리</a:t>
            </a:r>
            <a:r>
              <a:rPr lang="en-US" altLang="ko-KR" b="1" dirty="0">
                <a:solidFill>
                  <a:srgbClr val="FF0000"/>
                </a:solidFill>
              </a:rPr>
              <a:t>(#)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9632" y="2638653"/>
            <a:ext cx="77048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cd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pam.d</a:t>
            </a:r>
            <a:r>
              <a:rPr lang="en-US" altLang="ko-KR" dirty="0"/>
              <a:t>  </a:t>
            </a:r>
          </a:p>
          <a:p>
            <a:r>
              <a:rPr lang="en-US" altLang="ko-KR" dirty="0"/>
              <a:t># vi </a:t>
            </a:r>
            <a:r>
              <a:rPr lang="en-US" altLang="ko-KR" dirty="0" err="1"/>
              <a:t>gdm</a:t>
            </a:r>
            <a:r>
              <a:rPr lang="en-US" altLang="ko-KR" dirty="0"/>
              <a:t>-password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위와 같이 </a:t>
            </a:r>
            <a:r>
              <a:rPr lang="ko-KR" altLang="en-US" dirty="0" err="1"/>
              <a:t>셋팅</a:t>
            </a:r>
            <a:r>
              <a:rPr lang="ko-KR" altLang="en-US" dirty="0"/>
              <a:t> 후 재 부팅</a:t>
            </a:r>
            <a:r>
              <a:rPr lang="en-US" altLang="ko-KR" dirty="0"/>
              <a:t>~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vi </a:t>
            </a:r>
            <a:r>
              <a:rPr lang="ko-KR" altLang="en-US" dirty="0"/>
              <a:t>편집기의 자세한 사용 방법은 학기 중에 학습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651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 err="1"/>
              <a:t>리눅스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시작과 종료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두 가지 방법 </a:t>
            </a:r>
            <a:r>
              <a:rPr lang="en-US" altLang="ko-KR" sz="2000" dirty="0"/>
              <a:t>: -&gt; </a:t>
            </a:r>
            <a:r>
              <a:rPr lang="ko-KR" altLang="en-US" sz="2000" dirty="0"/>
              <a:t>바탕화면 오른쪽 상단에서 전원버튼 사용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643806"/>
            <a:ext cx="2880320" cy="188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4176464" cy="315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427984" y="2636912"/>
            <a:ext cx="43204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885590" y="4509120"/>
            <a:ext cx="720080" cy="100811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812360" y="5795934"/>
            <a:ext cx="504056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49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 err="1"/>
              <a:t>리눅스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시작과 종료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종료 방법 </a:t>
            </a:r>
            <a:r>
              <a:rPr lang="en-US" altLang="ko-KR" sz="2000" dirty="0"/>
              <a:t>: -&gt; </a:t>
            </a:r>
            <a:r>
              <a:rPr lang="ko-KR" altLang="en-US" sz="2000" dirty="0"/>
              <a:t>터미널에서 사용할 수 있는 다른 명령어 사용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97" b="48935"/>
          <a:stretch/>
        </p:blipFill>
        <p:spPr>
          <a:xfrm>
            <a:off x="1097614" y="2599851"/>
            <a:ext cx="2880320" cy="212529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66" r="58797"/>
          <a:stretch/>
        </p:blipFill>
        <p:spPr>
          <a:xfrm>
            <a:off x="4067944" y="2561156"/>
            <a:ext cx="2880320" cy="209145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76" y="5085184"/>
            <a:ext cx="8220075" cy="1657350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38158ED-98BC-4033-B336-30D1FCC373E8}"/>
              </a:ext>
            </a:extLst>
          </p:cNvPr>
          <p:cNvSpPr/>
          <p:nvPr/>
        </p:nvSpPr>
        <p:spPr>
          <a:xfrm rot="20068093">
            <a:off x="2218060" y="4437640"/>
            <a:ext cx="1098122" cy="647544"/>
          </a:xfrm>
          <a:prstGeom prst="rightArrow">
            <a:avLst>
              <a:gd name="adj1" fmla="val 50000"/>
              <a:gd name="adj2" fmla="val 4117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대문자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DD91D85-8AC2-4A8C-9E17-4D666D8AD67D}"/>
              </a:ext>
            </a:extLst>
          </p:cNvPr>
          <p:cNvSpPr/>
          <p:nvPr/>
        </p:nvSpPr>
        <p:spPr>
          <a:xfrm flipH="1">
            <a:off x="6170349" y="2973625"/>
            <a:ext cx="1098122" cy="647544"/>
          </a:xfrm>
          <a:prstGeom prst="rightArrow">
            <a:avLst>
              <a:gd name="adj1" fmla="val 50000"/>
              <a:gd name="adj2" fmla="val 4117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소문자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7E9812A-90BD-4447-B13A-7684E97A70B4}"/>
              </a:ext>
            </a:extLst>
          </p:cNvPr>
          <p:cNvSpPr/>
          <p:nvPr/>
        </p:nvSpPr>
        <p:spPr>
          <a:xfrm>
            <a:off x="3203848" y="4232605"/>
            <a:ext cx="288276" cy="288276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D67CA07-2417-4FE0-861A-66FF61C5119B}"/>
              </a:ext>
            </a:extLst>
          </p:cNvPr>
          <p:cNvSpPr/>
          <p:nvPr/>
        </p:nvSpPr>
        <p:spPr>
          <a:xfrm>
            <a:off x="5837068" y="3153259"/>
            <a:ext cx="288276" cy="288276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2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 err="1"/>
              <a:t>리눅스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재부팅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ko-KR" altLang="en-US" sz="2000" dirty="0" err="1"/>
              <a:t>재부팅</a:t>
            </a:r>
            <a:r>
              <a:rPr lang="ko-KR" altLang="en-US" sz="2000" dirty="0"/>
              <a:t> 방법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: reboot, shutdown –r now, 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 6 </a:t>
            </a:r>
            <a:r>
              <a:rPr lang="ko-KR" altLang="en-US" sz="2000" dirty="0"/>
              <a:t>등의 명령어 사용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406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6102</TotalTime>
  <Words>1440</Words>
  <Application>Microsoft Office PowerPoint</Application>
  <PresentationFormat>화면 슬라이드 쇼(4:3)</PresentationFormat>
  <Paragraphs>329</Paragraphs>
  <Slides>29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Symbol</vt:lpstr>
      <vt:lpstr>Office 테마</vt:lpstr>
      <vt:lpstr>시스템서버운영 14:03 출석시작</vt:lpstr>
      <vt:lpstr>2. 리눅스 기본 사용법</vt:lpstr>
      <vt:lpstr>2. 리눅스 기본 사용법</vt:lpstr>
      <vt:lpstr>2. 리눅스 기본 사용법</vt:lpstr>
      <vt:lpstr>2. 리눅스 기본 사용법</vt:lpstr>
      <vt:lpstr>2. 리눅스 기본 사용법</vt:lpstr>
      <vt:lpstr>2. 리눅스 기본 사용법</vt:lpstr>
      <vt:lpstr>2. 리눅스 기본 사용법</vt:lpstr>
      <vt:lpstr>2. 리눅스 기본 사용법</vt:lpstr>
      <vt:lpstr>2. 리눅스 기본 사용법</vt:lpstr>
      <vt:lpstr>2. 리눅스 기본 사용법</vt:lpstr>
      <vt:lpstr>2. 리눅스 기본 사용법</vt:lpstr>
      <vt:lpstr>2. 리눅스 기본 사용법</vt:lpstr>
      <vt:lpstr>2. 리눅스 기본 사용법</vt:lpstr>
      <vt:lpstr>2. 리눅스 기본 사용법</vt:lpstr>
      <vt:lpstr>2. 리눅스 기본 사용법</vt:lpstr>
      <vt:lpstr>여기서 잠깐!!</vt:lpstr>
      <vt:lpstr>2. 리눅스 기본 사용법</vt:lpstr>
      <vt:lpstr>2. 리눅스 기본 사용법</vt:lpstr>
      <vt:lpstr>2. 리눅스 기본 사용법</vt:lpstr>
      <vt:lpstr>2. 리눅스 기본 사용법</vt:lpstr>
      <vt:lpstr>2. 리눅스 기본 사용법</vt:lpstr>
      <vt:lpstr>2. 리눅스 기본 사용법</vt:lpstr>
      <vt:lpstr>2. 리눅스 기본 사용법</vt:lpstr>
      <vt:lpstr>2. 리눅스 기본 사용법</vt:lpstr>
      <vt:lpstr>2. 리눅스 기본 사용법</vt:lpstr>
      <vt:lpstr>2. 리눅스 기본 사용법</vt:lpstr>
      <vt:lpstr>2. 리눅스 기본 사용법</vt:lpstr>
      <vt:lpstr>2. 리눅스 기본 사용법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실습</dc:title>
  <dc:creator>TEST</dc:creator>
  <cp:lastModifiedBy>user</cp:lastModifiedBy>
  <cp:revision>138</cp:revision>
  <dcterms:created xsi:type="dcterms:W3CDTF">2020-03-05T03:07:47Z</dcterms:created>
  <dcterms:modified xsi:type="dcterms:W3CDTF">2020-10-27T13:46:36Z</dcterms:modified>
</cp:coreProperties>
</file>