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89" r:id="rId4"/>
    <p:sldId id="290" r:id="rId5"/>
    <p:sldId id="291" r:id="rId6"/>
    <p:sldId id="292" r:id="rId7"/>
    <p:sldId id="293" r:id="rId8"/>
    <p:sldId id="307" r:id="rId9"/>
    <p:sldId id="308" r:id="rId10"/>
    <p:sldId id="309" r:id="rId11"/>
    <p:sldId id="310" r:id="rId12"/>
    <p:sldId id="311" r:id="rId13"/>
    <p:sldId id="316" r:id="rId14"/>
    <p:sldId id="313" r:id="rId15"/>
    <p:sldId id="314" r:id="rId16"/>
    <p:sldId id="31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F1"/>
    <a:srgbClr val="FDF8F5"/>
    <a:srgbClr val="FAEEE6"/>
    <a:srgbClr val="F9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6" autoAdjust="0"/>
  </p:normalViewPr>
  <p:slideViewPr>
    <p:cSldViewPr>
      <p:cViewPr varScale="1">
        <p:scale>
          <a:sx n="60" d="100"/>
          <a:sy n="60" d="100"/>
        </p:scale>
        <p:origin x="20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6027-97F3-499C-BE6F-B124B409ED76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E5A37-1470-4B40-A4F8-0A3AC656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cd</a:t>
            </a:r>
            <a:r>
              <a:rPr lang="ko-KR" altLang="en-US" dirty="0"/>
              <a:t>와 </a:t>
            </a:r>
            <a:r>
              <a:rPr lang="en-US" altLang="ko-KR" dirty="0"/>
              <a:t>cd ~</a:t>
            </a:r>
            <a:r>
              <a:rPr lang="ko-KR" altLang="en-US" dirty="0"/>
              <a:t>은 같은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cd ~</a:t>
            </a:r>
            <a:r>
              <a:rPr lang="en-US" altLang="ko-KR" dirty="0" err="1"/>
              <a:t>jjeong</a:t>
            </a:r>
            <a:r>
              <a:rPr lang="ko-KR" altLang="en-US" dirty="0"/>
              <a:t>은 </a:t>
            </a:r>
            <a:r>
              <a:rPr lang="en-US" altLang="ko-KR" dirty="0" err="1"/>
              <a:t>jjeong</a:t>
            </a:r>
            <a:r>
              <a:rPr lang="ko-KR" altLang="en-US" dirty="0"/>
              <a:t>이라는 사람의 홈 디렉터리로 </a:t>
            </a:r>
            <a:r>
              <a:rPr lang="ko-KR" altLang="en-US" dirty="0" err="1"/>
              <a:t>가고싶다는</a:t>
            </a:r>
            <a:r>
              <a:rPr lang="ko-KR" altLang="en-US" dirty="0"/>
              <a:t>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2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useradd</a:t>
            </a:r>
            <a:r>
              <a:rPr lang="ko-KR" altLang="en-US" dirty="0"/>
              <a:t>도 사용되기는 하지만 </a:t>
            </a:r>
            <a:r>
              <a:rPr lang="en-US" altLang="ko-KR" dirty="0" err="1"/>
              <a:t>adduser</a:t>
            </a:r>
            <a:r>
              <a:rPr lang="ko-KR" altLang="en-US" dirty="0"/>
              <a:t>로 사용하기</a:t>
            </a:r>
            <a:endParaRPr lang="en-US" altLang="ko-KR" dirty="0"/>
          </a:p>
          <a:p>
            <a:r>
              <a:rPr lang="en-US" altLang="ko-KR" dirty="0"/>
              <a:t>--home</a:t>
            </a:r>
            <a:r>
              <a:rPr lang="ko-KR" altLang="en-US" dirty="0"/>
              <a:t>은 디렉터리가 없어도 만들어짐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Adduser</a:t>
            </a:r>
            <a:r>
              <a:rPr lang="ko-KR" altLang="en-US" dirty="0"/>
              <a:t> </a:t>
            </a:r>
            <a:r>
              <a:rPr lang="en-US" altLang="ko-KR" dirty="0"/>
              <a:t>cookuser1</a:t>
            </a:r>
            <a:r>
              <a:rPr lang="ko-KR" altLang="en-US" dirty="0"/>
              <a:t>을 타이핑한 후 </a:t>
            </a:r>
            <a:r>
              <a:rPr lang="en-US" altLang="ko-KR" dirty="0"/>
              <a:t>enter </a:t>
            </a:r>
            <a:r>
              <a:rPr lang="ko-KR" altLang="en-US" dirty="0"/>
              <a:t>누르면 </a:t>
            </a:r>
            <a:r>
              <a:rPr lang="en-US" altLang="ko-KR" dirty="0"/>
              <a:t>UID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고 </a:t>
            </a:r>
            <a:r>
              <a:rPr lang="en-US" altLang="ko-KR" dirty="0"/>
              <a:t>GID</a:t>
            </a:r>
            <a:r>
              <a:rPr lang="ko-KR" altLang="en-US" dirty="0"/>
              <a:t>는 </a:t>
            </a:r>
            <a:r>
              <a:rPr lang="en-US" altLang="ko-KR" dirty="0"/>
              <a:t>~</a:t>
            </a:r>
            <a:r>
              <a:rPr lang="ko-KR" altLang="en-US" dirty="0"/>
              <a:t>라는 내용이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1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사용자에게 그룹은 여러 개 있어도 괜찮다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 계정을  생성할 때 만든 그룹을 </a:t>
            </a:r>
            <a:r>
              <a:rPr lang="ko-KR" altLang="en-US" dirty="0" err="1"/>
              <a:t>주그룹</a:t>
            </a:r>
            <a:r>
              <a:rPr lang="ko-KR" altLang="en-US" dirty="0"/>
              <a:t> </a:t>
            </a:r>
            <a:r>
              <a:rPr lang="en-US" altLang="ko-KR" dirty="0"/>
              <a:t>or 1</a:t>
            </a:r>
            <a:r>
              <a:rPr lang="ko-KR" altLang="en-US" dirty="0"/>
              <a:t>차 그룹이라고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adduser</a:t>
            </a:r>
            <a:r>
              <a:rPr lang="ko-KR" altLang="en-US" dirty="0"/>
              <a:t>는 디렉터리가 있으면 만들고 없으면 새롭게 생성을 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 err="1"/>
              <a:t>usermod</a:t>
            </a:r>
            <a:r>
              <a:rPr lang="ko-KR" altLang="en-US" dirty="0"/>
              <a:t>는 없으면 </a:t>
            </a:r>
            <a:r>
              <a:rPr lang="ko-KR" altLang="en-US" dirty="0" err="1"/>
              <a:t>없는대로</a:t>
            </a:r>
            <a:r>
              <a:rPr lang="ko-KR" altLang="en-US" dirty="0"/>
              <a:t> 그대로 놔둔다</a:t>
            </a:r>
            <a:r>
              <a:rPr lang="en-US" altLang="ko-KR" dirty="0"/>
              <a:t>. </a:t>
            </a:r>
            <a:r>
              <a:rPr lang="ko-KR" altLang="en-US" dirty="0"/>
              <a:t>그렇기에 변경할 때 변경하려는 디렉터리가 있어야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 err="1"/>
              <a:t>usermod</a:t>
            </a:r>
            <a:r>
              <a:rPr lang="en-US" altLang="ko-KR" dirty="0"/>
              <a:t>  –d  /home/DY/test  std01</a:t>
            </a:r>
            <a:r>
              <a:rPr lang="ko-KR" altLang="en-US" dirty="0"/>
              <a:t>는 </a:t>
            </a:r>
            <a:r>
              <a:rPr lang="en-US" altLang="ko-KR" dirty="0"/>
              <a:t>std01</a:t>
            </a:r>
            <a:r>
              <a:rPr lang="ko-KR" altLang="en-US" dirty="0"/>
              <a:t> 홈 디렉터리를 </a:t>
            </a:r>
            <a:r>
              <a:rPr lang="en-US" altLang="ko-KR" dirty="0"/>
              <a:t>DY </a:t>
            </a:r>
            <a:r>
              <a:rPr lang="ko-KR" altLang="en-US" dirty="0"/>
              <a:t>디렉터리 밑에 </a:t>
            </a:r>
            <a:r>
              <a:rPr lang="en-US" altLang="ko-KR" dirty="0"/>
              <a:t>test</a:t>
            </a:r>
            <a:r>
              <a:rPr lang="ko-KR" altLang="en-US" dirty="0"/>
              <a:t>라는 디렉터리로 바꾸라는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Home </a:t>
            </a:r>
            <a:r>
              <a:rPr lang="ko-KR" altLang="en-US" dirty="0"/>
              <a:t>디렉터리가 없으면 읽기와 실행만 가능하여 쓰기가 불가능하여 새로운 디렉터리 생성 불가하여 자동으로</a:t>
            </a:r>
            <a:r>
              <a:rPr lang="en-US" altLang="ko-KR" dirty="0"/>
              <a:t> root</a:t>
            </a:r>
            <a:r>
              <a:rPr lang="ko-KR" altLang="en-US" dirty="0"/>
              <a:t> 디렉터리로 </a:t>
            </a:r>
            <a:r>
              <a:rPr lang="ko-KR" altLang="en-US" dirty="0" err="1"/>
              <a:t>들어감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77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Passwd</a:t>
            </a:r>
            <a:r>
              <a:rPr lang="ko-KR" altLang="en-US" dirty="0"/>
              <a:t>는 비밀번호를 부여하고 변경하는 명령어이고</a:t>
            </a:r>
            <a:r>
              <a:rPr lang="en-US" altLang="ko-KR" dirty="0"/>
              <a:t>, </a:t>
            </a:r>
            <a:r>
              <a:rPr lang="en-US" altLang="ko-KR" dirty="0" err="1"/>
              <a:t>chage</a:t>
            </a:r>
            <a:r>
              <a:rPr lang="ko-KR" altLang="en-US" dirty="0"/>
              <a:t>는 비밀번호의 사용 기간을 변경하는 명령어이다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지우려는 계정 안에 </a:t>
            </a:r>
            <a:r>
              <a:rPr lang="ko-KR" altLang="en-US" dirty="0" err="1"/>
              <a:t>들어와있을</a:t>
            </a:r>
            <a:r>
              <a:rPr lang="ko-KR" altLang="en-US" dirty="0"/>
              <a:t> 때 사용자를 삭제하면 그대로 남아있다가 계정을 나가면 삭제됨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54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groupmod</a:t>
            </a:r>
            <a:r>
              <a:rPr lang="ko-KR" altLang="en-US" dirty="0"/>
              <a:t>는 </a:t>
            </a:r>
            <a:r>
              <a:rPr lang="en-US" altLang="ko-KR" dirty="0" err="1"/>
              <a:t>usermod</a:t>
            </a:r>
            <a:r>
              <a:rPr lang="ko-KR" altLang="en-US" dirty="0"/>
              <a:t>와 같음</a:t>
            </a:r>
            <a:r>
              <a:rPr lang="en-US" altLang="ko-KR" dirty="0"/>
              <a:t>. </a:t>
            </a:r>
            <a:r>
              <a:rPr lang="en-US" altLang="ko-KR" dirty="0" err="1"/>
              <a:t>usermod</a:t>
            </a:r>
            <a:r>
              <a:rPr lang="ko-KR" altLang="en-US" dirty="0"/>
              <a:t>는 사용자에 대한 속성 변경이고</a:t>
            </a:r>
            <a:r>
              <a:rPr lang="en-US" altLang="ko-KR" dirty="0"/>
              <a:t>, </a:t>
            </a:r>
            <a:r>
              <a:rPr lang="en-US" altLang="ko-KR" dirty="0" err="1"/>
              <a:t>groupmod</a:t>
            </a:r>
            <a:r>
              <a:rPr lang="ko-KR" altLang="en-US" dirty="0"/>
              <a:t>는 그룹에 대한 속성 변경이다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 std00</a:t>
            </a:r>
            <a:r>
              <a:rPr lang="ko-KR" altLang="en-US" dirty="0"/>
              <a:t>이라는 명령어를 주면</a:t>
            </a:r>
            <a:r>
              <a:rPr lang="en-US" altLang="ko-KR" dirty="0"/>
              <a:t> std00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와 </a:t>
            </a:r>
            <a:r>
              <a:rPr lang="en-US" altLang="ko-KR" dirty="0"/>
              <a:t>gid</a:t>
            </a:r>
            <a:r>
              <a:rPr lang="ko-KR" altLang="en-US" dirty="0"/>
              <a:t>를 보여줌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09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newgrp</a:t>
            </a:r>
            <a:r>
              <a:rPr lang="ko-KR" altLang="en-US" dirty="0"/>
              <a:t>은 변경할 계정으로 </a:t>
            </a:r>
            <a:r>
              <a:rPr lang="ko-KR" altLang="en-US" dirty="0" err="1"/>
              <a:t>로그인되어있어야</a:t>
            </a:r>
            <a:r>
              <a:rPr lang="ko-KR" altLang="en-US" dirty="0"/>
              <a:t> 변경이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그룹명을 변경하면 </a:t>
            </a:r>
            <a:r>
              <a:rPr lang="en-US" altLang="ko-KR" dirty="0"/>
              <a:t>1</a:t>
            </a:r>
            <a:r>
              <a:rPr lang="ko-KR" altLang="en-US" dirty="0"/>
              <a:t>차 그룹과 </a:t>
            </a:r>
            <a:r>
              <a:rPr lang="en-US" altLang="ko-KR" dirty="0"/>
              <a:t>2</a:t>
            </a:r>
            <a:r>
              <a:rPr lang="ko-KR" altLang="en-US" dirty="0"/>
              <a:t>차 그룹이 </a:t>
            </a:r>
            <a:r>
              <a:rPr lang="ko-KR" altLang="en-US" dirty="0" err="1"/>
              <a:t>바껴있다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그룹을 지우면 </a:t>
            </a:r>
            <a:r>
              <a:rPr lang="en-US" altLang="ko-KR" dirty="0"/>
              <a:t>2</a:t>
            </a:r>
            <a:r>
              <a:rPr lang="ko-KR" altLang="en-US" dirty="0"/>
              <a:t>차 그룹이 </a:t>
            </a:r>
            <a:r>
              <a:rPr lang="en-US" altLang="ko-KR" dirty="0"/>
              <a:t>1</a:t>
            </a:r>
            <a:r>
              <a:rPr lang="ko-KR" altLang="en-US" dirty="0"/>
              <a:t>차 그룹으로 넘어옴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파일에 </a:t>
            </a:r>
            <a:r>
              <a:rPr lang="en-US" altLang="ko-KR" dirty="0"/>
              <a:t>touch</a:t>
            </a:r>
            <a:r>
              <a:rPr lang="ko-KR" altLang="en-US" dirty="0"/>
              <a:t>를 다시 쓰면 시간만 바뀜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퍼미션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 가능여부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제일 앞이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인건 일반파일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가 </a:t>
            </a:r>
            <a:r>
              <a:rPr lang="ko-KR" altLang="en-US" dirty="0" err="1"/>
              <a:t>없는건</a:t>
            </a:r>
            <a:r>
              <a:rPr lang="ko-KR" altLang="en-US" dirty="0"/>
              <a:t> 디렉터리 파일</a:t>
            </a:r>
            <a:endParaRPr lang="en-US" altLang="ko-KR" dirty="0"/>
          </a:p>
          <a:p>
            <a:r>
              <a:rPr lang="en-US" altLang="ko-KR" dirty="0"/>
              <a:t>l(</a:t>
            </a:r>
            <a:r>
              <a:rPr lang="ko-KR" altLang="en-US" dirty="0"/>
              <a:t>알파벳 </a:t>
            </a:r>
            <a:r>
              <a:rPr lang="en-US" altLang="ko-KR" dirty="0"/>
              <a:t>l)</a:t>
            </a:r>
            <a:r>
              <a:rPr lang="ko-KR" altLang="en-US" dirty="0"/>
              <a:t>인건 링크파일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0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Ex) </a:t>
            </a:r>
            <a:r>
              <a:rPr lang="en-US" altLang="ko-KR" dirty="0" err="1"/>
              <a:t>mkdir</a:t>
            </a:r>
            <a:r>
              <a:rPr lang="en-US" altLang="ko-KR" dirty="0"/>
              <a:t> –p ./test1/test11   =&gt;   </a:t>
            </a:r>
            <a:r>
              <a:rPr lang="ko-KR" altLang="en-US" dirty="0"/>
              <a:t>현재 디렉터리에서 </a:t>
            </a:r>
            <a:r>
              <a:rPr lang="en-US" altLang="ko-KR" dirty="0"/>
              <a:t>test1</a:t>
            </a:r>
            <a:r>
              <a:rPr lang="ko-KR" altLang="en-US" dirty="0"/>
              <a:t>이 있으면</a:t>
            </a:r>
            <a:r>
              <a:rPr lang="en-US" altLang="ko-KR" dirty="0"/>
              <a:t> </a:t>
            </a:r>
            <a:r>
              <a:rPr lang="ko-KR" altLang="en-US" dirty="0"/>
              <a:t>밑에 </a:t>
            </a:r>
            <a:r>
              <a:rPr lang="en-US" altLang="ko-KR" dirty="0"/>
              <a:t>test11</a:t>
            </a:r>
            <a:r>
              <a:rPr lang="ko-KR" altLang="en-US" dirty="0"/>
              <a:t>을 만들고 없으면 </a:t>
            </a:r>
            <a:r>
              <a:rPr lang="en-US" altLang="ko-KR" dirty="0"/>
              <a:t>test1</a:t>
            </a:r>
            <a:r>
              <a:rPr lang="ko-KR" altLang="en-US" dirty="0"/>
              <a:t>을 자동생성한 후 </a:t>
            </a:r>
            <a:r>
              <a:rPr lang="en-US" altLang="ko-KR" dirty="0"/>
              <a:t>test11</a:t>
            </a:r>
            <a:r>
              <a:rPr lang="ko-KR" altLang="en-US" dirty="0"/>
              <a:t>까지 만들라는 의미</a:t>
            </a:r>
            <a:r>
              <a:rPr lang="en-US" altLang="ko-KR" dirty="0"/>
              <a:t>(-p</a:t>
            </a:r>
            <a:r>
              <a:rPr lang="ko-KR" altLang="en-US" dirty="0"/>
              <a:t>없으면 </a:t>
            </a:r>
            <a:r>
              <a:rPr lang="en-US" altLang="ko-KR" dirty="0"/>
              <a:t>test1</a:t>
            </a:r>
            <a:r>
              <a:rPr lang="ko-KR" altLang="en-US" dirty="0"/>
              <a:t>이 </a:t>
            </a:r>
            <a:r>
              <a:rPr lang="ko-KR" altLang="en-US" dirty="0" err="1"/>
              <a:t>자동생성되지</a:t>
            </a:r>
            <a:r>
              <a:rPr lang="ko-KR" altLang="en-US" dirty="0"/>
              <a:t> 않아</a:t>
            </a:r>
            <a:endParaRPr lang="en-US" altLang="ko-KR" dirty="0"/>
          </a:p>
          <a:p>
            <a:r>
              <a:rPr lang="ko-KR" altLang="en-US" dirty="0"/>
              <a:t>오류가 발생한다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Ex) test1 </a:t>
            </a:r>
            <a:r>
              <a:rPr lang="ko-KR" altLang="en-US" dirty="0"/>
              <a:t>파일은 안에 </a:t>
            </a:r>
            <a:r>
              <a:rPr lang="en-US" altLang="ko-KR" dirty="0"/>
              <a:t>test11</a:t>
            </a:r>
            <a:r>
              <a:rPr lang="ko-KR" altLang="en-US" dirty="0"/>
              <a:t>을 넣었기 때문에 </a:t>
            </a:r>
            <a:r>
              <a:rPr lang="ko-KR" altLang="en-US" dirty="0" err="1"/>
              <a:t>비어있지</a:t>
            </a:r>
            <a:r>
              <a:rPr lang="ko-KR" altLang="en-US" dirty="0"/>
              <a:t> 않아 지워지지 않는다</a:t>
            </a:r>
            <a:r>
              <a:rPr lang="en-US" altLang="ko-KR" dirty="0"/>
              <a:t>. test1</a:t>
            </a:r>
            <a:r>
              <a:rPr lang="ko-KR" altLang="en-US" dirty="0"/>
              <a:t>을 지우기 위해서는 </a:t>
            </a:r>
            <a:r>
              <a:rPr lang="en-US" altLang="ko-KR" dirty="0"/>
              <a:t>rm-r test1</a:t>
            </a:r>
            <a:r>
              <a:rPr lang="ko-KR" altLang="en-US" dirty="0"/>
              <a:t>이라고 써야한다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7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-r</a:t>
            </a:r>
            <a:r>
              <a:rPr lang="ko-KR" altLang="en-US" dirty="0"/>
              <a:t>은 하위 디렉터리까지 전부 다를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test.txt</a:t>
            </a:r>
            <a:r>
              <a:rPr lang="ko-KR" altLang="en-US" dirty="0"/>
              <a:t> </a:t>
            </a:r>
            <a:r>
              <a:rPr lang="en-US" altLang="ko-KR" dirty="0"/>
              <a:t>test/aaa.txt</a:t>
            </a:r>
            <a:r>
              <a:rPr lang="ko-KR" altLang="en-US" dirty="0"/>
              <a:t>와 </a:t>
            </a:r>
            <a:r>
              <a:rPr lang="en-US" altLang="ko-KR" dirty="0"/>
              <a:t>text.txt ./test/aaa.txt</a:t>
            </a:r>
            <a:r>
              <a:rPr lang="ko-KR" altLang="en-US" dirty="0"/>
              <a:t>는 같은 의미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9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</a:t>
            </a:r>
            <a:r>
              <a:rPr lang="ko-KR" altLang="en-US" dirty="0"/>
              <a:t>는 </a:t>
            </a:r>
            <a:r>
              <a:rPr lang="en-US" altLang="ko-KR" dirty="0"/>
              <a:t>Ctrl + x</a:t>
            </a:r>
            <a:r>
              <a:rPr lang="ko-KR" altLang="en-US" dirty="0"/>
              <a:t>와 같은 명령어</a:t>
            </a:r>
            <a:endParaRPr lang="en-US" altLang="ko-KR" dirty="0"/>
          </a:p>
          <a:p>
            <a:r>
              <a:rPr lang="en-US" altLang="ko-KR" dirty="0"/>
              <a:t>mv </a:t>
            </a:r>
            <a:r>
              <a:rPr lang="en-US" altLang="ko-KR" dirty="0" err="1"/>
              <a:t>aaa</a:t>
            </a:r>
            <a:r>
              <a:rPr lang="en-US" altLang="ko-KR" dirty="0"/>
              <a:t> </a:t>
            </a:r>
            <a:r>
              <a:rPr lang="en-US" altLang="ko-KR" dirty="0" err="1"/>
              <a:t>bbb</a:t>
            </a:r>
            <a:r>
              <a:rPr lang="en-US" altLang="ko-KR" dirty="0"/>
              <a:t> ccc </a:t>
            </a:r>
            <a:r>
              <a:rPr lang="en-US" altLang="ko-KR" dirty="0" err="1"/>
              <a:t>ddd</a:t>
            </a:r>
            <a:r>
              <a:rPr lang="ko-KR" altLang="en-US" dirty="0"/>
              <a:t>처럼 맨 뒤에는 반드시 디렉터리를 주게 되어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cat</a:t>
            </a:r>
            <a:r>
              <a:rPr lang="ko-KR" altLang="en-US" dirty="0"/>
              <a:t>는 </a:t>
            </a:r>
            <a:r>
              <a:rPr lang="en-US" altLang="ko-KR" dirty="0"/>
              <a:t>vi</a:t>
            </a:r>
            <a:r>
              <a:rPr lang="ko-KR" altLang="en-US" dirty="0"/>
              <a:t>가 아닌 명령 </a:t>
            </a:r>
            <a:r>
              <a:rPr lang="ko-KR" altLang="en-US" dirty="0" err="1"/>
              <a:t>프로폼트</a:t>
            </a:r>
            <a:r>
              <a:rPr lang="en-US" altLang="ko-KR" dirty="0"/>
              <a:t>(</a:t>
            </a:r>
            <a:r>
              <a:rPr lang="ko-KR" altLang="en-US" dirty="0"/>
              <a:t>쉘</a:t>
            </a:r>
            <a:r>
              <a:rPr lang="en-US" altLang="ko-KR" dirty="0"/>
              <a:t>)</a:t>
            </a:r>
            <a:r>
              <a:rPr lang="ko-KR" altLang="en-US" dirty="0"/>
              <a:t>에서 파일 확인할 때 사용</a:t>
            </a:r>
            <a:endParaRPr lang="en-US" altLang="ko-KR" dirty="0"/>
          </a:p>
          <a:p>
            <a:r>
              <a:rPr lang="en-US" altLang="ko-KR" dirty="0"/>
              <a:t>cat</a:t>
            </a:r>
            <a:r>
              <a:rPr lang="ko-KR" altLang="en-US" dirty="0"/>
              <a:t>는 페이지가 여러 개이면 </a:t>
            </a:r>
            <a:r>
              <a:rPr lang="en-US" altLang="ko-KR" dirty="0"/>
              <a:t>head</a:t>
            </a:r>
            <a:r>
              <a:rPr lang="ko-KR" altLang="en-US" dirty="0"/>
              <a:t>나 </a:t>
            </a:r>
            <a:r>
              <a:rPr lang="en-US" altLang="ko-KR" dirty="0"/>
              <a:t>tail</a:t>
            </a:r>
            <a:r>
              <a:rPr lang="ko-KR" altLang="en-US" dirty="0"/>
              <a:t>을 사용하여 앞</a:t>
            </a:r>
            <a:r>
              <a:rPr lang="en-US" altLang="ko-KR" dirty="0"/>
              <a:t>,</a:t>
            </a:r>
            <a:r>
              <a:rPr lang="ko-KR" altLang="en-US" dirty="0"/>
              <a:t>뒤쪽 내용을 봐야함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7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more</a:t>
            </a:r>
            <a:r>
              <a:rPr lang="ko-KR" altLang="en-US" dirty="0"/>
              <a:t>과 </a:t>
            </a:r>
            <a:r>
              <a:rPr lang="en-US" altLang="ko-KR" dirty="0"/>
              <a:t>less</a:t>
            </a:r>
            <a:r>
              <a:rPr lang="ko-KR" altLang="en-US" dirty="0"/>
              <a:t>는 </a:t>
            </a:r>
            <a:r>
              <a:rPr lang="en-US" altLang="ko-KR" dirty="0"/>
              <a:t>cat</a:t>
            </a:r>
            <a:r>
              <a:rPr lang="ko-KR" altLang="en-US" dirty="0"/>
              <a:t>과 비슷하지만 스페이스나 방향키를 이용하여 페이지 이동이 가능하다는 점에서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more</a:t>
            </a:r>
            <a:r>
              <a:rPr lang="ko-KR" altLang="en-US" dirty="0"/>
              <a:t>는 다음 페이지로만 이동이 가능하며 이전 페이지는 볼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less</a:t>
            </a:r>
            <a:r>
              <a:rPr lang="ko-KR" altLang="en-US" dirty="0"/>
              <a:t>는 다음과 이전 페이지 모두 이동 가능</a:t>
            </a:r>
            <a:endParaRPr lang="en-US" altLang="ko-KR" dirty="0"/>
          </a:p>
          <a:p>
            <a:r>
              <a:rPr lang="en-US" altLang="ko-KR" dirty="0"/>
              <a:t>=&gt; :q </a:t>
            </a:r>
            <a:r>
              <a:rPr lang="ko-KR" altLang="en-US" dirty="0"/>
              <a:t>누르면 페이지에서 빠져나옴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file</a:t>
            </a:r>
            <a:r>
              <a:rPr lang="ko-KR" altLang="en-US" dirty="0"/>
              <a:t>이라는 명령어는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, .ppt</a:t>
            </a:r>
            <a:r>
              <a:rPr lang="ko-KR" altLang="en-US" dirty="0"/>
              <a:t>와 같은 파일의 종류가 아닌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ko-KR" altLang="en-US" dirty="0"/>
              <a:t>과 어떤 형태로</a:t>
            </a:r>
            <a:r>
              <a:rPr lang="en-US" altLang="ko-KR" dirty="0"/>
              <a:t>, </a:t>
            </a:r>
            <a:r>
              <a:rPr lang="ko-KR" altLang="en-US" dirty="0"/>
              <a:t>어떤 코드로 이루어져 있는지에 대해 보여주는 명령어이다</a:t>
            </a:r>
            <a:r>
              <a:rPr lang="en-US" altLang="ko-KR" dirty="0"/>
              <a:t>.(ex: </a:t>
            </a:r>
            <a:r>
              <a:rPr lang="ko-KR" altLang="en-US" dirty="0"/>
              <a:t>영어와 특수문자로 매칭시켜 놓은 아스키코드로 만들어졌다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7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r>
              <a:rPr lang="ko-KR" altLang="en-US" dirty="0"/>
              <a:t>는 현재 작업하고 있는 위치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r>
              <a:rPr lang="ko-KR" altLang="en-US" dirty="0"/>
              <a:t>는 모든 사용자의 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2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!!</a:t>
            </a:r>
            <a:r>
              <a:rPr lang="ko-KR" altLang="en-US" dirty="0"/>
              <a:t>시험문제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홈 디렉터리가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7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그룹은 동일한 특징을 가지고 있는 사용자 모임을 의미함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E5A37-1470-4B40-A4F8-0A3AC6566C0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3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9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F5BA-BAF6-45E9-96D2-82C7634103D1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8E5-DEAD-4F9A-8520-34C2F088FB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ets-priase@hanmail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시스템서버운영</a:t>
            </a:r>
            <a:br>
              <a:rPr lang="en-US" altLang="ko-KR" dirty="0"/>
            </a:br>
            <a:r>
              <a:rPr lang="en-US" altLang="ko-KR" dirty="0"/>
              <a:t>14:03 </a:t>
            </a:r>
            <a:r>
              <a:rPr lang="ko-KR" altLang="en-US" dirty="0"/>
              <a:t>출석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추연수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lets-priase@hanmail.net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18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</a:rPr>
              <a:t>/passwd  &lt;- </a:t>
            </a:r>
            <a:r>
              <a:rPr lang="ko-KR" altLang="en-US" sz="2000" dirty="0">
                <a:highlight>
                  <a:srgbClr val="FFFF00"/>
                </a:highlight>
              </a:rPr>
              <a:t>계정 정보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marL="0" lvl="1" indent="0">
              <a:buNone/>
            </a:pPr>
            <a:r>
              <a:rPr lang="en-US" altLang="ko-KR" sz="2000" dirty="0"/>
              <a:t>      -</a:t>
            </a:r>
            <a:r>
              <a:rPr lang="ko-KR" altLang="en-US" sz="1600" dirty="0"/>
              <a:t>‘</a:t>
            </a:r>
            <a:r>
              <a:rPr lang="ko-KR" altLang="en-US" sz="1600" dirty="0" err="1"/>
              <a:t>계정명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: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ID : </a:t>
            </a:r>
            <a:r>
              <a:rPr lang="ko-KR" altLang="en-US" sz="1600" dirty="0"/>
              <a:t>사용자 그룹 </a:t>
            </a:r>
            <a:r>
              <a:rPr lang="en-US" altLang="ko-KR" sz="1600" dirty="0"/>
              <a:t>ID : </a:t>
            </a:r>
            <a:r>
              <a:rPr lang="ko-KR" altLang="en-US" sz="1600" dirty="0"/>
              <a:t>추가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홈 디렉터리     </a:t>
            </a:r>
            <a:r>
              <a:rPr lang="en-US" altLang="ko-KR" sz="1600" dirty="0"/>
              <a:t>: </a:t>
            </a:r>
            <a:r>
              <a:rPr lang="ko-KR" altLang="en-US" sz="1600" dirty="0"/>
              <a:t>기본 </a:t>
            </a:r>
            <a:r>
              <a:rPr lang="ko-KR" altLang="en-US" sz="1600" dirty="0" err="1"/>
              <a:t>쉘</a:t>
            </a:r>
            <a:r>
              <a:rPr lang="ko-KR" altLang="en-US" sz="1600" dirty="0"/>
              <a:t>’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-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:     X      : 1000      :    1000          :   , , ,        : /home/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: /bin/bash    </a:t>
            </a:r>
          </a:p>
          <a:p>
            <a:pPr marL="0" lvl="1" indent="0">
              <a:buNone/>
            </a:pPr>
            <a:r>
              <a:rPr lang="en-US" altLang="ko-KR" sz="1600" dirty="0"/>
              <a:t>         </a:t>
            </a:r>
          </a:p>
          <a:p>
            <a:pPr marL="0" lvl="1" indent="0">
              <a:buNone/>
            </a:pPr>
            <a:r>
              <a:rPr lang="en-US" altLang="ko-KR" sz="1600" dirty="0"/>
              <a:t>          -&gt; </a:t>
            </a:r>
            <a:r>
              <a:rPr lang="ko-KR" altLang="en-US" sz="1600" dirty="0" err="1"/>
              <a:t>계정명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ubuntu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-&gt; </a:t>
            </a:r>
            <a:r>
              <a:rPr lang="ko-KR" altLang="en-US" sz="1600" dirty="0"/>
              <a:t>비밀번호 </a:t>
            </a:r>
            <a:r>
              <a:rPr lang="en-US" altLang="ko-KR" sz="1600" dirty="0"/>
              <a:t>:  </a:t>
            </a:r>
            <a:r>
              <a:rPr lang="ko-KR" altLang="en-US" sz="1600" dirty="0"/>
              <a:t>이 파일에서는 표시하지 않음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    </a:t>
            </a:r>
            <a:r>
              <a:rPr lang="en-US" altLang="ko-KR" sz="1600" dirty="0" err="1"/>
              <a:t>cf</a:t>
            </a:r>
            <a:r>
              <a:rPr lang="en-US" altLang="ko-KR" sz="1600" dirty="0"/>
              <a:t>) </a:t>
            </a:r>
            <a:r>
              <a:rPr lang="en-US" altLang="ko-KR" sz="1600" dirty="0">
                <a:highlight>
                  <a:srgbClr val="FFFF00"/>
                </a:highlight>
              </a:rPr>
              <a:t>/</a:t>
            </a:r>
            <a:r>
              <a:rPr lang="en-US" altLang="ko-KR" sz="1600" dirty="0" err="1">
                <a:highlight>
                  <a:srgbClr val="FFFF00"/>
                </a:highlight>
              </a:rPr>
              <a:t>etc</a:t>
            </a:r>
            <a:r>
              <a:rPr lang="en-US" altLang="ko-KR" sz="1600" dirty="0">
                <a:highlight>
                  <a:srgbClr val="FFFF00"/>
                </a:highlight>
              </a:rPr>
              <a:t>/shadow </a:t>
            </a:r>
            <a:r>
              <a:rPr lang="ko-KR" altLang="en-US" sz="1600" dirty="0"/>
              <a:t>파일에는 비밀번호가 암호화되어서 보여짐</a:t>
            </a:r>
            <a:r>
              <a:rPr lang="en-US" altLang="ko-KR" sz="1600" dirty="0"/>
              <a:t>.</a:t>
            </a:r>
          </a:p>
          <a:p>
            <a:pPr marL="0" lvl="1" indent="0">
              <a:buNone/>
            </a:pPr>
            <a:r>
              <a:rPr lang="en-US" altLang="ko-KR" sz="1600" dirty="0"/>
              <a:t>           -&gt; </a:t>
            </a:r>
            <a:r>
              <a:rPr lang="ko-KR" altLang="en-US" sz="1600" dirty="0"/>
              <a:t>사용자</a:t>
            </a:r>
            <a:r>
              <a:rPr lang="en-US" altLang="ko-KR" sz="1600" dirty="0"/>
              <a:t> ID : 1000  =&gt; </a:t>
            </a:r>
            <a:r>
              <a:rPr lang="ko-KR" altLang="en-US" sz="1600" dirty="0" err="1"/>
              <a:t>리눅스가</a:t>
            </a:r>
            <a:r>
              <a:rPr lang="ko-KR" altLang="en-US" sz="1600" dirty="0"/>
              <a:t> 사용자를 구분할 때</a:t>
            </a:r>
            <a:r>
              <a:rPr lang="en-US" altLang="ko-KR" sz="1600" dirty="0"/>
              <a:t> ID , </a:t>
            </a:r>
            <a:r>
              <a:rPr lang="ko-KR" altLang="en-US" sz="1600" dirty="0"/>
              <a:t>즉 숫자로 구분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 -&gt; </a:t>
            </a:r>
            <a:r>
              <a:rPr lang="ko-KR" altLang="en-US" sz="1600" dirty="0"/>
              <a:t>사용자 그룹 </a:t>
            </a:r>
            <a:r>
              <a:rPr lang="en-US" altLang="ko-KR" sz="1600" dirty="0"/>
              <a:t>ID : 1000  =&gt; </a:t>
            </a:r>
            <a:r>
              <a:rPr lang="ko-KR" altLang="en-US" sz="1600" dirty="0" err="1"/>
              <a:t>리눅스가</a:t>
            </a:r>
            <a:r>
              <a:rPr lang="ko-KR" altLang="en-US" sz="1600" dirty="0"/>
              <a:t> 사용자 그룹을 구분할 때 </a:t>
            </a:r>
            <a:r>
              <a:rPr lang="en-US" altLang="ko-KR" sz="1600" dirty="0"/>
              <a:t>ID, </a:t>
            </a:r>
            <a:r>
              <a:rPr lang="ko-KR" altLang="en-US" sz="1600" dirty="0"/>
              <a:t>즉</a:t>
            </a:r>
            <a:r>
              <a:rPr lang="en-US" altLang="ko-KR" sz="1600" dirty="0"/>
              <a:t> </a:t>
            </a:r>
            <a:r>
              <a:rPr lang="ko-KR" altLang="en-US" sz="1600" dirty="0"/>
              <a:t>숫자로 구분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 -&gt; </a:t>
            </a:r>
            <a:r>
              <a:rPr lang="ko-KR" altLang="en-US" sz="1600" dirty="0"/>
              <a:t>추가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 계정에 대한 코멘트</a:t>
            </a:r>
            <a:r>
              <a:rPr lang="en-US" altLang="ko-KR" sz="1600" dirty="0"/>
              <a:t>, </a:t>
            </a:r>
            <a:r>
              <a:rPr lang="ko-KR" altLang="en-US" sz="1600" dirty="0"/>
              <a:t>부서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 등</a:t>
            </a:r>
            <a:r>
              <a:rPr lang="en-US" altLang="ko-KR" sz="1600" dirty="0"/>
              <a:t>…</a:t>
            </a:r>
          </a:p>
          <a:p>
            <a:pPr marL="0" lvl="1" indent="0">
              <a:buNone/>
            </a:pPr>
            <a:r>
              <a:rPr lang="en-US" altLang="ko-KR" sz="1600" dirty="0"/>
              <a:t>           -&gt; </a:t>
            </a:r>
            <a:r>
              <a:rPr lang="ko-KR" altLang="en-US" sz="1600" dirty="0"/>
              <a:t>홈 디렉터리 </a:t>
            </a:r>
            <a:r>
              <a:rPr lang="en-US" altLang="ko-KR" sz="1600" dirty="0"/>
              <a:t>: /home/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=&gt; </a:t>
            </a:r>
            <a:r>
              <a:rPr lang="en-US" altLang="ko-KR" sz="1600" dirty="0" err="1"/>
              <a:t>ubuntu</a:t>
            </a:r>
            <a:r>
              <a:rPr lang="ko-KR" altLang="en-US" sz="1600" dirty="0"/>
              <a:t> </a:t>
            </a:r>
            <a:r>
              <a:rPr lang="en-US" altLang="ko-KR" sz="1600" dirty="0"/>
              <a:t>ID</a:t>
            </a:r>
            <a:r>
              <a:rPr lang="ko-KR" altLang="en-US" sz="1600" dirty="0"/>
              <a:t>를 가진 사용자가 로그인 했을 때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                       </a:t>
            </a:r>
            <a:r>
              <a:rPr lang="ko-KR" altLang="en-US" sz="1600" dirty="0"/>
              <a:t>마주하게 되는 디렉터리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    -&gt; </a:t>
            </a:r>
            <a:r>
              <a:rPr lang="ko-KR" altLang="en-US" sz="1600" dirty="0"/>
              <a:t>기본 </a:t>
            </a:r>
            <a:r>
              <a:rPr lang="ko-KR" altLang="en-US" sz="1600" dirty="0" err="1"/>
              <a:t>쉘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</a:t>
            </a:r>
            <a:r>
              <a:rPr lang="ko-KR" altLang="en-US" sz="1600" dirty="0"/>
              <a:t>계정을 가진 사용자가 사용하는 명령 해석기</a:t>
            </a:r>
            <a:endParaRPr lang="en-US" altLang="ko-KR" sz="2000" dirty="0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27C64738-4B4E-4938-BADF-384A123CA1CE}"/>
              </a:ext>
            </a:extLst>
          </p:cNvPr>
          <p:cNvSpPr/>
          <p:nvPr/>
        </p:nvSpPr>
        <p:spPr>
          <a:xfrm>
            <a:off x="157361" y="133688"/>
            <a:ext cx="504056" cy="50405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6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관리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adduser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-&gt;</a:t>
            </a:r>
            <a:r>
              <a:rPr lang="ko-KR" altLang="en-US" sz="2000" dirty="0"/>
              <a:t>새로운 사용자를 추가하는 명령어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0" y="2731633"/>
            <a:ext cx="7503486" cy="3168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0" y="5890654"/>
            <a:ext cx="7503486" cy="8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관리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passwd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</a:t>
            </a:r>
            <a:r>
              <a:rPr lang="ko-KR" altLang="en-US" sz="2000" dirty="0"/>
              <a:t>사용자의 비밀번호를 바꾸는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usermod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사용자의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변경하는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33" y="2780928"/>
            <a:ext cx="7038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41" y="4188693"/>
            <a:ext cx="7038975" cy="752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7441" y="4941167"/>
            <a:ext cx="7038975" cy="899229"/>
          </a:xfrm>
          <a:prstGeom prst="rect">
            <a:avLst/>
          </a:prstGeom>
          <a:solidFill>
            <a:srgbClr val="FD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4765" y="4797152"/>
            <a:ext cx="5501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</a:t>
            </a:r>
            <a:r>
              <a:rPr lang="en-US" altLang="ko-KR" sz="1400" dirty="0" err="1"/>
              <a:t>usermod</a:t>
            </a:r>
            <a:r>
              <a:rPr lang="en-US" altLang="ko-KR" sz="1400" dirty="0"/>
              <a:t> –u                             -- </a:t>
            </a:r>
            <a:r>
              <a:rPr lang="en-US" altLang="ko-KR" sz="1400" dirty="0" err="1"/>
              <a:t>uid</a:t>
            </a:r>
            <a:r>
              <a:rPr lang="ko-KR" altLang="en-US" sz="1400" dirty="0"/>
              <a:t>를 수정한다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en-US" altLang="ko-KR" sz="1400" dirty="0" err="1"/>
              <a:t>usermod</a:t>
            </a:r>
            <a:r>
              <a:rPr lang="en-US" altLang="ko-KR" sz="1400" dirty="0"/>
              <a:t> –g                             -- 1</a:t>
            </a:r>
            <a:r>
              <a:rPr lang="ko-KR" altLang="en-US" sz="1400" dirty="0"/>
              <a:t>차 그룹을 수정한다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en-US" altLang="ko-KR" sz="1400" dirty="0" err="1"/>
              <a:t>usermod</a:t>
            </a:r>
            <a:r>
              <a:rPr lang="en-US" altLang="ko-KR" sz="1400" dirty="0"/>
              <a:t> –G                             -- 2</a:t>
            </a:r>
            <a:r>
              <a:rPr lang="ko-KR" altLang="en-US" sz="1400" dirty="0"/>
              <a:t>차 그룹을 수정한다</a:t>
            </a:r>
            <a:endParaRPr lang="en-US" altLang="ko-KR" sz="1400" dirty="0"/>
          </a:p>
          <a:p>
            <a:r>
              <a:rPr lang="en-US" altLang="ko-KR" sz="1400" dirty="0"/>
              <a:t>#</a:t>
            </a:r>
            <a:r>
              <a:rPr lang="en-US" altLang="ko-KR" sz="1400" dirty="0" err="1"/>
              <a:t>usermod</a:t>
            </a:r>
            <a:r>
              <a:rPr lang="en-US" altLang="ko-KR" sz="1400" dirty="0"/>
              <a:t> –d                             -- home </a:t>
            </a:r>
            <a:r>
              <a:rPr lang="ko-KR" altLang="en-US" sz="1400" dirty="0"/>
              <a:t>디렉터리를 수정한다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434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관리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userdel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사용자를 삭제하기 위한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chage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사용자의 비밀번호를</a:t>
            </a:r>
            <a:r>
              <a:rPr lang="en-US" altLang="ko-KR" sz="2000" dirty="0"/>
              <a:t> </a:t>
            </a:r>
            <a:r>
              <a:rPr lang="ko-KR" altLang="en-US" sz="2000" dirty="0"/>
              <a:t>주기적으로 바꾸는 명령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74" y="2780928"/>
            <a:ext cx="7067550" cy="714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536620"/>
            <a:ext cx="7038975" cy="21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관리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groups</a:t>
            </a:r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2000" dirty="0"/>
              <a:t>사용자가 소속된 그룹을 보여주는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groupmod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-&gt; </a:t>
            </a:r>
            <a:r>
              <a:rPr lang="ko-KR" altLang="en-US" sz="2000" dirty="0"/>
              <a:t>그룹의 속성을 변경하는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36" y="2780928"/>
            <a:ext cx="7067550" cy="714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16" y="4570834"/>
            <a:ext cx="7048500" cy="514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65965" y="5080809"/>
            <a:ext cx="7038975" cy="508431"/>
          </a:xfrm>
          <a:prstGeom prst="rect">
            <a:avLst/>
          </a:prstGeom>
          <a:solidFill>
            <a:srgbClr val="FD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1891" y="4984720"/>
            <a:ext cx="55892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#</a:t>
            </a:r>
            <a:r>
              <a:rPr lang="en-US" altLang="ko-KR" sz="1300" dirty="0" err="1"/>
              <a:t>groupmod</a:t>
            </a:r>
            <a:r>
              <a:rPr lang="en-US" altLang="ko-KR" sz="1300" dirty="0"/>
              <a:t> -g                             -- </a:t>
            </a:r>
            <a:r>
              <a:rPr lang="en-US" altLang="ko-KR" sz="1300" dirty="0" err="1"/>
              <a:t>gid</a:t>
            </a:r>
            <a:r>
              <a:rPr lang="ko-KR" altLang="en-US" sz="1300" dirty="0"/>
              <a:t>를 수정한다</a:t>
            </a:r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en-US" altLang="ko-KR" sz="1300" dirty="0" err="1"/>
              <a:t>groupmod</a:t>
            </a:r>
            <a:r>
              <a:rPr lang="en-US" altLang="ko-KR" sz="1300" dirty="0"/>
              <a:t> –n                            -- </a:t>
            </a:r>
            <a:r>
              <a:rPr lang="ko-KR" altLang="en-US" sz="1300" dirty="0" err="1"/>
              <a:t>그룹명을</a:t>
            </a:r>
            <a:r>
              <a:rPr lang="ko-KR" altLang="en-US" sz="1300" dirty="0"/>
              <a:t> 다른 것으로 바꾼다 </a:t>
            </a:r>
            <a:endParaRPr lang="en-US" altLang="ko-KR" sz="1300" dirty="0"/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7F41FBE4-C6BE-486E-8E6D-C198880E4265}"/>
              </a:ext>
            </a:extLst>
          </p:cNvPr>
          <p:cNvSpPr/>
          <p:nvPr/>
        </p:nvSpPr>
        <p:spPr>
          <a:xfrm>
            <a:off x="1282909" y="4623283"/>
            <a:ext cx="327413" cy="32741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A4790A-C4B9-4809-918F-9FBF12BF9DB7}"/>
              </a:ext>
            </a:extLst>
          </p:cNvPr>
          <p:cNvSpPr/>
          <p:nvPr/>
        </p:nvSpPr>
        <p:spPr>
          <a:xfrm>
            <a:off x="1511891" y="4623283"/>
            <a:ext cx="6516493" cy="361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A94CFB-C660-4C18-A737-734A3456BCC5}"/>
              </a:ext>
            </a:extLst>
          </p:cNvPr>
          <p:cNvSpPr/>
          <p:nvPr/>
        </p:nvSpPr>
        <p:spPr>
          <a:xfrm>
            <a:off x="4932040" y="4725144"/>
            <a:ext cx="2929051" cy="225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9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관리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groupadd</a:t>
            </a:r>
            <a:r>
              <a:rPr lang="en-US" altLang="ko-KR" sz="2000" dirty="0"/>
              <a:t>  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adduser</a:t>
            </a:r>
            <a:r>
              <a:rPr lang="ko-KR" altLang="en-US" sz="1400" dirty="0"/>
              <a:t>와 단어 순서 헷갈리지 않도록</a:t>
            </a:r>
            <a:r>
              <a:rPr lang="en-US" altLang="ko-KR" sz="1400" dirty="0"/>
              <a:t>!)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</a:t>
            </a:r>
            <a:r>
              <a:rPr lang="ko-KR" altLang="en-US" sz="2000" dirty="0"/>
              <a:t>새로운 그룹을 생성하는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groupdel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-&gt; </a:t>
            </a:r>
            <a:r>
              <a:rPr lang="ko-KR" altLang="en-US" sz="2000" dirty="0"/>
              <a:t>그룹을 삭제하는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2" y="2727582"/>
            <a:ext cx="706755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40" y="4581128"/>
            <a:ext cx="7048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5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9145016" cy="49251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관리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gpasswd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-&gt;</a:t>
            </a:r>
            <a:r>
              <a:rPr lang="ko-KR" altLang="en-US" sz="2000" dirty="0"/>
              <a:t>그룹의 비밀번호를 설정하거나 그룹 관리를 수행하는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- </a:t>
            </a:r>
            <a:r>
              <a:rPr lang="en-US" altLang="ko-KR" sz="2000" dirty="0" err="1"/>
              <a:t>newgrp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-&gt; </a:t>
            </a:r>
            <a:r>
              <a:rPr lang="ko-KR" altLang="en-US" sz="2000" dirty="0"/>
              <a:t>소속 그룹을 다른 그룹으로 바꾼다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600" dirty="0"/>
              <a:t>ex1)</a:t>
            </a:r>
            <a:r>
              <a:rPr lang="ko-KR" altLang="en-US" sz="1600" dirty="0"/>
              <a:t> </a:t>
            </a:r>
            <a:r>
              <a:rPr lang="en-US" altLang="ko-KR" sz="1600" dirty="0"/>
              <a:t>root</a:t>
            </a:r>
            <a:r>
              <a:rPr lang="ko-KR" altLang="en-US" sz="1600" dirty="0"/>
              <a:t>로 로그인 되어있으면 </a:t>
            </a:r>
            <a:r>
              <a:rPr lang="en-US" altLang="ko-KR" sz="1600" dirty="0"/>
              <a:t>root</a:t>
            </a:r>
            <a:r>
              <a:rPr lang="ko-KR" altLang="en-US" sz="1600" dirty="0"/>
              <a:t>를 다른 그룹으로 변경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	ex2) std00</a:t>
            </a:r>
            <a:r>
              <a:rPr lang="ko-KR" altLang="en-US" sz="1600" dirty="0"/>
              <a:t>으로 로그인 되어있으면 </a:t>
            </a:r>
            <a:r>
              <a:rPr lang="en-US" altLang="ko-KR" sz="1600" dirty="0"/>
              <a:t>std00</a:t>
            </a:r>
            <a:r>
              <a:rPr lang="ko-KR" altLang="en-US" sz="1600" dirty="0"/>
              <a:t>에서 다른 그룹으로 변경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7015"/>
          <a:stretch/>
        </p:blipFill>
        <p:spPr>
          <a:xfrm>
            <a:off x="1517848" y="2745096"/>
            <a:ext cx="7086600" cy="11159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31640" y="5626115"/>
            <a:ext cx="7038975" cy="899229"/>
          </a:xfrm>
          <a:prstGeom prst="rect">
            <a:avLst/>
          </a:prstGeom>
          <a:solidFill>
            <a:srgbClr val="FD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11891" y="5816877"/>
            <a:ext cx="54355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#</a:t>
            </a:r>
            <a:r>
              <a:rPr lang="en-US" altLang="ko-KR" sz="1300" dirty="0" err="1"/>
              <a:t>newgrp</a:t>
            </a:r>
            <a:r>
              <a:rPr lang="en-US" altLang="ko-KR" sz="1300" dirty="0"/>
              <a:t> </a:t>
            </a:r>
            <a:r>
              <a:rPr lang="ko-KR" altLang="en-US" sz="1300" dirty="0" err="1"/>
              <a:t>그룹명</a:t>
            </a:r>
            <a:r>
              <a:rPr lang="en-US" altLang="ko-KR" sz="1300" dirty="0"/>
              <a:t>(A)                   -- </a:t>
            </a:r>
            <a:r>
              <a:rPr lang="ko-KR" altLang="en-US" sz="1300" dirty="0"/>
              <a:t>소속그룹을  </a:t>
            </a:r>
            <a:r>
              <a:rPr lang="ko-KR" altLang="en-US" sz="1300" dirty="0" err="1"/>
              <a:t>그룹명</a:t>
            </a:r>
            <a:r>
              <a:rPr lang="en-US" altLang="ko-KR" sz="1300" dirty="0"/>
              <a:t>(A)</a:t>
            </a:r>
            <a:r>
              <a:rPr lang="ko-KR" altLang="en-US" sz="1300" dirty="0"/>
              <a:t>로 바꾼다</a:t>
            </a:r>
            <a:r>
              <a:rPr lang="en-US" altLang="ko-KR" sz="1300" dirty="0"/>
              <a:t>. </a:t>
            </a:r>
          </a:p>
          <a:p>
            <a:r>
              <a:rPr lang="en-US" altLang="ko-KR" sz="1300" dirty="0"/>
              <a:t>#</a:t>
            </a:r>
            <a:r>
              <a:rPr lang="en-US" altLang="ko-KR" sz="1300" dirty="0" err="1"/>
              <a:t>newgrp</a:t>
            </a:r>
            <a:r>
              <a:rPr lang="en-US" altLang="ko-KR" sz="1300" dirty="0"/>
              <a:t> std00                        -- </a:t>
            </a:r>
            <a:r>
              <a:rPr lang="ko-KR" altLang="en-US" sz="1300" dirty="0"/>
              <a:t>그룹을 </a:t>
            </a:r>
            <a:r>
              <a:rPr lang="en-US" altLang="ko-KR" sz="1300" dirty="0"/>
              <a:t>std00</a:t>
            </a:r>
            <a:r>
              <a:rPr lang="ko-KR" altLang="en-US" sz="1300" dirty="0"/>
              <a:t>으로 변경한다</a:t>
            </a:r>
            <a:r>
              <a:rPr lang="en-US" altLang="ko-KR" sz="13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6C0051-C25D-4724-85B2-4905CCE873D0}"/>
              </a:ext>
            </a:extLst>
          </p:cNvPr>
          <p:cNvSpPr/>
          <p:nvPr/>
        </p:nvSpPr>
        <p:spPr>
          <a:xfrm>
            <a:off x="1277441" y="2420888"/>
            <a:ext cx="6750943" cy="324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8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터미널 상에서 자주 사용되는 명령어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: list</a:t>
            </a:r>
            <a:r>
              <a:rPr lang="ko-KR" altLang="en-US" sz="2000" dirty="0"/>
              <a:t>의 약자로 해당 디렉터리의 파일 목록을 나열한다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cd : change directory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약자로 디렉터리를 이동할 때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7067550" cy="1733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83" y="4766829"/>
            <a:ext cx="7058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4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02" y="4365104"/>
            <a:ext cx="5496119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터미널 상에서 자주 사용되는 명령어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pwd</a:t>
            </a:r>
            <a:r>
              <a:rPr lang="en-US" altLang="ko-KR" sz="2000" dirty="0"/>
              <a:t> : print work directory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ko-KR" altLang="en-US" sz="2000" dirty="0"/>
              <a:t>현재 사용자가 위치하고 있는 디렉터리의 </a:t>
            </a:r>
            <a:r>
              <a:rPr lang="en-US" altLang="ko-KR" sz="2000" dirty="0"/>
              <a:t>path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보여줌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touch : </a:t>
            </a:r>
            <a:r>
              <a:rPr lang="ko-KR" altLang="en-US" sz="2000" dirty="0"/>
              <a:t>크기가 </a:t>
            </a:r>
            <a:r>
              <a:rPr lang="en-US" altLang="ko-KR" sz="2000" dirty="0"/>
              <a:t>‘0’</a:t>
            </a:r>
            <a:r>
              <a:rPr lang="ko-KR" altLang="en-US" sz="2000" dirty="0"/>
              <a:t>인 새로운 파일을 생성하거나 파일의 최종 수정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ko-KR" altLang="en-US" sz="2000" dirty="0"/>
              <a:t>시간을 변경할 때 사용한다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87617"/>
            <a:ext cx="55054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436096" y="4365104"/>
            <a:ext cx="16561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60030" y="5057692"/>
            <a:ext cx="360040" cy="3114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73419" y="5301208"/>
            <a:ext cx="165618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88494" y="6021288"/>
            <a:ext cx="1959343" cy="3947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AE094A-93C4-44B6-A5E4-49315938BC19}"/>
              </a:ext>
            </a:extLst>
          </p:cNvPr>
          <p:cNvSpPr/>
          <p:nvPr/>
        </p:nvSpPr>
        <p:spPr>
          <a:xfrm>
            <a:off x="4355976" y="2780928"/>
            <a:ext cx="30405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AA90BC-E2AD-47BD-AAC1-93232C21E3AA}"/>
              </a:ext>
            </a:extLst>
          </p:cNvPr>
          <p:cNvSpPr/>
          <p:nvPr/>
        </p:nvSpPr>
        <p:spPr>
          <a:xfrm>
            <a:off x="1989043" y="3068960"/>
            <a:ext cx="71074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99CB64-AF85-4388-95A0-2E77ED20E64B}"/>
              </a:ext>
            </a:extLst>
          </p:cNvPr>
          <p:cNvSpPr/>
          <p:nvPr/>
        </p:nvSpPr>
        <p:spPr>
          <a:xfrm>
            <a:off x="1989043" y="5057692"/>
            <a:ext cx="1286813" cy="31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B24F42D-478F-4BA6-9535-B73596FBFC00}"/>
              </a:ext>
            </a:extLst>
          </p:cNvPr>
          <p:cNvSpPr/>
          <p:nvPr/>
        </p:nvSpPr>
        <p:spPr>
          <a:xfrm>
            <a:off x="1115616" y="4961400"/>
            <a:ext cx="942013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</a:rPr>
              <a:t>퍼미션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C83E6E-397E-491C-BFBC-41E8ED3F044B}"/>
              </a:ext>
            </a:extLst>
          </p:cNvPr>
          <p:cNvSpPr/>
          <p:nvPr/>
        </p:nvSpPr>
        <p:spPr>
          <a:xfrm>
            <a:off x="1989043" y="6062913"/>
            <a:ext cx="278701" cy="31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21B05D4-B554-46BE-BEE7-0D362A862378}"/>
              </a:ext>
            </a:extLst>
          </p:cNvPr>
          <p:cNvSpPr/>
          <p:nvPr/>
        </p:nvSpPr>
        <p:spPr>
          <a:xfrm>
            <a:off x="971599" y="5966605"/>
            <a:ext cx="1071849" cy="50405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일반파일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792D9A-A480-4FA0-AFD7-DB5DA865E7F7}"/>
              </a:ext>
            </a:extLst>
          </p:cNvPr>
          <p:cNvSpPr/>
          <p:nvPr/>
        </p:nvSpPr>
        <p:spPr>
          <a:xfrm>
            <a:off x="3297472" y="5067046"/>
            <a:ext cx="278701" cy="31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9847AD8-BB89-4FB5-8C6A-61989B14E151}"/>
              </a:ext>
            </a:extLst>
          </p:cNvPr>
          <p:cNvSpPr/>
          <p:nvPr/>
        </p:nvSpPr>
        <p:spPr>
          <a:xfrm rot="20477684" flipH="1">
            <a:off x="3483216" y="4719772"/>
            <a:ext cx="1099765" cy="48957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FF00"/>
                </a:solidFill>
              </a:rPr>
              <a:t>하드링크</a:t>
            </a:r>
            <a:endParaRPr lang="en-US" altLang="ko-KR" sz="1000" b="1" dirty="0">
              <a:solidFill>
                <a:srgbClr val="FFFF00"/>
              </a:solidFill>
            </a:endParaRPr>
          </a:p>
          <a:p>
            <a:pPr algn="ctr"/>
            <a:r>
              <a:rPr lang="ko-KR" altLang="en-US" sz="1000" b="1" dirty="0">
                <a:solidFill>
                  <a:srgbClr val="FFFF00"/>
                </a:solidFill>
              </a:rPr>
              <a:t>몇 개</a:t>
            </a:r>
            <a:r>
              <a:rPr lang="en-US" altLang="ko-KR" sz="1000" b="1" dirty="0">
                <a:solidFill>
                  <a:srgbClr val="FFFF00"/>
                </a:solidFill>
              </a:rPr>
              <a:t>?</a:t>
            </a:r>
            <a:endParaRPr lang="ko-KR" altLang="en-US" sz="1000" b="1" dirty="0">
              <a:solidFill>
                <a:srgbClr val="FFFF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558DB-63FB-444A-B9A2-2B25F63AB8C7}"/>
              </a:ext>
            </a:extLst>
          </p:cNvPr>
          <p:cNvSpPr/>
          <p:nvPr/>
        </p:nvSpPr>
        <p:spPr>
          <a:xfrm>
            <a:off x="3553237" y="6077343"/>
            <a:ext cx="586715" cy="266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9742C10-3EAC-46BB-8025-F0F92D99BFFB}"/>
              </a:ext>
            </a:extLst>
          </p:cNvPr>
          <p:cNvSpPr/>
          <p:nvPr/>
        </p:nvSpPr>
        <p:spPr>
          <a:xfrm rot="20734724" flipH="1">
            <a:off x="4517964" y="5601068"/>
            <a:ext cx="1586073" cy="57247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FF00"/>
                </a:solidFill>
              </a:rPr>
              <a:t>어느 그룹에서 소유권을 가지고 있는지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7AD2DE-527B-4E47-B5AA-7488665B76E5}"/>
              </a:ext>
            </a:extLst>
          </p:cNvPr>
          <p:cNvSpPr/>
          <p:nvPr/>
        </p:nvSpPr>
        <p:spPr>
          <a:xfrm>
            <a:off x="4163747" y="6067989"/>
            <a:ext cx="586715" cy="266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1AADAF5-C86C-4B20-B288-01B3A269691A}"/>
              </a:ext>
            </a:extLst>
          </p:cNvPr>
          <p:cNvSpPr/>
          <p:nvPr/>
        </p:nvSpPr>
        <p:spPr>
          <a:xfrm rot="19791830" flipH="1">
            <a:off x="4884993" y="4814866"/>
            <a:ext cx="560583" cy="32188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용량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5F54F5-46FF-42F2-AE99-E17E5C3E3B2F}"/>
              </a:ext>
            </a:extLst>
          </p:cNvPr>
          <p:cNvSpPr/>
          <p:nvPr/>
        </p:nvSpPr>
        <p:spPr>
          <a:xfrm>
            <a:off x="5103435" y="5065344"/>
            <a:ext cx="1488211" cy="311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5F1B331-DDB9-4EED-9550-3CAAE987C5D5}"/>
              </a:ext>
            </a:extLst>
          </p:cNvPr>
          <p:cNvSpPr/>
          <p:nvPr/>
        </p:nvSpPr>
        <p:spPr>
          <a:xfrm rot="20144712" flipH="1">
            <a:off x="6503683" y="4863512"/>
            <a:ext cx="560583" cy="32188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01949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터미널 상에서 자주 사용되는 명령어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 : make directory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ko-KR" altLang="en-US" sz="2000" dirty="0"/>
              <a:t>커서가 있는 현재의 디렉터리에 새로운 디렉터리를 생성함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rmdir</a:t>
            </a:r>
            <a:r>
              <a:rPr lang="en-US" altLang="ko-KR" sz="2000" dirty="0"/>
              <a:t> :  -&gt;remove directory</a:t>
            </a:r>
            <a:r>
              <a:rPr lang="ko-KR" altLang="en-US" sz="2000" dirty="0"/>
              <a:t>의 약자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          -&gt;</a:t>
            </a:r>
            <a:r>
              <a:rPr lang="ko-KR" altLang="en-US" sz="2000" dirty="0"/>
              <a:t>디렉터리를 삭제하고자 할 때 </a:t>
            </a:r>
            <a:r>
              <a:rPr lang="ko-KR" altLang="en-US" sz="2000" dirty="0" err="1"/>
              <a:t>사용는</a:t>
            </a:r>
            <a:r>
              <a:rPr lang="ko-KR" altLang="en-US" sz="2000" dirty="0"/>
              <a:t> 명령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-&gt; </a:t>
            </a:r>
            <a:r>
              <a:rPr lang="ko-KR" altLang="en-US" sz="2000" dirty="0"/>
              <a:t>디렉터리가 비어있어야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          </a:t>
            </a:r>
            <a:r>
              <a:rPr lang="en-US" altLang="ko-KR" sz="2000" dirty="0" err="1"/>
              <a:t>cf</a:t>
            </a:r>
            <a:r>
              <a:rPr lang="en-US" altLang="ko-KR" sz="2000" dirty="0"/>
              <a:t>) </a:t>
            </a:r>
            <a:r>
              <a:rPr lang="ko-KR" altLang="en-US" sz="2000" dirty="0"/>
              <a:t>디렉터리가 비어있지 않다면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–r ‘ </a:t>
            </a:r>
            <a:r>
              <a:rPr lang="ko-KR" altLang="en-US" sz="2000" dirty="0"/>
              <a:t>이라는 파일 삭제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명령 활용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97" y="2708920"/>
            <a:ext cx="7038975" cy="981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05" y="4653136"/>
            <a:ext cx="70770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터미널 상에서 자주 사용되는 명령어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</a:t>
            </a:r>
            <a:r>
              <a:rPr lang="en-US" altLang="ko-KR" sz="2000" dirty="0" err="1"/>
              <a:t>cp</a:t>
            </a:r>
            <a:r>
              <a:rPr lang="en-US" altLang="ko-KR" sz="2000" dirty="0"/>
              <a:t> : -&gt; copy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-&gt; </a:t>
            </a:r>
            <a:r>
              <a:rPr lang="ko-KR" altLang="en-US" sz="2000" dirty="0"/>
              <a:t>파일이나 디렉터리를 복사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:  -&gt; remove</a:t>
            </a:r>
            <a:r>
              <a:rPr lang="ko-KR" altLang="en-US" sz="2000" dirty="0"/>
              <a:t>의 약자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      -&gt; </a:t>
            </a:r>
            <a:r>
              <a:rPr lang="ko-KR" altLang="en-US" sz="2000" dirty="0"/>
              <a:t>파일이나 디렉터리를 삭제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557695"/>
            <a:ext cx="7048500" cy="704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070" y="4112865"/>
            <a:ext cx="7058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800" dirty="0"/>
              <a:t>터미널 상에서 자주 사용되는 명령어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mv : -&gt; move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약자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-&gt; </a:t>
            </a:r>
            <a:r>
              <a:rPr lang="ko-KR" altLang="en-US" sz="2000" dirty="0"/>
              <a:t>파일이나 디렉터리 이름을 변경 및 이동할 때 사용하는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</a:t>
            </a:r>
          </a:p>
          <a:p>
            <a:pPr marL="0" indent="0">
              <a:buNone/>
            </a:pPr>
            <a:r>
              <a:rPr lang="en-US" altLang="ko-KR" sz="2000" dirty="0"/>
              <a:t>      - cat :  -&gt; concatenate</a:t>
            </a:r>
            <a:r>
              <a:rPr lang="ko-KR" altLang="en-US" sz="2000" dirty="0"/>
              <a:t>의 약자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               -&gt; </a:t>
            </a:r>
            <a:r>
              <a:rPr lang="ko-KR" altLang="en-US" sz="2000" dirty="0"/>
              <a:t>파일의 내용을 화면에 출력해주는 명령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  <a:p>
            <a:pPr marL="0" indent="0">
              <a:buNone/>
            </a:pPr>
            <a:r>
              <a:rPr lang="en-US" altLang="ko-KR" sz="2000" dirty="0"/>
              <a:t>      - tail, head -&gt; cat</a:t>
            </a:r>
            <a:r>
              <a:rPr lang="ko-KR" altLang="en-US" sz="2000" dirty="0"/>
              <a:t>의 명령과 같으며</a:t>
            </a:r>
            <a:r>
              <a:rPr lang="en-US" altLang="ko-KR" sz="2000" dirty="0"/>
              <a:t>.</a:t>
            </a:r>
            <a:r>
              <a:rPr lang="ko-KR" altLang="en-US" sz="2000" dirty="0"/>
              <a:t> 파일의 앞쪽에서 또는 뒤쪽에서 </a:t>
            </a:r>
            <a:r>
              <a:rPr lang="en-US" altLang="ko-KR" sz="2000" dirty="0"/>
              <a:t>10</a:t>
            </a:r>
            <a:r>
              <a:rPr lang="ko-KR" altLang="en-US" sz="2000" dirty="0"/>
              <a:t>줄만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보여줌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31" y="2527580"/>
            <a:ext cx="7058025" cy="962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662" y="4145029"/>
            <a:ext cx="7096125" cy="495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373216"/>
            <a:ext cx="7096125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기본 명령어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800" dirty="0"/>
              <a:t>터미널 상에서 자주 사용되는 명령어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- more : -&gt;</a:t>
            </a:r>
            <a:r>
              <a:rPr lang="ko-KR" altLang="en-US" sz="2000" dirty="0"/>
              <a:t>텍스트 형식으로 작성된 파일을 페이지 단위로 화면에 출력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-&gt; </a:t>
            </a:r>
            <a:r>
              <a:rPr lang="ko-KR" altLang="en-US" sz="2000" dirty="0"/>
              <a:t>스페이스를 누르면 다음 페이지의 내용을 보여줌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less -&gt; more </a:t>
            </a:r>
            <a:r>
              <a:rPr lang="ko-KR" altLang="en-US" sz="2000" dirty="0"/>
              <a:t>명령어와 용도가 </a:t>
            </a:r>
            <a:r>
              <a:rPr lang="ko-KR" altLang="en-US" sz="2000" dirty="0" err="1"/>
              <a:t>비슷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-&gt; </a:t>
            </a:r>
            <a:r>
              <a:rPr lang="ko-KR" altLang="en-US" sz="2000" dirty="0"/>
              <a:t>방향키를 이용하여 앞으로</a:t>
            </a:r>
            <a:r>
              <a:rPr lang="en-US" altLang="ko-KR" sz="2000" dirty="0"/>
              <a:t>, </a:t>
            </a:r>
            <a:r>
              <a:rPr lang="ko-KR" altLang="en-US" sz="2000" dirty="0"/>
              <a:t>뒤로 이동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- file : </a:t>
            </a:r>
            <a:r>
              <a:rPr lang="ko-KR" altLang="en-US" sz="2000" dirty="0"/>
              <a:t>해당 파일이 어떤 종류의 파일인지 보여줌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91" y="2606279"/>
            <a:ext cx="7186135" cy="7164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060060"/>
            <a:ext cx="7479710" cy="7650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590" y="5301208"/>
            <a:ext cx="7481906" cy="7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9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리눅스의</a:t>
            </a:r>
            <a:r>
              <a:rPr lang="ko-KR" altLang="en-US" sz="2800" dirty="0"/>
              <a:t> 사용자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- </a:t>
            </a:r>
            <a:r>
              <a:rPr lang="ko-KR" altLang="en-US" sz="2000" dirty="0" err="1"/>
              <a:t>리눅스는</a:t>
            </a:r>
            <a:r>
              <a:rPr lang="ko-KR" altLang="en-US" sz="2000" dirty="0"/>
              <a:t> 다중 사용자 시스템이다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 err="1"/>
              <a:t>리눅스를</a:t>
            </a:r>
            <a:r>
              <a:rPr lang="ko-KR" altLang="en-US" sz="2000" dirty="0"/>
              <a:t> 운영체제로 서버를 운영하면 여러 사용자가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ko-KR" altLang="en-US" sz="2000" dirty="0"/>
              <a:t>로그인하여 사용 가능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>
                <a:highlight>
                  <a:srgbClr val="FFFF00"/>
                </a:highlight>
              </a:rPr>
              <a:t>여러 사용자와 시스템을 관리하는 사람을 슈퍼유저</a:t>
            </a:r>
            <a:r>
              <a:rPr lang="ko-KR" altLang="en-US" sz="2000" dirty="0"/>
              <a:t>라고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-&gt; </a:t>
            </a:r>
            <a:r>
              <a:rPr lang="ko-KR" altLang="en-US" sz="2000" dirty="0"/>
              <a:t>슈퍼 유저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ko-KR" altLang="en-US" sz="2000" dirty="0">
                <a:highlight>
                  <a:srgbClr val="FFFF00"/>
                </a:highlight>
              </a:rPr>
              <a:t>관리자는 </a:t>
            </a:r>
            <a:r>
              <a:rPr lang="en-US" altLang="ko-KR" sz="2000" dirty="0">
                <a:highlight>
                  <a:srgbClr val="FFFF00"/>
                </a:highlight>
              </a:rPr>
              <a:t>root</a:t>
            </a:r>
            <a:r>
              <a:rPr lang="en-US" altLang="ko-KR" sz="2000" dirty="0"/>
              <a:t> 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계정명을</a:t>
            </a:r>
            <a:r>
              <a:rPr lang="ko-KR" altLang="en-US" sz="2000" dirty="0"/>
              <a:t> 가지고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</a:t>
            </a:r>
            <a:r>
              <a:rPr lang="en-US" altLang="ko-KR" sz="2000" dirty="0" err="1"/>
              <a:t>cf</a:t>
            </a:r>
            <a:r>
              <a:rPr lang="en-US" altLang="ko-KR" sz="2000" dirty="0"/>
              <a:t>) </a:t>
            </a:r>
            <a:r>
              <a:rPr lang="ko-KR" altLang="en-US" sz="2000" dirty="0"/>
              <a:t>윈도우는 </a:t>
            </a:r>
            <a:r>
              <a:rPr lang="en-US" altLang="ko-KR" sz="2000" dirty="0"/>
              <a:t>administrator </a:t>
            </a:r>
          </a:p>
          <a:p>
            <a:pPr marL="0" indent="0">
              <a:buNone/>
            </a:pPr>
            <a:r>
              <a:rPr lang="en-US" altLang="ko-KR" sz="2000" dirty="0"/>
              <a:t>            -&gt; </a:t>
            </a:r>
            <a:r>
              <a:rPr lang="ko-KR" altLang="en-US" sz="2000" dirty="0"/>
              <a:t>여러 사용자들의 정보가 담겨 있는 파일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:  </a:t>
            </a:r>
            <a:r>
              <a:rPr lang="en-US" altLang="ko-KR" sz="2000" dirty="0">
                <a:highlight>
                  <a:srgbClr val="FFFF00"/>
                </a:highlight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</a:rPr>
              <a:t>etc</a:t>
            </a:r>
            <a:r>
              <a:rPr lang="en-US" altLang="ko-KR" sz="2000" dirty="0">
                <a:highlight>
                  <a:srgbClr val="FFFF00"/>
                </a:highlight>
              </a:rPr>
              <a:t>/</a:t>
            </a:r>
            <a:r>
              <a:rPr lang="en-US" altLang="ko-KR" sz="2000" dirty="0" err="1">
                <a:highlight>
                  <a:srgbClr val="FFFF00"/>
                </a:highlight>
              </a:rPr>
              <a:t>passwd</a:t>
            </a:r>
            <a:endParaRPr lang="en-US" altLang="ko-K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94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리눅스</a:t>
            </a:r>
            <a:r>
              <a:rPr lang="ko-KR" altLang="en-US" dirty="0"/>
              <a:t> 사용자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25144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리눅스의</a:t>
            </a:r>
            <a:r>
              <a:rPr lang="ko-KR" altLang="en-US" sz="2800" dirty="0"/>
              <a:t> 사용자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000" dirty="0"/>
              <a:t>       -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passwd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dirty="0"/>
              <a:t>      - </a:t>
            </a:r>
            <a:r>
              <a:rPr lang="ko-KR" altLang="en-US" sz="1600" dirty="0"/>
              <a:t>‘</a:t>
            </a:r>
            <a:r>
              <a:rPr lang="ko-KR" altLang="en-US" sz="1600" dirty="0" err="1"/>
              <a:t>계정명</a:t>
            </a:r>
            <a:r>
              <a:rPr lang="en-US" altLang="ko-KR" sz="1600" dirty="0"/>
              <a:t>: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: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ID:</a:t>
            </a:r>
            <a:r>
              <a:rPr lang="ko-KR" altLang="en-US" sz="1600" dirty="0"/>
              <a:t>사용자 그룹 </a:t>
            </a:r>
            <a:r>
              <a:rPr lang="en-US" altLang="ko-KR" sz="1600" dirty="0"/>
              <a:t>ID:</a:t>
            </a:r>
            <a:r>
              <a:rPr lang="ko-KR" altLang="en-US" sz="1600" dirty="0"/>
              <a:t>추가 정보</a:t>
            </a:r>
            <a:r>
              <a:rPr lang="en-US" altLang="ko-KR" sz="1600" dirty="0"/>
              <a:t>:</a:t>
            </a:r>
            <a:r>
              <a:rPr lang="ko-KR" altLang="en-US" sz="1600" dirty="0"/>
              <a:t>홈 디렉터리</a:t>
            </a:r>
            <a:r>
              <a:rPr lang="en-US" altLang="ko-KR" sz="1600" dirty="0"/>
              <a:t>: </a:t>
            </a:r>
            <a:r>
              <a:rPr lang="ko-KR" altLang="en-US" sz="1600" dirty="0"/>
              <a:t>기본 </a:t>
            </a:r>
            <a:r>
              <a:rPr lang="ko-KR" altLang="en-US" sz="1600" dirty="0" err="1"/>
              <a:t>쉘</a:t>
            </a:r>
            <a:r>
              <a:rPr lang="ko-KR" altLang="en-US" sz="1600" dirty="0"/>
              <a:t>’</a:t>
            </a:r>
            <a:endParaRPr lang="en-US" altLang="ko-KR" sz="1600" dirty="0"/>
          </a:p>
          <a:p>
            <a:pPr marL="0" lvl="1" indent="0">
              <a:buNone/>
            </a:pPr>
            <a:r>
              <a:rPr lang="en-US" altLang="ko-KR" sz="1600" dirty="0"/>
              <a:t>       -&gt; root :    X        : 0          :  0                :   root   :   /root/    : /bin/bash</a:t>
            </a:r>
          </a:p>
          <a:p>
            <a:pPr marL="0" lvl="1" indent="0">
              <a:buNone/>
            </a:pPr>
            <a:r>
              <a:rPr lang="en-US" altLang="ko-KR" sz="1600" dirty="0"/>
              <a:t>       -    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:  X      : 1000      : 1000            :   , , ,     : /home/</a:t>
            </a:r>
            <a:r>
              <a:rPr lang="en-US" altLang="ko-KR" sz="1600" dirty="0" err="1"/>
              <a:t>ubuntu</a:t>
            </a:r>
            <a:r>
              <a:rPr lang="en-US" altLang="ko-KR" sz="1600" dirty="0"/>
              <a:t> : /bin/bash    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24" y="2492896"/>
            <a:ext cx="7583355" cy="2923809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811763" y="3023118"/>
            <a:ext cx="457200" cy="2892490"/>
          </a:xfrm>
          <a:custGeom>
            <a:avLst/>
            <a:gdLst>
              <a:gd name="connsiteX0" fmla="*/ 457200 w 457200"/>
              <a:gd name="connsiteY0" fmla="*/ 0 h 2892490"/>
              <a:gd name="connsiteX1" fmla="*/ 0 w 457200"/>
              <a:gd name="connsiteY1" fmla="*/ 0 h 2892490"/>
              <a:gd name="connsiteX2" fmla="*/ 0 w 457200"/>
              <a:gd name="connsiteY2" fmla="*/ 2892490 h 2892490"/>
              <a:gd name="connsiteX3" fmla="*/ 447870 w 457200"/>
              <a:gd name="connsiteY3" fmla="*/ 2892490 h 289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92490">
                <a:moveTo>
                  <a:pt x="457200" y="0"/>
                </a:moveTo>
                <a:lnTo>
                  <a:pt x="0" y="0"/>
                </a:lnTo>
                <a:lnTo>
                  <a:pt x="0" y="2892490"/>
                </a:lnTo>
                <a:lnTo>
                  <a:pt x="447870" y="2892490"/>
                </a:ln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38539" y="5066522"/>
            <a:ext cx="849085" cy="1147665"/>
          </a:xfrm>
          <a:custGeom>
            <a:avLst/>
            <a:gdLst>
              <a:gd name="connsiteX0" fmla="*/ 849085 w 849085"/>
              <a:gd name="connsiteY0" fmla="*/ 0 h 1147665"/>
              <a:gd name="connsiteX1" fmla="*/ 0 w 849085"/>
              <a:gd name="connsiteY1" fmla="*/ 0 h 1147665"/>
              <a:gd name="connsiteX2" fmla="*/ 0 w 849085"/>
              <a:gd name="connsiteY2" fmla="*/ 1147665 h 1147665"/>
              <a:gd name="connsiteX3" fmla="*/ 195943 w 849085"/>
              <a:gd name="connsiteY3" fmla="*/ 1138334 h 1147665"/>
              <a:gd name="connsiteX4" fmla="*/ 699796 w 849085"/>
              <a:gd name="connsiteY4" fmla="*/ 1138334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85" h="1147665">
                <a:moveTo>
                  <a:pt x="849085" y="0"/>
                </a:moveTo>
                <a:lnTo>
                  <a:pt x="0" y="0"/>
                </a:lnTo>
                <a:lnTo>
                  <a:pt x="0" y="1147665"/>
                </a:lnTo>
                <a:lnTo>
                  <a:pt x="195943" y="1138334"/>
                </a:lnTo>
                <a:lnTo>
                  <a:pt x="699796" y="1138334"/>
                </a:lnTo>
              </a:path>
            </a:pathLst>
          </a:cu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AEFD62-1D2F-48DD-899A-4CA175A1E3A7}"/>
              </a:ext>
            </a:extLst>
          </p:cNvPr>
          <p:cNvSpPr/>
          <p:nvPr/>
        </p:nvSpPr>
        <p:spPr>
          <a:xfrm>
            <a:off x="323528" y="274638"/>
            <a:ext cx="8712968" cy="630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87A1E421-6065-4555-86D6-6C37C1F93E6D}"/>
              </a:ext>
            </a:extLst>
          </p:cNvPr>
          <p:cNvSpPr/>
          <p:nvPr/>
        </p:nvSpPr>
        <p:spPr>
          <a:xfrm>
            <a:off x="-22516" y="92076"/>
            <a:ext cx="825760" cy="825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1417</Words>
  <Application>Microsoft Office PowerPoint</Application>
  <PresentationFormat>화면 슬라이드 쇼(4:3)</PresentationFormat>
  <Paragraphs>276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시스템서버운영 14:03 출석</vt:lpstr>
      <vt:lpstr>리눅스 기본 명령어 </vt:lpstr>
      <vt:lpstr>리눅스 기본 명령어 </vt:lpstr>
      <vt:lpstr>리눅스 기본 명령어 </vt:lpstr>
      <vt:lpstr>리눅스 기본 명령어 </vt:lpstr>
      <vt:lpstr>리눅스 기본 명령어 </vt:lpstr>
      <vt:lpstr>리눅스 기본 명령어 </vt:lpstr>
      <vt:lpstr>리눅스 사용자 관리 명령</vt:lpstr>
      <vt:lpstr>리눅스 사용자 관리 명령</vt:lpstr>
      <vt:lpstr>리눅스 사용자 관리 명령</vt:lpstr>
      <vt:lpstr>리눅스 사용자 관리 명령</vt:lpstr>
      <vt:lpstr>리눅스 사용자 관리 명령</vt:lpstr>
      <vt:lpstr>리눅스 사용자 관리 명령</vt:lpstr>
      <vt:lpstr>리눅스 사용자 관리 명령</vt:lpstr>
      <vt:lpstr>리눅스 사용자 관리 명령</vt:lpstr>
      <vt:lpstr>리눅스 사용자 관리 명령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실습</dc:title>
  <dc:creator>TEST</dc:creator>
  <cp:lastModifiedBy>user</cp:lastModifiedBy>
  <cp:revision>173</cp:revision>
  <dcterms:created xsi:type="dcterms:W3CDTF">2020-03-05T03:07:47Z</dcterms:created>
  <dcterms:modified xsi:type="dcterms:W3CDTF">2020-10-20T10:10:41Z</dcterms:modified>
</cp:coreProperties>
</file>