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33" r:id="rId3"/>
    <p:sldId id="334" r:id="rId4"/>
    <p:sldId id="354" r:id="rId5"/>
    <p:sldId id="353" r:id="rId6"/>
    <p:sldId id="350" r:id="rId7"/>
    <p:sldId id="351" r:id="rId8"/>
    <p:sldId id="352" r:id="rId9"/>
    <p:sldId id="335" r:id="rId10"/>
    <p:sldId id="336" r:id="rId11"/>
    <p:sldId id="337" r:id="rId12"/>
    <p:sldId id="339" r:id="rId13"/>
    <p:sldId id="355" r:id="rId14"/>
    <p:sldId id="340" r:id="rId15"/>
    <p:sldId id="341" r:id="rId16"/>
    <p:sldId id="342" r:id="rId17"/>
    <p:sldId id="343" r:id="rId18"/>
    <p:sldId id="344" r:id="rId19"/>
    <p:sldId id="357" r:id="rId20"/>
    <p:sldId id="356" r:id="rId21"/>
    <p:sldId id="35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737" autoAdjust="0"/>
  </p:normalViewPr>
  <p:slideViewPr>
    <p:cSldViewPr>
      <p:cViewPr varScale="1">
        <p:scale>
          <a:sx n="61" d="100"/>
          <a:sy n="61" d="100"/>
        </p:scale>
        <p:origin x="20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6027-97F3-499C-BE6F-B124B409ED7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5A37-1470-4B40-A4F8-0A3AC656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0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RAID :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3</a:t>
            </a:r>
            <a:r>
              <a:rPr lang="ko-KR" altLang="en-US" dirty="0"/>
              <a:t>번이 있는데 합쳐서 </a:t>
            </a:r>
            <a:r>
              <a:rPr lang="en-US" altLang="ko-KR" dirty="0"/>
              <a:t>500GB</a:t>
            </a:r>
            <a:r>
              <a:rPr lang="ko-KR" altLang="en-US" dirty="0"/>
              <a:t>로 만들어 사용했다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2</a:t>
            </a:r>
            <a:r>
              <a:rPr lang="ko-KR" altLang="en-US" dirty="0"/>
              <a:t>번이 </a:t>
            </a:r>
            <a:r>
              <a:rPr lang="ko-KR" altLang="en-US" dirty="0" err="1"/>
              <a:t>고장나니까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번에 있는 것들도 못쓰게 </a:t>
            </a:r>
            <a:r>
              <a:rPr lang="ko-KR" altLang="en-US" dirty="0" err="1"/>
              <a:t>되버리더라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LVM :</a:t>
            </a:r>
          </a:p>
          <a:p>
            <a:r>
              <a:rPr lang="en-US" altLang="ko-KR" dirty="0"/>
              <a:t>200GB 300GB</a:t>
            </a:r>
            <a:r>
              <a:rPr lang="ko-KR" altLang="en-US" dirty="0"/>
              <a:t>로 있는데 이걸 나는 </a:t>
            </a:r>
            <a:r>
              <a:rPr lang="en-US" altLang="ko-KR" dirty="0"/>
              <a:t>100GB 200GB </a:t>
            </a:r>
            <a:r>
              <a:rPr lang="en-US" altLang="ko-KR" dirty="0" err="1"/>
              <a:t>200GB</a:t>
            </a:r>
            <a:r>
              <a:rPr lang="ko-KR" altLang="en-US" dirty="0"/>
              <a:t>로 나누고 싶다</a:t>
            </a:r>
            <a:r>
              <a:rPr lang="en-US" altLang="ko-KR" dirty="0"/>
              <a:t>. </a:t>
            </a:r>
            <a:r>
              <a:rPr lang="ko-KR" altLang="en-US" dirty="0"/>
              <a:t>물리적으로는 </a:t>
            </a:r>
            <a:r>
              <a:rPr lang="en-US" altLang="ko-KR" dirty="0"/>
              <a:t>2</a:t>
            </a:r>
            <a:r>
              <a:rPr lang="ko-KR" altLang="en-US" dirty="0"/>
              <a:t>개지만 논리적으로는 </a:t>
            </a:r>
            <a:r>
              <a:rPr lang="en-US" altLang="ko-KR" dirty="0"/>
              <a:t>3</a:t>
            </a:r>
            <a:r>
              <a:rPr lang="ko-KR" altLang="en-US" dirty="0"/>
              <a:t>개로 만드는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64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5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primary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개까지 생성 가능</a:t>
            </a:r>
            <a:r>
              <a:rPr lang="en-US" altLang="ko-KR" dirty="0"/>
              <a:t>(</a:t>
            </a:r>
            <a:r>
              <a:rPr lang="ko-KR" altLang="en-US" dirty="0"/>
              <a:t>숫자 </a:t>
            </a:r>
            <a:r>
              <a:rPr lang="en-US" altLang="ko-KR" dirty="0"/>
              <a:t>4 </a:t>
            </a:r>
            <a:r>
              <a:rPr lang="ko-KR" altLang="en-US" dirty="0"/>
              <a:t>넣으면 </a:t>
            </a:r>
            <a:r>
              <a:rPr lang="en-US" altLang="ko-KR" dirty="0"/>
              <a:t>4</a:t>
            </a:r>
            <a:r>
              <a:rPr lang="ko-KR" altLang="en-US" dirty="0"/>
              <a:t>개의 파티션 생성됨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파이션의 타입을</a:t>
            </a:r>
            <a:r>
              <a:rPr lang="en-US" altLang="ko-KR" dirty="0"/>
              <a:t> </a:t>
            </a:r>
            <a:r>
              <a:rPr lang="ko-KR" altLang="en-US" dirty="0"/>
              <a:t>바꿀 때 </a:t>
            </a:r>
            <a:r>
              <a:rPr lang="en-US" altLang="ko-KR" dirty="0"/>
              <a:t>t</a:t>
            </a:r>
            <a:r>
              <a:rPr lang="ko-KR" altLang="en-US" dirty="0"/>
              <a:t>를 누른 후 </a:t>
            </a:r>
            <a:r>
              <a:rPr lang="en-US" altLang="ko-KR" dirty="0" err="1"/>
              <a:t>fd</a:t>
            </a:r>
            <a:r>
              <a:rPr lang="ko-KR" altLang="en-US" dirty="0"/>
              <a:t>누르고 </a:t>
            </a:r>
            <a:r>
              <a:rPr lang="en-US" altLang="ko-KR" dirty="0"/>
              <a:t>w</a:t>
            </a:r>
            <a:r>
              <a:rPr lang="ko-KR" altLang="en-US"/>
              <a:t>누르면 저장됨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26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00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/dev/sdb1 </a:t>
            </a:r>
            <a:r>
              <a:rPr lang="ko-KR" altLang="en-US" sz="1200" dirty="0"/>
              <a:t>은 생성 위치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272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mount</a:t>
            </a:r>
            <a:r>
              <a:rPr lang="ko-KR" altLang="en-US" dirty="0"/>
              <a:t>는 </a:t>
            </a:r>
            <a:r>
              <a:rPr lang="en-US" altLang="ko-KR" dirty="0"/>
              <a:t>CD</a:t>
            </a:r>
            <a:r>
              <a:rPr lang="ko-KR" altLang="en-US" dirty="0"/>
              <a:t>를 컴퓨터에 삽입하여 사용하는것과 유사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86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고갈된 하드디스크에 새로운 하드디스크를 생성하고 거기에도 파일 시스템이 설치가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우리가 부팅을 했을 때 </a:t>
            </a:r>
            <a:r>
              <a:rPr lang="en-US" altLang="ko-KR" dirty="0"/>
              <a:t>/root </a:t>
            </a:r>
            <a:r>
              <a:rPr lang="ko-KR" altLang="en-US" dirty="0"/>
              <a:t>디렉터리를 사용하기 위해 새로운 디렉터리</a:t>
            </a:r>
            <a:r>
              <a:rPr lang="en-US" altLang="ko-KR" dirty="0"/>
              <a:t>(</a:t>
            </a:r>
            <a:r>
              <a:rPr lang="en-US" altLang="ko-KR" dirty="0" err="1"/>
              <a:t>newHDD</a:t>
            </a:r>
            <a:r>
              <a:rPr lang="en-US" altLang="ko-KR" dirty="0"/>
              <a:t>)</a:t>
            </a:r>
            <a:r>
              <a:rPr lang="ko-KR" altLang="en-US" dirty="0"/>
              <a:t>를 생성하여 그 디렉터리에 </a:t>
            </a:r>
            <a:r>
              <a:rPr lang="en-US" altLang="ko-KR" dirty="0"/>
              <a:t>/root</a:t>
            </a:r>
            <a:r>
              <a:rPr lang="ko-KR" altLang="en-US" dirty="0"/>
              <a:t>가 들어갈 수 있도록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66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14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7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3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1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6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8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1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6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5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ts-priase@hanmail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서버시스템운영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추연수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lets-priase@hanmail.net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618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디스크 관리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fdisk</a:t>
            </a:r>
            <a:r>
              <a:rPr lang="ko-KR" altLang="en-US" sz="2800" dirty="0"/>
              <a:t>를 이용한 파티션 생성</a:t>
            </a:r>
            <a:r>
              <a:rPr lang="en-US" altLang="ko-KR" sz="2800" dirty="0"/>
              <a:t>(2</a:t>
            </a:r>
            <a:r>
              <a:rPr lang="ko-KR" altLang="en-US" sz="2800" dirty="0"/>
              <a:t>단계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- </a:t>
            </a:r>
            <a:r>
              <a:rPr lang="en-US" altLang="ko-KR" sz="2000" dirty="0" err="1"/>
              <a:t>fdisk</a:t>
            </a:r>
            <a:r>
              <a:rPr lang="en-US" altLang="ko-KR" sz="2000" dirty="0"/>
              <a:t>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</a:t>
            </a:r>
            <a:r>
              <a:rPr lang="en-US" altLang="ko-KR" sz="2000" dirty="0" err="1"/>
              <a:t>sdb</a:t>
            </a:r>
            <a:endParaRPr lang="en-US" altLang="ko-KR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727280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651213" y="2476874"/>
            <a:ext cx="1568859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03143" y="4230419"/>
            <a:ext cx="31673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915816" y="5013176"/>
            <a:ext cx="31673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355271" y="5210538"/>
            <a:ext cx="31673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138732" y="5401209"/>
            <a:ext cx="873427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94315" y="5839948"/>
            <a:ext cx="873427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51718" y="5983964"/>
            <a:ext cx="531257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51747" y="3356992"/>
            <a:ext cx="22573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새로운 파티션 생성</a:t>
            </a:r>
          </a:p>
        </p:txBody>
      </p:sp>
      <p:sp>
        <p:nvSpPr>
          <p:cNvPr id="13" name="자유형 12"/>
          <p:cNvSpPr/>
          <p:nvPr/>
        </p:nvSpPr>
        <p:spPr>
          <a:xfrm>
            <a:off x="3438525" y="3524250"/>
            <a:ext cx="2619375" cy="838200"/>
          </a:xfrm>
          <a:custGeom>
            <a:avLst/>
            <a:gdLst>
              <a:gd name="connsiteX0" fmla="*/ 0 w 2619375"/>
              <a:gd name="connsiteY0" fmla="*/ 838200 h 838200"/>
              <a:gd name="connsiteX1" fmla="*/ 2619375 w 2619375"/>
              <a:gd name="connsiteY1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19375" h="838200">
                <a:moveTo>
                  <a:pt x="0" y="838200"/>
                </a:moveTo>
                <a:lnTo>
                  <a:pt x="2619375" y="0"/>
                </a:ln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37956" y="4182988"/>
            <a:ext cx="33125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생성 파티션은 </a:t>
            </a:r>
            <a:r>
              <a:rPr lang="en-US" altLang="ko-KR" dirty="0">
                <a:solidFill>
                  <a:srgbClr val="FF0000"/>
                </a:solidFill>
              </a:rPr>
              <a:t>primary</a:t>
            </a:r>
            <a:r>
              <a:rPr lang="ko-KR" altLang="en-US" dirty="0">
                <a:solidFill>
                  <a:srgbClr val="FF0000"/>
                </a:solidFill>
              </a:rPr>
              <a:t>로 </a:t>
            </a:r>
            <a:r>
              <a:rPr lang="ko-KR" altLang="en-US" dirty="0" err="1">
                <a:solidFill>
                  <a:srgbClr val="FF0000"/>
                </a:solidFill>
              </a:rPr>
              <a:t>셋팅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3257550" y="4410075"/>
            <a:ext cx="1781175" cy="685800"/>
          </a:xfrm>
          <a:custGeom>
            <a:avLst/>
            <a:gdLst>
              <a:gd name="connsiteX0" fmla="*/ 0 w 1781175"/>
              <a:gd name="connsiteY0" fmla="*/ 685800 h 685800"/>
              <a:gd name="connsiteX1" fmla="*/ 1781175 w 1781175"/>
              <a:gd name="connsiteY1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1175" h="685800">
                <a:moveTo>
                  <a:pt x="0" y="685800"/>
                </a:moveTo>
                <a:lnTo>
                  <a:pt x="1781175" y="0"/>
                </a:ln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156176" y="4725144"/>
            <a:ext cx="20906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개의 파티션 생성</a:t>
            </a:r>
          </a:p>
        </p:txBody>
      </p:sp>
      <p:sp>
        <p:nvSpPr>
          <p:cNvPr id="16" name="자유형 15"/>
          <p:cNvSpPr/>
          <p:nvPr/>
        </p:nvSpPr>
        <p:spPr>
          <a:xfrm>
            <a:off x="4667250" y="4867275"/>
            <a:ext cx="1504950" cy="400050"/>
          </a:xfrm>
          <a:custGeom>
            <a:avLst/>
            <a:gdLst>
              <a:gd name="connsiteX0" fmla="*/ 0 w 1504950"/>
              <a:gd name="connsiteY0" fmla="*/ 400050 h 400050"/>
              <a:gd name="connsiteX1" fmla="*/ 1504950 w 1504950"/>
              <a:gd name="connsiteY1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4950" h="400050">
                <a:moveTo>
                  <a:pt x="0" y="400050"/>
                </a:moveTo>
                <a:lnTo>
                  <a:pt x="1504950" y="0"/>
                </a:ln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7141" y="3524250"/>
            <a:ext cx="286777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시작과 마지막 섹터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설정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디폴트로 그냥 </a:t>
            </a:r>
            <a:r>
              <a:rPr lang="en-US" altLang="ko-KR" dirty="0">
                <a:solidFill>
                  <a:srgbClr val="FF0000"/>
                </a:solidFill>
              </a:rPr>
              <a:t>enter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371475" y="4124325"/>
            <a:ext cx="781050" cy="1790700"/>
          </a:xfrm>
          <a:custGeom>
            <a:avLst/>
            <a:gdLst>
              <a:gd name="connsiteX0" fmla="*/ 781050 w 781050"/>
              <a:gd name="connsiteY0" fmla="*/ 1790700 h 1790700"/>
              <a:gd name="connsiteX1" fmla="*/ 0 w 781050"/>
              <a:gd name="connsiteY1" fmla="*/ 1790700 h 1790700"/>
              <a:gd name="connsiteX2" fmla="*/ 0 w 781050"/>
              <a:gd name="connsiteY2" fmla="*/ 0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050" h="1790700">
                <a:moveTo>
                  <a:pt x="781050" y="1790700"/>
                </a:moveTo>
                <a:lnTo>
                  <a:pt x="0" y="1790700"/>
                </a:ln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695325" y="4105275"/>
            <a:ext cx="4410075" cy="1533525"/>
          </a:xfrm>
          <a:custGeom>
            <a:avLst/>
            <a:gdLst>
              <a:gd name="connsiteX0" fmla="*/ 0 w 4410075"/>
              <a:gd name="connsiteY0" fmla="*/ 0 h 1533525"/>
              <a:gd name="connsiteX1" fmla="*/ 0 w 4410075"/>
              <a:gd name="connsiteY1" fmla="*/ 1533525 h 1533525"/>
              <a:gd name="connsiteX2" fmla="*/ 4410075 w 4410075"/>
              <a:gd name="connsiteY2" fmla="*/ 1533525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0075" h="1533525">
                <a:moveTo>
                  <a:pt x="0" y="0"/>
                </a:moveTo>
                <a:lnTo>
                  <a:pt x="0" y="1533525"/>
                </a:lnTo>
                <a:lnTo>
                  <a:pt x="4410075" y="1533525"/>
                </a:lnTo>
              </a:path>
            </a:pathLst>
          </a:cu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18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디스크 관리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fdisk</a:t>
            </a:r>
            <a:r>
              <a:rPr lang="ko-KR" altLang="en-US" sz="2800" dirty="0"/>
              <a:t>를 이용한 파티션 생성</a:t>
            </a:r>
            <a:r>
              <a:rPr lang="en-US" altLang="ko-KR" sz="2800" dirty="0"/>
              <a:t>(2</a:t>
            </a:r>
            <a:r>
              <a:rPr lang="ko-KR" altLang="en-US" sz="2800" dirty="0"/>
              <a:t>단계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800" dirty="0"/>
              <a:t>     </a:t>
            </a:r>
            <a:r>
              <a:rPr lang="en-US" altLang="ko-KR" sz="2000" dirty="0"/>
              <a:t>- </a:t>
            </a:r>
            <a:r>
              <a:rPr lang="en-US" altLang="ko-KR" sz="2000" dirty="0" err="1"/>
              <a:t>fdisk</a:t>
            </a:r>
            <a:r>
              <a:rPr lang="en-US" altLang="ko-KR" sz="2000" dirty="0"/>
              <a:t> </a:t>
            </a:r>
            <a:r>
              <a:rPr lang="ko-KR" altLang="en-US" sz="2000" dirty="0"/>
              <a:t>저장하고 파일 상태 확인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 </a:t>
            </a:r>
            <a:r>
              <a:rPr lang="en-US" altLang="ko-KR" sz="2000" dirty="0" err="1"/>
              <a:t>sdb</a:t>
            </a:r>
            <a:r>
              <a:rPr lang="ko-KR" altLang="en-US" sz="2000" dirty="0"/>
              <a:t> 파일 뒤에 </a:t>
            </a:r>
            <a:r>
              <a:rPr lang="en-US" altLang="ko-KR" sz="2000" dirty="0"/>
              <a:t>‘1’</a:t>
            </a:r>
            <a:r>
              <a:rPr lang="ko-KR" altLang="en-US" sz="2000" dirty="0"/>
              <a:t>이라는 숫자가 붙으면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fdisk</a:t>
            </a:r>
            <a:r>
              <a:rPr lang="en-US" altLang="ko-KR" sz="2000" dirty="0"/>
              <a:t>(</a:t>
            </a:r>
            <a:r>
              <a:rPr lang="ko-KR" altLang="en-US" sz="2000" dirty="0"/>
              <a:t>파티션 생성</a:t>
            </a:r>
            <a:r>
              <a:rPr lang="en-US" altLang="ko-KR" sz="2000" dirty="0"/>
              <a:t>)</a:t>
            </a:r>
            <a:r>
              <a:rPr lang="ko-KR" altLang="en-US" sz="2000" dirty="0"/>
              <a:t>완료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</a:t>
            </a:r>
            <a:endParaRPr lang="en-US" altLang="ko-KR" sz="1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71763"/>
            <a:ext cx="6048672" cy="23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141887" y="2799590"/>
            <a:ext cx="574129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21284" y="4365104"/>
            <a:ext cx="697367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2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디스크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파일 시스템 생성</a:t>
            </a:r>
            <a:r>
              <a:rPr lang="en-US" altLang="ko-KR" sz="2800" dirty="0"/>
              <a:t>(3</a:t>
            </a:r>
            <a:r>
              <a:rPr lang="ko-KR" altLang="en-US" sz="2800" dirty="0"/>
              <a:t>단계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ko-KR" altLang="en-US" sz="2000" dirty="0"/>
              <a:t>파일 시스템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: </a:t>
            </a:r>
            <a:r>
              <a:rPr lang="ko-KR" altLang="en-US" sz="2000" dirty="0"/>
              <a:t>운영체제에서 보조기억장치와 그 안에 저장되는 파일을 관리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</a:t>
            </a:r>
            <a:r>
              <a:rPr lang="ko-KR" altLang="en-US" sz="2000" dirty="0"/>
              <a:t>하는 시스템 또는 그 구조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ko-KR" altLang="en-US" sz="2000" dirty="0"/>
              <a:t>파일 시스템을 만드는 명령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en-US" altLang="ko-KR" sz="2000" dirty="0" err="1"/>
              <a:t>mkfs</a:t>
            </a:r>
            <a:r>
              <a:rPr lang="en-US" altLang="ko-KR" sz="2000" dirty="0"/>
              <a:t>(make file system</a:t>
            </a:r>
            <a:r>
              <a:rPr lang="ko-KR" altLang="en-US" sz="2000" dirty="0"/>
              <a:t>의 약어</a:t>
            </a:r>
            <a:r>
              <a:rPr lang="en-US" altLang="ko-KR" sz="2000" dirty="0"/>
              <a:t>) </a:t>
            </a:r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ko-KR" altLang="en-US" sz="2000" dirty="0"/>
              <a:t>윈도우에서 포맷하는 것과 같음</a:t>
            </a:r>
          </a:p>
        </p:txBody>
      </p:sp>
    </p:spTree>
    <p:extLst>
      <p:ext uri="{BB962C8B-B14F-4D97-AF65-F5344CB8AC3E}">
        <p14:creationId xmlns:p14="http://schemas.microsoft.com/office/powerpoint/2010/main" val="196055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디스크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파일 시스템 생성</a:t>
            </a:r>
            <a:r>
              <a:rPr lang="en-US" altLang="ko-KR" sz="2800" dirty="0"/>
              <a:t>(3</a:t>
            </a:r>
            <a:r>
              <a:rPr lang="ko-KR" altLang="en-US" sz="2800" dirty="0"/>
              <a:t>단계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- mkfs.ext4 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/sdb1 </a:t>
            </a:r>
          </a:p>
          <a:p>
            <a:pPr marL="0" indent="0">
              <a:buNone/>
            </a:pPr>
            <a:r>
              <a:rPr lang="en-US" altLang="ko-KR" sz="2000" dirty="0"/>
              <a:t>                 -&gt;ext4 : </a:t>
            </a:r>
            <a:r>
              <a:rPr lang="ko-KR" altLang="en-US" sz="2000" dirty="0" err="1"/>
              <a:t>리눅스</a:t>
            </a:r>
            <a:r>
              <a:rPr lang="ko-KR" altLang="en-US" sz="2000" dirty="0"/>
              <a:t> 또는 유닉스에서 가장 많이 사용되는 파일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  </a:t>
            </a:r>
            <a:r>
              <a:rPr lang="ko-KR" altLang="en-US" sz="2000" dirty="0"/>
              <a:t>시스템</a:t>
            </a:r>
            <a:endParaRPr lang="en-US" altLang="ko-KR" sz="2000" dirty="0"/>
          </a:p>
          <a:p>
            <a:pPr marL="0" lvl="0" indent="0">
              <a:buNone/>
            </a:pPr>
            <a:r>
              <a:rPr lang="en-US" altLang="ko-KR" sz="2000" dirty="0"/>
              <a:t>                 -&gt;</a:t>
            </a:r>
            <a:r>
              <a:rPr lang="en-US" altLang="ko-KR" sz="2000" dirty="0" err="1"/>
              <a:t>ext</a:t>
            </a:r>
            <a:r>
              <a:rPr lang="ko-KR" altLang="en-US" sz="2000" dirty="0"/>
              <a:t>는 </a:t>
            </a:r>
            <a:r>
              <a:rPr lang="en-US" altLang="ko-KR" sz="2000" dirty="0"/>
              <a:t>ext2, ext3, ext4</a:t>
            </a:r>
            <a:r>
              <a:rPr lang="ko-KR" altLang="en-US" sz="2000" dirty="0"/>
              <a:t>로 발전되었음</a:t>
            </a:r>
            <a:endParaRPr lang="en-US" altLang="ko-KR" sz="2800" dirty="0">
              <a:solidFill>
                <a:prstClr val="black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11" y="3573016"/>
            <a:ext cx="710525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213895" y="3619671"/>
            <a:ext cx="2158305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67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디스크 관리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마운트</a:t>
            </a:r>
            <a:r>
              <a:rPr lang="en-US" altLang="ko-KR" sz="2800" dirty="0"/>
              <a:t>(4</a:t>
            </a:r>
            <a:r>
              <a:rPr lang="ko-KR" altLang="en-US" sz="2800" dirty="0"/>
              <a:t>단계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ko-KR" altLang="en-US" sz="2000" dirty="0" err="1"/>
              <a:t>마운트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보조기억장치 또는 프린터</a:t>
            </a:r>
            <a:r>
              <a:rPr lang="en-US" altLang="ko-KR" sz="2000" dirty="0"/>
              <a:t> </a:t>
            </a:r>
            <a:r>
              <a:rPr lang="ko-KR" altLang="en-US" sz="2000" dirty="0"/>
              <a:t>등의 장치를 특정한 위치</a:t>
            </a:r>
            <a:r>
              <a:rPr lang="en-US" altLang="ko-KR" sz="2000" dirty="0"/>
              <a:t>(</a:t>
            </a:r>
            <a:r>
              <a:rPr lang="ko-KR" altLang="en-US" sz="2000" dirty="0"/>
              <a:t>디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</a:t>
            </a:r>
            <a:r>
              <a:rPr lang="ko-KR" altLang="en-US" sz="2000" dirty="0" err="1"/>
              <a:t>렉터리</a:t>
            </a:r>
            <a:r>
              <a:rPr lang="en-US" altLang="ko-KR" sz="2000" dirty="0"/>
              <a:t>)</a:t>
            </a:r>
            <a:r>
              <a:rPr lang="ko-KR" altLang="en-US" sz="2000" dirty="0"/>
              <a:t>에 연결하는 과정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mount</a:t>
            </a:r>
          </a:p>
          <a:p>
            <a:pPr marL="0" indent="0">
              <a:buNone/>
            </a:pPr>
            <a:r>
              <a:rPr lang="en-US" altLang="ko-KR" sz="2000" dirty="0"/>
              <a:t>         -&gt; </a:t>
            </a:r>
            <a:r>
              <a:rPr lang="ko-KR" altLang="en-US" sz="2000" dirty="0" err="1"/>
              <a:t>리눅스가</a:t>
            </a:r>
            <a:r>
              <a:rPr lang="ko-KR" altLang="en-US" sz="2000" dirty="0"/>
              <a:t> 설치되어 있는 </a:t>
            </a:r>
            <a:r>
              <a:rPr lang="en-US" altLang="ko-KR" sz="2000" dirty="0"/>
              <a:t>sda1</a:t>
            </a:r>
            <a:r>
              <a:rPr lang="ko-KR" altLang="en-US" sz="2000" dirty="0"/>
              <a:t>도 이미 </a:t>
            </a:r>
            <a:r>
              <a:rPr lang="ko-KR" altLang="en-US" sz="2000" dirty="0" err="1"/>
              <a:t>마운트</a:t>
            </a:r>
            <a:r>
              <a:rPr lang="ko-KR" altLang="en-US" sz="2000" dirty="0"/>
              <a:t> 되어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-&gt; </a:t>
            </a:r>
            <a:r>
              <a:rPr lang="ko-KR" altLang="en-US" sz="2000" dirty="0"/>
              <a:t>설치 과정에서 자동으로 </a:t>
            </a:r>
            <a:r>
              <a:rPr lang="ko-KR" altLang="en-US" sz="2000" dirty="0" err="1"/>
              <a:t>마운트</a:t>
            </a:r>
            <a:r>
              <a:rPr lang="ko-KR" altLang="en-US" sz="2000" dirty="0"/>
              <a:t> 되어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33056"/>
            <a:ext cx="770485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205783" y="4149080"/>
            <a:ext cx="718145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디스크 관리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마운트</a:t>
            </a:r>
            <a:r>
              <a:rPr lang="en-US" altLang="ko-KR" sz="2800" dirty="0"/>
              <a:t>(4</a:t>
            </a:r>
            <a:r>
              <a:rPr lang="ko-KR" altLang="en-US" sz="2800" dirty="0"/>
              <a:t>단계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새로 생성한 </a:t>
            </a:r>
            <a:r>
              <a:rPr lang="en-US" altLang="ko-KR" sz="2000" dirty="0"/>
              <a:t>HDD</a:t>
            </a:r>
            <a:r>
              <a:rPr lang="ko-KR" altLang="en-US" sz="2000" dirty="0"/>
              <a:t>를 사용할 수</a:t>
            </a:r>
            <a:r>
              <a:rPr lang="en-US" altLang="ko-KR" sz="2000" dirty="0"/>
              <a:t> </a:t>
            </a:r>
            <a:r>
              <a:rPr lang="ko-KR" altLang="en-US" sz="2000" dirty="0"/>
              <a:t>있도록 연결</a:t>
            </a:r>
            <a:r>
              <a:rPr lang="en-US" altLang="ko-KR" sz="2000" dirty="0"/>
              <a:t>(mount) </a:t>
            </a:r>
            <a:r>
              <a:rPr lang="ko-KR" altLang="en-US" sz="2000" dirty="0"/>
              <a:t>디렉터리 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</a:p>
        </p:txBody>
      </p:sp>
      <p:sp>
        <p:nvSpPr>
          <p:cNvPr id="7" name="원통 6"/>
          <p:cNvSpPr/>
          <p:nvPr/>
        </p:nvSpPr>
        <p:spPr>
          <a:xfrm>
            <a:off x="3923928" y="3068960"/>
            <a:ext cx="1656184" cy="2376264"/>
          </a:xfrm>
          <a:prstGeom prst="ca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55976" y="406778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sda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15616" y="2924944"/>
            <a:ext cx="172819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파일 시스템</a:t>
            </a:r>
          </a:p>
        </p:txBody>
      </p:sp>
      <p:sp>
        <p:nvSpPr>
          <p:cNvPr id="13" name="원통 12"/>
          <p:cNvSpPr/>
          <p:nvPr/>
        </p:nvSpPr>
        <p:spPr>
          <a:xfrm>
            <a:off x="6948264" y="4860776"/>
            <a:ext cx="1656184" cy="872480"/>
          </a:xfrm>
          <a:prstGeom prst="ca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484645" y="519015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sdb</a:t>
            </a:r>
            <a:endParaRPr lang="ko-KR" altLang="en-US" dirty="0"/>
          </a:p>
        </p:txBody>
      </p:sp>
      <p:sp>
        <p:nvSpPr>
          <p:cNvPr id="15" name="자유형 14"/>
          <p:cNvSpPr/>
          <p:nvPr/>
        </p:nvSpPr>
        <p:spPr>
          <a:xfrm>
            <a:off x="2870178" y="3161455"/>
            <a:ext cx="1045028" cy="867747"/>
          </a:xfrm>
          <a:custGeom>
            <a:avLst/>
            <a:gdLst>
              <a:gd name="connsiteX0" fmla="*/ 0 w 1045028"/>
              <a:gd name="connsiteY0" fmla="*/ 0 h 867747"/>
              <a:gd name="connsiteX1" fmla="*/ 298579 w 1045028"/>
              <a:gd name="connsiteY1" fmla="*/ 0 h 867747"/>
              <a:gd name="connsiteX2" fmla="*/ 298579 w 1045028"/>
              <a:gd name="connsiteY2" fmla="*/ 867747 h 867747"/>
              <a:gd name="connsiteX3" fmla="*/ 1045028 w 1045028"/>
              <a:gd name="connsiteY3" fmla="*/ 867747 h 86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5028" h="867747">
                <a:moveTo>
                  <a:pt x="0" y="0"/>
                </a:moveTo>
                <a:lnTo>
                  <a:pt x="298579" y="0"/>
                </a:lnTo>
                <a:lnTo>
                  <a:pt x="298579" y="867747"/>
                </a:lnTo>
                <a:lnTo>
                  <a:pt x="1045028" y="867747"/>
                </a:lnTo>
              </a:path>
            </a:pathLst>
          </a:cu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32328" y="4005064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‘/ ‘ </a:t>
            </a:r>
            <a:r>
              <a:rPr lang="ko-KR" altLang="en-US" dirty="0">
                <a:solidFill>
                  <a:srgbClr val="FF0000"/>
                </a:solidFill>
              </a:rPr>
              <a:t>와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연결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(mount)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13739" y="5807005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en-US" altLang="ko-KR" dirty="0" err="1">
                <a:solidFill>
                  <a:srgbClr val="FF0000"/>
                </a:solidFill>
              </a:rPr>
              <a:t>newHDD</a:t>
            </a:r>
            <a:r>
              <a:rPr lang="en-US" altLang="ko-KR" dirty="0">
                <a:solidFill>
                  <a:srgbClr val="FF0000"/>
                </a:solidFill>
              </a:rPr>
              <a:t>‘ </a:t>
            </a:r>
            <a:r>
              <a:rPr lang="ko-KR" altLang="en-US" dirty="0">
                <a:solidFill>
                  <a:srgbClr val="FF0000"/>
                </a:solidFill>
              </a:rPr>
              <a:t>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연결예정</a:t>
            </a:r>
            <a:r>
              <a:rPr lang="en-US" altLang="ko-KR" dirty="0">
                <a:solidFill>
                  <a:srgbClr val="FF0000"/>
                </a:solidFill>
              </a:rPr>
              <a:t>(mount)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4752020" y="4791270"/>
            <a:ext cx="2186305" cy="1013994"/>
          </a:xfrm>
          <a:custGeom>
            <a:avLst/>
            <a:gdLst>
              <a:gd name="connsiteX0" fmla="*/ 0 w 5197151"/>
              <a:gd name="connsiteY0" fmla="*/ 0 h 2183364"/>
              <a:gd name="connsiteX1" fmla="*/ 0 w 5197151"/>
              <a:gd name="connsiteY1" fmla="*/ 2174033 h 2183364"/>
              <a:gd name="connsiteX2" fmla="*/ 158620 w 5197151"/>
              <a:gd name="connsiteY2" fmla="*/ 2183364 h 2183364"/>
              <a:gd name="connsiteX3" fmla="*/ 4273420 w 5197151"/>
              <a:gd name="connsiteY3" fmla="*/ 2183364 h 2183364"/>
              <a:gd name="connsiteX4" fmla="*/ 4273420 w 5197151"/>
              <a:gd name="connsiteY4" fmla="*/ 1175657 h 2183364"/>
              <a:gd name="connsiteX5" fmla="*/ 5197151 w 5197151"/>
              <a:gd name="connsiteY5" fmla="*/ 1175657 h 218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151" h="2183364">
                <a:moveTo>
                  <a:pt x="0" y="0"/>
                </a:moveTo>
                <a:lnTo>
                  <a:pt x="0" y="2174033"/>
                </a:lnTo>
                <a:lnTo>
                  <a:pt x="158620" y="2183364"/>
                </a:lnTo>
                <a:lnTo>
                  <a:pt x="4273420" y="2183364"/>
                </a:lnTo>
                <a:lnTo>
                  <a:pt x="4273420" y="1175657"/>
                </a:lnTo>
                <a:lnTo>
                  <a:pt x="5197151" y="1175657"/>
                </a:lnTo>
              </a:path>
            </a:pathLst>
          </a:cu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77273" y="4483806"/>
            <a:ext cx="172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/root/</a:t>
            </a:r>
            <a:r>
              <a:rPr lang="en-US" altLang="ko-KR" dirty="0" err="1"/>
              <a:t>newHDD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890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디스크 관리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마운트</a:t>
            </a:r>
            <a:r>
              <a:rPr lang="en-US" altLang="ko-KR" sz="2800" dirty="0"/>
              <a:t>(4</a:t>
            </a:r>
            <a:r>
              <a:rPr lang="ko-KR" altLang="en-US" sz="2800" dirty="0"/>
              <a:t>단계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디렉터리 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en-US" altLang="ko-KR" sz="2000" dirty="0" err="1"/>
              <a:t>mkdir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newHDD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en-US" altLang="ko-KR" sz="2000" dirty="0" err="1"/>
              <a:t>newHDD</a:t>
            </a:r>
            <a:r>
              <a:rPr lang="en-US" altLang="ko-KR" sz="2000" dirty="0"/>
              <a:t> </a:t>
            </a:r>
            <a:r>
              <a:rPr lang="ko-KR" altLang="en-US" sz="2000" dirty="0"/>
              <a:t>디렉터리 안에 </a:t>
            </a:r>
            <a:r>
              <a:rPr lang="en-US" altLang="ko-KR" sz="2000" dirty="0"/>
              <a:t>test </a:t>
            </a:r>
            <a:r>
              <a:rPr lang="ko-KR" altLang="en-US" sz="2000" dirty="0"/>
              <a:t>파일 생성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04" y="3201005"/>
            <a:ext cx="6208359" cy="85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03" y="2840965"/>
            <a:ext cx="434134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67" y="4781128"/>
            <a:ext cx="4671799" cy="95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100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디스크 관리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마운트</a:t>
            </a:r>
            <a:r>
              <a:rPr lang="en-US" altLang="ko-KR" sz="2800" dirty="0"/>
              <a:t>(4</a:t>
            </a:r>
            <a:r>
              <a:rPr lang="ko-KR" altLang="en-US" sz="2800" dirty="0"/>
              <a:t>단계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- mount </a:t>
            </a:r>
            <a:r>
              <a:rPr lang="ko-KR" altLang="en-US" sz="2000" dirty="0"/>
              <a:t>명령으로 디렉터리와 연결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 mount  </a:t>
            </a:r>
            <a:r>
              <a:rPr lang="ko-KR" altLang="en-US" sz="2000" dirty="0"/>
              <a:t>장치파일  디렉터리명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 mount 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/sdb1  /root/</a:t>
            </a:r>
            <a:r>
              <a:rPr lang="en-US" altLang="ko-KR" sz="2000" dirty="0" err="1"/>
              <a:t>newHDD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 mount</a:t>
            </a:r>
            <a:r>
              <a:rPr lang="ko-KR" altLang="en-US" sz="2000" dirty="0"/>
              <a:t> 명령을 시행하기 전 </a:t>
            </a:r>
            <a:r>
              <a:rPr lang="en-US" altLang="ko-KR" sz="2000" dirty="0" err="1"/>
              <a:t>newHDD</a:t>
            </a:r>
            <a:r>
              <a:rPr lang="en-US" altLang="ko-KR" sz="2000" dirty="0"/>
              <a:t> </a:t>
            </a:r>
            <a:r>
              <a:rPr lang="ko-KR" altLang="en-US" sz="2000" dirty="0"/>
              <a:t>디렉터리를 나와야 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en-US" altLang="ko-KR" sz="2000" dirty="0" err="1"/>
              <a:t>cf</a:t>
            </a:r>
            <a:r>
              <a:rPr lang="en-US" altLang="ko-KR" sz="2000" dirty="0"/>
              <a:t>) mount </a:t>
            </a:r>
            <a:r>
              <a:rPr lang="ko-KR" altLang="en-US" sz="2000" dirty="0"/>
              <a:t>전에 </a:t>
            </a:r>
            <a:r>
              <a:rPr lang="en-US" altLang="ko-KR" sz="2000" dirty="0"/>
              <a:t>test1 </a:t>
            </a:r>
            <a:r>
              <a:rPr lang="ko-KR" altLang="en-US" sz="2000" dirty="0"/>
              <a:t>파일을 만들어 놓았는데</a:t>
            </a:r>
            <a:r>
              <a:rPr lang="en-US" altLang="ko-KR" sz="2000" dirty="0"/>
              <a:t>….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645024"/>
            <a:ext cx="61150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737832" y="3663686"/>
            <a:ext cx="2662361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691681" y="4555775"/>
            <a:ext cx="299440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386" y="5777799"/>
            <a:ext cx="4671799" cy="95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1754356" y="6137311"/>
            <a:ext cx="3537723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/>
              <a:t>디스크 관리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800" dirty="0" err="1"/>
              <a:t>마운트</a:t>
            </a:r>
            <a:r>
              <a:rPr lang="en-US" altLang="ko-KR" sz="2800" dirty="0"/>
              <a:t>(4</a:t>
            </a:r>
            <a:r>
              <a:rPr lang="ko-KR" altLang="en-US" sz="2800" dirty="0"/>
              <a:t>단계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- HDD </a:t>
            </a:r>
            <a:r>
              <a:rPr lang="ko-KR" altLang="en-US" sz="2000" dirty="0"/>
              <a:t>디스크 추가 및 파일 생성 비교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test1 </a:t>
            </a:r>
            <a:r>
              <a:rPr lang="ko-KR" altLang="en-US" sz="2000" dirty="0"/>
              <a:t>파일은 </a:t>
            </a:r>
            <a:r>
              <a:rPr lang="en-US" altLang="ko-KR" sz="2000" dirty="0" err="1"/>
              <a:t>sda</a:t>
            </a:r>
            <a:r>
              <a:rPr lang="en-US" altLang="ko-KR" sz="2000" dirty="0"/>
              <a:t> 1HDD</a:t>
            </a:r>
            <a:r>
              <a:rPr lang="ko-KR" altLang="en-US" sz="2000" dirty="0"/>
              <a:t>에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lost+found</a:t>
            </a:r>
            <a:r>
              <a:rPr lang="en-US" altLang="ko-KR" sz="2000" dirty="0"/>
              <a:t> </a:t>
            </a:r>
            <a:r>
              <a:rPr lang="ko-KR" altLang="en-US" sz="2000" dirty="0"/>
              <a:t>디렉터리는 </a:t>
            </a:r>
            <a:r>
              <a:rPr lang="en-US" altLang="ko-KR" sz="2000" dirty="0"/>
              <a:t>sdb1 HDD</a:t>
            </a:r>
            <a:r>
              <a:rPr lang="ko-KR" altLang="en-US" sz="2000" dirty="0"/>
              <a:t>에 존재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원통 4"/>
          <p:cNvSpPr/>
          <p:nvPr/>
        </p:nvSpPr>
        <p:spPr>
          <a:xfrm>
            <a:off x="3600401" y="3142709"/>
            <a:ext cx="1872208" cy="2376264"/>
          </a:xfrm>
          <a:prstGeom prst="ca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08790" y="314270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sda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2089" y="2998693"/>
            <a:ext cx="172819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파일 시스템</a:t>
            </a:r>
          </a:p>
        </p:txBody>
      </p:sp>
      <p:sp>
        <p:nvSpPr>
          <p:cNvPr id="8" name="원통 7"/>
          <p:cNvSpPr/>
          <p:nvPr/>
        </p:nvSpPr>
        <p:spPr>
          <a:xfrm>
            <a:off x="6399381" y="4388211"/>
            <a:ext cx="2421091" cy="872480"/>
          </a:xfrm>
          <a:prstGeom prst="ca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35763" y="428554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sdb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2546651" y="3235204"/>
            <a:ext cx="1045028" cy="867747"/>
          </a:xfrm>
          <a:custGeom>
            <a:avLst/>
            <a:gdLst>
              <a:gd name="connsiteX0" fmla="*/ 0 w 1045028"/>
              <a:gd name="connsiteY0" fmla="*/ 0 h 867747"/>
              <a:gd name="connsiteX1" fmla="*/ 298579 w 1045028"/>
              <a:gd name="connsiteY1" fmla="*/ 0 h 867747"/>
              <a:gd name="connsiteX2" fmla="*/ 298579 w 1045028"/>
              <a:gd name="connsiteY2" fmla="*/ 867747 h 867747"/>
              <a:gd name="connsiteX3" fmla="*/ 1045028 w 1045028"/>
              <a:gd name="connsiteY3" fmla="*/ 867747 h 86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5028" h="867747">
                <a:moveTo>
                  <a:pt x="0" y="0"/>
                </a:moveTo>
                <a:lnTo>
                  <a:pt x="298579" y="0"/>
                </a:lnTo>
                <a:lnTo>
                  <a:pt x="298579" y="867747"/>
                </a:lnTo>
                <a:lnTo>
                  <a:pt x="1045028" y="867747"/>
                </a:lnTo>
              </a:path>
            </a:pathLst>
          </a:cu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08801" y="4078813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‘/ ‘ </a:t>
            </a:r>
            <a:r>
              <a:rPr lang="ko-KR" altLang="en-US" dirty="0">
                <a:solidFill>
                  <a:srgbClr val="FF0000"/>
                </a:solidFill>
              </a:rPr>
              <a:t>와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연결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(mount)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1837" y="5734997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en-US" altLang="ko-KR" dirty="0" err="1">
                <a:solidFill>
                  <a:srgbClr val="FF0000"/>
                </a:solidFill>
              </a:rPr>
              <a:t>newHDD</a:t>
            </a:r>
            <a:r>
              <a:rPr lang="en-US" altLang="ko-KR" dirty="0">
                <a:solidFill>
                  <a:srgbClr val="FF0000"/>
                </a:solidFill>
              </a:rPr>
              <a:t>‘ </a:t>
            </a:r>
            <a:r>
              <a:rPr lang="ko-KR" altLang="en-US" dirty="0">
                <a:solidFill>
                  <a:srgbClr val="FF0000"/>
                </a:solidFill>
              </a:rPr>
              <a:t>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mount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21653" y="4510861"/>
            <a:ext cx="1850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/root/</a:t>
            </a:r>
            <a:r>
              <a:rPr lang="en-US" altLang="ko-KR" sz="1400" dirty="0" err="1"/>
              <a:t>newHDD</a:t>
            </a:r>
            <a:r>
              <a:rPr lang="en-US" altLang="ko-KR" sz="1400" dirty="0"/>
              <a:t>/test1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08663" y="45979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lost+found</a:t>
            </a:r>
            <a:endParaRPr lang="ko-KR" altLang="en-US" sz="1400" dirty="0"/>
          </a:p>
        </p:txBody>
      </p:sp>
      <p:sp>
        <p:nvSpPr>
          <p:cNvPr id="16" name="자유형 15"/>
          <p:cNvSpPr/>
          <p:nvPr/>
        </p:nvSpPr>
        <p:spPr>
          <a:xfrm>
            <a:off x="4369771" y="4785708"/>
            <a:ext cx="2024743" cy="1007706"/>
          </a:xfrm>
          <a:custGeom>
            <a:avLst/>
            <a:gdLst>
              <a:gd name="connsiteX0" fmla="*/ 0 w 2024743"/>
              <a:gd name="connsiteY0" fmla="*/ 0 h 1007706"/>
              <a:gd name="connsiteX1" fmla="*/ 0 w 2024743"/>
              <a:gd name="connsiteY1" fmla="*/ 1007706 h 1007706"/>
              <a:gd name="connsiteX2" fmla="*/ 1623526 w 2024743"/>
              <a:gd name="connsiteY2" fmla="*/ 1007706 h 1007706"/>
              <a:gd name="connsiteX3" fmla="*/ 1632857 w 2024743"/>
              <a:gd name="connsiteY3" fmla="*/ 867747 h 1007706"/>
              <a:gd name="connsiteX4" fmla="*/ 1632857 w 2024743"/>
              <a:gd name="connsiteY4" fmla="*/ 46653 h 1007706"/>
              <a:gd name="connsiteX5" fmla="*/ 2024743 w 2024743"/>
              <a:gd name="connsiteY5" fmla="*/ 46653 h 100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4743" h="1007706">
                <a:moveTo>
                  <a:pt x="0" y="0"/>
                </a:moveTo>
                <a:lnTo>
                  <a:pt x="0" y="1007706"/>
                </a:lnTo>
                <a:lnTo>
                  <a:pt x="1623526" y="1007706"/>
                </a:lnTo>
                <a:cubicBezTo>
                  <a:pt x="1633983" y="892680"/>
                  <a:pt x="1632857" y="939423"/>
                  <a:pt x="1632857" y="867747"/>
                </a:cubicBezTo>
                <a:lnTo>
                  <a:pt x="1632857" y="46653"/>
                </a:lnTo>
                <a:lnTo>
                  <a:pt x="2024743" y="46653"/>
                </a:lnTo>
              </a:path>
            </a:pathLst>
          </a:cu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672409" y="4785708"/>
            <a:ext cx="122413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619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디스크 관리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마운트</a:t>
            </a:r>
            <a:r>
              <a:rPr lang="en-US" altLang="ko-KR" sz="2800" dirty="0"/>
              <a:t>(4</a:t>
            </a:r>
            <a:r>
              <a:rPr lang="ko-KR" altLang="en-US" sz="2800" dirty="0"/>
              <a:t>단계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- </a:t>
            </a:r>
            <a:r>
              <a:rPr lang="en-US" altLang="ko-KR" sz="2000" dirty="0" err="1"/>
              <a:t>umount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        -&gt; mount </a:t>
            </a:r>
            <a:r>
              <a:rPr lang="ko-KR" altLang="en-US" sz="2000" dirty="0"/>
              <a:t>해제 명령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 </a:t>
            </a:r>
            <a:r>
              <a:rPr lang="en-US" altLang="ko-KR" sz="2000" dirty="0" err="1"/>
              <a:t>umount</a:t>
            </a:r>
            <a:r>
              <a:rPr lang="en-US" altLang="ko-KR" sz="2000" dirty="0"/>
              <a:t>  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/sdb1</a:t>
            </a:r>
          </a:p>
          <a:p>
            <a:pPr marL="0" indent="0">
              <a:buNone/>
            </a:pPr>
            <a:r>
              <a:rPr lang="en-US" altLang="ko-KR" sz="2000" dirty="0"/>
              <a:t>         -&gt; </a:t>
            </a:r>
            <a:r>
              <a:rPr lang="ko-KR" altLang="en-US" sz="2000" dirty="0" err="1"/>
              <a:t>마운트를</a:t>
            </a:r>
            <a:r>
              <a:rPr lang="ko-KR" altLang="en-US" sz="2000" dirty="0"/>
              <a:t> 해제하려고 하는 디렉터리 밖으로 나와서 실행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</a:p>
          <a:p>
            <a:pPr marL="0" indent="0">
              <a:buNone/>
            </a:pPr>
            <a:r>
              <a:rPr lang="en-US" altLang="ko-KR" sz="2000" dirty="0"/>
              <a:t>        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15494"/>
            <a:ext cx="6552728" cy="136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1475656" y="3645024"/>
            <a:ext cx="5832648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914400" y="3834882"/>
            <a:ext cx="923731" cy="2108718"/>
          </a:xfrm>
          <a:custGeom>
            <a:avLst/>
            <a:gdLst>
              <a:gd name="connsiteX0" fmla="*/ 559837 w 923731"/>
              <a:gd name="connsiteY0" fmla="*/ 0 h 2108718"/>
              <a:gd name="connsiteX1" fmla="*/ 0 w 923731"/>
              <a:gd name="connsiteY1" fmla="*/ 0 h 2108718"/>
              <a:gd name="connsiteX2" fmla="*/ 0 w 923731"/>
              <a:gd name="connsiteY2" fmla="*/ 2108718 h 2108718"/>
              <a:gd name="connsiteX3" fmla="*/ 923731 w 923731"/>
              <a:gd name="connsiteY3" fmla="*/ 2108718 h 210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731" h="2108718">
                <a:moveTo>
                  <a:pt x="559837" y="0"/>
                </a:moveTo>
                <a:lnTo>
                  <a:pt x="0" y="0"/>
                </a:lnTo>
                <a:lnTo>
                  <a:pt x="0" y="2108718"/>
                </a:lnTo>
                <a:lnTo>
                  <a:pt x="923731" y="2108718"/>
                </a:lnTo>
              </a:path>
            </a:pathLst>
          </a:cu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63688" y="5756731"/>
            <a:ext cx="518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해당 디렉터리 안에 있으면서 </a:t>
            </a:r>
            <a:r>
              <a:rPr lang="en-US" altLang="ko-KR" b="1" dirty="0" err="1">
                <a:solidFill>
                  <a:srgbClr val="FF0000"/>
                </a:solidFill>
              </a:rPr>
              <a:t>umount</a:t>
            </a:r>
            <a:r>
              <a:rPr lang="ko-KR" altLang="en-US" b="1" dirty="0">
                <a:solidFill>
                  <a:srgbClr val="FF0000"/>
                </a:solidFill>
              </a:rPr>
              <a:t>할 수 없음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2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800" dirty="0"/>
              <a:t>디스크 관리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 err="1"/>
              <a:t>리눅스</a:t>
            </a:r>
            <a:r>
              <a:rPr lang="ko-KR" altLang="en-US" sz="2000" dirty="0"/>
              <a:t> 시스템을 사용하면서 </a:t>
            </a:r>
            <a:r>
              <a:rPr lang="en-US" altLang="ko-KR" sz="2000" dirty="0"/>
              <a:t>HDD</a:t>
            </a:r>
            <a:r>
              <a:rPr lang="ko-KR" altLang="en-US" sz="2000" dirty="0"/>
              <a:t>의 관리가 필요함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-&gt; </a:t>
            </a:r>
            <a:r>
              <a:rPr lang="en-US" altLang="ko-KR" sz="2000" dirty="0" err="1"/>
              <a:t>fdisk</a:t>
            </a:r>
            <a:r>
              <a:rPr lang="en-US" altLang="ko-KR" sz="2000" dirty="0"/>
              <a:t>,  </a:t>
            </a:r>
            <a:r>
              <a:rPr lang="ko-KR" altLang="en-US" sz="2000" dirty="0" err="1"/>
              <a:t>포멧</a:t>
            </a:r>
            <a:r>
              <a:rPr lang="en-US" altLang="ko-KR" sz="2000" dirty="0"/>
              <a:t> </a:t>
            </a:r>
            <a:r>
              <a:rPr lang="ko-KR" altLang="en-US" sz="2000" dirty="0"/>
              <a:t>등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     - HDD</a:t>
            </a:r>
            <a:r>
              <a:rPr lang="ko-KR" altLang="en-US" sz="2000" dirty="0"/>
              <a:t>가 모자라면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중요파일들 백업 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RAID </a:t>
            </a:r>
            <a:r>
              <a:rPr lang="ko-KR" altLang="en-US" sz="2000" dirty="0"/>
              <a:t>등을 이용하여 디스크 관리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en-US" altLang="ko-KR" sz="2000" dirty="0">
                <a:highlight>
                  <a:srgbClr val="FFFF00"/>
                </a:highlight>
              </a:rPr>
              <a:t>RAID : </a:t>
            </a:r>
            <a:r>
              <a:rPr lang="ko-KR" altLang="en-US" sz="2000" dirty="0">
                <a:highlight>
                  <a:srgbClr val="FFFF00"/>
                </a:highlight>
              </a:rPr>
              <a:t>여러 개의 </a:t>
            </a:r>
            <a:r>
              <a:rPr lang="en-US" altLang="ko-KR" sz="2000" dirty="0">
                <a:highlight>
                  <a:srgbClr val="FFFF00"/>
                </a:highlight>
              </a:rPr>
              <a:t>HDD(</a:t>
            </a:r>
            <a:r>
              <a:rPr lang="ko-KR" altLang="en-US" sz="2000" dirty="0">
                <a:highlight>
                  <a:srgbClr val="FFFF00"/>
                </a:highlight>
              </a:rPr>
              <a:t>하드디스크</a:t>
            </a:r>
            <a:r>
              <a:rPr lang="en-US" altLang="ko-KR" sz="2000" dirty="0">
                <a:highlight>
                  <a:srgbClr val="FFFF00"/>
                </a:highlight>
              </a:rPr>
              <a:t>)</a:t>
            </a:r>
            <a:r>
              <a:rPr lang="ko-KR" altLang="en-US" sz="2000" dirty="0">
                <a:highlight>
                  <a:srgbClr val="FFFF00"/>
                </a:highlight>
              </a:rPr>
              <a:t>를 한 개의 </a:t>
            </a:r>
            <a:r>
              <a:rPr lang="en-US" altLang="ko-KR" sz="2000" dirty="0">
                <a:highlight>
                  <a:srgbClr val="FFFF00"/>
                </a:highlight>
              </a:rPr>
              <a:t>HDD</a:t>
            </a:r>
            <a:r>
              <a:rPr lang="ko-KR" altLang="en-US" sz="2000" dirty="0">
                <a:highlight>
                  <a:srgbClr val="FFFF00"/>
                </a:highlight>
              </a:rPr>
              <a:t>처럼 사용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1600" dirty="0"/>
              <a:t>=&gt; 1</a:t>
            </a:r>
            <a:r>
              <a:rPr lang="ko-KR" altLang="en-US" sz="1600" dirty="0"/>
              <a:t>개가 </a:t>
            </a:r>
            <a:r>
              <a:rPr lang="ko-KR" altLang="en-US" sz="1600" dirty="0" err="1"/>
              <a:t>고장나면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다른것도</a:t>
            </a:r>
            <a:r>
              <a:rPr lang="ko-KR" altLang="en-US" sz="1600" dirty="0"/>
              <a:t> 못쓰게 될 수도 있음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2000" dirty="0"/>
              <a:t>          -&gt; LVM : </a:t>
            </a:r>
            <a:r>
              <a:rPr lang="ko-KR" altLang="en-US" sz="2000" dirty="0"/>
              <a:t>한 개의 </a:t>
            </a:r>
            <a:r>
              <a:rPr lang="en-US" altLang="ko-KR" sz="2000" dirty="0"/>
              <a:t>HDD</a:t>
            </a:r>
            <a:r>
              <a:rPr lang="ko-KR" altLang="en-US" sz="2000" dirty="0"/>
              <a:t>를 논리 볼륨 나누기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800" dirty="0"/>
              <a:t>		</a:t>
            </a:r>
            <a:r>
              <a:rPr lang="en-US" altLang="ko-KR" sz="1700" dirty="0"/>
              <a:t>=&gt; </a:t>
            </a:r>
            <a:r>
              <a:rPr lang="ko-KR" altLang="en-US" sz="1700" dirty="0"/>
              <a:t>하나로 뭉친 다음에 다시 나누기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여러 명의 이용자가 리눅스 시스템을 사용하기 때문에 </a:t>
            </a:r>
            <a:r>
              <a:rPr lang="en-US" altLang="ko-KR" sz="2000" dirty="0"/>
              <a:t>HDD</a:t>
            </a:r>
            <a:r>
              <a:rPr lang="ko-KR" altLang="en-US" sz="2000" dirty="0"/>
              <a:t>의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사용 용량 제한이 필요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ko-KR" altLang="en-US" sz="2000" dirty="0"/>
              <a:t>쿼터를 이용하여 사용자에게 용량 할당</a:t>
            </a:r>
            <a:r>
              <a:rPr lang="en-US" altLang="ko-KR" sz="2000" dirty="0"/>
              <a:t> </a:t>
            </a:r>
            <a:r>
              <a:rPr lang="ko-KR" altLang="en-US" sz="2000" dirty="0"/>
              <a:t>및 사용량 제한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</a:t>
            </a:r>
          </a:p>
          <a:p>
            <a:pPr marL="0" indent="0">
              <a:buNone/>
            </a:pPr>
            <a:r>
              <a:rPr lang="en-US" altLang="ko-KR" sz="2000" dirty="0"/>
              <a:t>           </a:t>
            </a:r>
            <a:r>
              <a:rPr lang="ko-KR" altLang="en-US" sz="2000" dirty="0"/>
              <a:t>  </a:t>
            </a:r>
            <a:endParaRPr lang="en-US" altLang="ko-KR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디스크 관리</a:t>
            </a:r>
          </a:p>
        </p:txBody>
      </p:sp>
    </p:spTree>
    <p:extLst>
      <p:ext uri="{BB962C8B-B14F-4D97-AF65-F5344CB8AC3E}">
        <p14:creationId xmlns:p14="http://schemas.microsoft.com/office/powerpoint/2010/main" val="3485665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디스크 관리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800" dirty="0" err="1"/>
              <a:t>fstab</a:t>
            </a:r>
            <a:r>
              <a:rPr lang="en-US" altLang="ko-KR" sz="2800" dirty="0"/>
              <a:t>(file system table)</a:t>
            </a:r>
            <a:r>
              <a:rPr lang="ko-KR" altLang="en-US" sz="2800" dirty="0"/>
              <a:t>에 등록</a:t>
            </a:r>
            <a:r>
              <a:rPr lang="en-US" altLang="ko-KR" sz="2800" dirty="0"/>
              <a:t>(5</a:t>
            </a:r>
            <a:r>
              <a:rPr lang="ko-KR" altLang="en-US" sz="2800" dirty="0"/>
              <a:t>단계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-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fstab</a:t>
            </a:r>
            <a:r>
              <a:rPr lang="en-US" altLang="ko-KR" sz="2000" dirty="0"/>
              <a:t> </a:t>
            </a:r>
            <a:r>
              <a:rPr lang="ko-KR" altLang="en-US" sz="2000" dirty="0"/>
              <a:t>파일 편집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-&gt; </a:t>
            </a:r>
            <a:r>
              <a:rPr lang="en-US" altLang="ko-KR" sz="2000" dirty="0" err="1"/>
              <a:t>fstab</a:t>
            </a:r>
            <a:r>
              <a:rPr lang="ko-KR" altLang="en-US" sz="2000" dirty="0"/>
              <a:t> 파일은 장치와 디렉터리의 </a:t>
            </a:r>
            <a:r>
              <a:rPr lang="en-US" altLang="ko-KR" sz="2000" dirty="0"/>
              <a:t>mount</a:t>
            </a:r>
            <a:r>
              <a:rPr lang="ko-KR" altLang="en-US" sz="2000" dirty="0"/>
              <a:t>를 유지하도록 관리하는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en-US" sz="2000" dirty="0"/>
              <a:t>파일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-&gt; </a:t>
            </a:r>
            <a:r>
              <a:rPr lang="ko-KR" altLang="en-US" sz="2000" dirty="0"/>
              <a:t>위 파일 가장 마지막에 다음을 추가 후 저장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b="1" dirty="0" err="1">
                <a:solidFill>
                  <a:srgbClr val="FF0000"/>
                </a:solidFill>
              </a:rPr>
              <a:t>재부팅</a:t>
            </a:r>
            <a:r>
              <a:rPr lang="en-US" altLang="ko-KR" sz="2000" b="1" dirty="0">
                <a:solidFill>
                  <a:srgbClr val="FF0000"/>
                </a:solidFill>
              </a:rPr>
              <a:t>!!</a:t>
            </a:r>
          </a:p>
          <a:p>
            <a:pPr marL="0" indent="0">
              <a:buNone/>
            </a:pPr>
            <a:r>
              <a:rPr lang="en-US" altLang="ko-KR" sz="2000" dirty="0"/>
              <a:t>        -&gt; </a:t>
            </a:r>
            <a:r>
              <a:rPr lang="ko-KR" altLang="en-US" sz="1700" dirty="0" err="1"/>
              <a:t>장치명</a:t>
            </a:r>
            <a:r>
              <a:rPr lang="ko-KR" altLang="en-US" sz="1700" dirty="0"/>
              <a:t>       디렉터리명     파일시스템   </a:t>
            </a:r>
            <a:r>
              <a:rPr lang="ko-KR" altLang="en-US" sz="1700" dirty="0" err="1"/>
              <a:t>마운트</a:t>
            </a:r>
            <a:r>
              <a:rPr lang="ko-KR" altLang="en-US" sz="1700" dirty="0"/>
              <a:t> 옵션   백업여부   </a:t>
            </a:r>
            <a:r>
              <a:rPr lang="ko-KR" altLang="en-US" sz="1700" dirty="0" err="1"/>
              <a:t>무결성</a:t>
            </a:r>
            <a:r>
              <a:rPr lang="ko-KR" altLang="en-US" sz="1700" dirty="0"/>
              <a:t> 검사 순위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      </a:t>
            </a:r>
            <a:r>
              <a:rPr lang="en-US" altLang="ko-KR" sz="2000" dirty="0"/>
              <a:t>    </a:t>
            </a:r>
            <a:r>
              <a:rPr lang="en-US" altLang="ko-KR" sz="1700" dirty="0"/>
              <a:t>/</a:t>
            </a:r>
            <a:r>
              <a:rPr lang="en-US" altLang="ko-KR" sz="1700" dirty="0" err="1"/>
              <a:t>dev</a:t>
            </a:r>
            <a:r>
              <a:rPr lang="en-US" altLang="ko-KR" sz="1700" dirty="0"/>
              <a:t>/sdb1  /root/</a:t>
            </a:r>
            <a:r>
              <a:rPr lang="en-US" altLang="ko-KR" sz="1700" dirty="0" err="1"/>
              <a:t>newHDD</a:t>
            </a:r>
            <a:r>
              <a:rPr lang="en-US" altLang="ko-KR" sz="1700" dirty="0"/>
              <a:t>     ext4          defaults           0                 0</a:t>
            </a:r>
          </a:p>
          <a:p>
            <a:pPr marL="0" indent="0">
              <a:buNone/>
            </a:pPr>
            <a:r>
              <a:rPr lang="en-US" altLang="ko-KR" sz="1700" dirty="0"/>
              <a:t>              </a:t>
            </a:r>
          </a:p>
          <a:p>
            <a:pPr marL="0" indent="0">
              <a:buNone/>
            </a:pPr>
            <a:r>
              <a:rPr lang="en-US" altLang="ko-KR" sz="1700" dirty="0"/>
              <a:t>         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61" y="3501008"/>
            <a:ext cx="81343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자유형 3"/>
          <p:cNvSpPr/>
          <p:nvPr/>
        </p:nvSpPr>
        <p:spPr>
          <a:xfrm>
            <a:off x="1464906" y="5346441"/>
            <a:ext cx="578498" cy="177281"/>
          </a:xfrm>
          <a:custGeom>
            <a:avLst/>
            <a:gdLst>
              <a:gd name="connsiteX0" fmla="*/ 0 w 578498"/>
              <a:gd name="connsiteY0" fmla="*/ 46653 h 177281"/>
              <a:gd name="connsiteX1" fmla="*/ 0 w 578498"/>
              <a:gd name="connsiteY1" fmla="*/ 177281 h 177281"/>
              <a:gd name="connsiteX2" fmla="*/ 578498 w 578498"/>
              <a:gd name="connsiteY2" fmla="*/ 177281 h 177281"/>
              <a:gd name="connsiteX3" fmla="*/ 578498 w 578498"/>
              <a:gd name="connsiteY3" fmla="*/ 0 h 17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498" h="177281">
                <a:moveTo>
                  <a:pt x="0" y="46653"/>
                </a:moveTo>
                <a:lnTo>
                  <a:pt x="0" y="177281"/>
                </a:lnTo>
                <a:lnTo>
                  <a:pt x="578498" y="177281"/>
                </a:lnTo>
                <a:lnTo>
                  <a:pt x="578498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3097763" y="5299788"/>
            <a:ext cx="373225" cy="205273"/>
          </a:xfrm>
          <a:custGeom>
            <a:avLst/>
            <a:gdLst>
              <a:gd name="connsiteX0" fmla="*/ 0 w 373225"/>
              <a:gd name="connsiteY0" fmla="*/ 83975 h 205273"/>
              <a:gd name="connsiteX1" fmla="*/ 0 w 373225"/>
              <a:gd name="connsiteY1" fmla="*/ 205273 h 205273"/>
              <a:gd name="connsiteX2" fmla="*/ 373225 w 373225"/>
              <a:gd name="connsiteY2" fmla="*/ 205273 h 205273"/>
              <a:gd name="connsiteX3" fmla="*/ 373225 w 373225"/>
              <a:gd name="connsiteY3" fmla="*/ 0 h 20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225" h="205273">
                <a:moveTo>
                  <a:pt x="0" y="83975"/>
                </a:moveTo>
                <a:lnTo>
                  <a:pt x="0" y="205273"/>
                </a:lnTo>
                <a:lnTo>
                  <a:pt x="373225" y="205273"/>
                </a:lnTo>
                <a:lnTo>
                  <a:pt x="373225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745227" y="5319870"/>
            <a:ext cx="432000" cy="205273"/>
          </a:xfrm>
          <a:custGeom>
            <a:avLst/>
            <a:gdLst>
              <a:gd name="connsiteX0" fmla="*/ 0 w 373225"/>
              <a:gd name="connsiteY0" fmla="*/ 83975 h 205273"/>
              <a:gd name="connsiteX1" fmla="*/ 0 w 373225"/>
              <a:gd name="connsiteY1" fmla="*/ 205273 h 205273"/>
              <a:gd name="connsiteX2" fmla="*/ 373225 w 373225"/>
              <a:gd name="connsiteY2" fmla="*/ 205273 h 205273"/>
              <a:gd name="connsiteX3" fmla="*/ 373225 w 373225"/>
              <a:gd name="connsiteY3" fmla="*/ 0 h 20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225" h="205273">
                <a:moveTo>
                  <a:pt x="0" y="83975"/>
                </a:moveTo>
                <a:lnTo>
                  <a:pt x="0" y="205273"/>
                </a:lnTo>
                <a:lnTo>
                  <a:pt x="373225" y="205273"/>
                </a:lnTo>
                <a:lnTo>
                  <a:pt x="373225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4760079" y="5326561"/>
            <a:ext cx="756000" cy="205273"/>
          </a:xfrm>
          <a:custGeom>
            <a:avLst/>
            <a:gdLst>
              <a:gd name="connsiteX0" fmla="*/ 0 w 373225"/>
              <a:gd name="connsiteY0" fmla="*/ 83975 h 205273"/>
              <a:gd name="connsiteX1" fmla="*/ 0 w 373225"/>
              <a:gd name="connsiteY1" fmla="*/ 205273 h 205273"/>
              <a:gd name="connsiteX2" fmla="*/ 373225 w 373225"/>
              <a:gd name="connsiteY2" fmla="*/ 205273 h 205273"/>
              <a:gd name="connsiteX3" fmla="*/ 373225 w 373225"/>
              <a:gd name="connsiteY3" fmla="*/ 0 h 20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225" h="205273">
                <a:moveTo>
                  <a:pt x="0" y="83975"/>
                </a:moveTo>
                <a:lnTo>
                  <a:pt x="0" y="205273"/>
                </a:lnTo>
                <a:lnTo>
                  <a:pt x="373225" y="205273"/>
                </a:lnTo>
                <a:lnTo>
                  <a:pt x="373225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5553523" y="5319870"/>
            <a:ext cx="648000" cy="205273"/>
          </a:xfrm>
          <a:custGeom>
            <a:avLst/>
            <a:gdLst>
              <a:gd name="connsiteX0" fmla="*/ 0 w 373225"/>
              <a:gd name="connsiteY0" fmla="*/ 83975 h 205273"/>
              <a:gd name="connsiteX1" fmla="*/ 0 w 373225"/>
              <a:gd name="connsiteY1" fmla="*/ 205273 h 205273"/>
              <a:gd name="connsiteX2" fmla="*/ 373225 w 373225"/>
              <a:gd name="connsiteY2" fmla="*/ 205273 h 205273"/>
              <a:gd name="connsiteX3" fmla="*/ 373225 w 373225"/>
              <a:gd name="connsiteY3" fmla="*/ 0 h 20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225" h="205273">
                <a:moveTo>
                  <a:pt x="0" y="83975"/>
                </a:moveTo>
                <a:lnTo>
                  <a:pt x="0" y="205273"/>
                </a:lnTo>
                <a:lnTo>
                  <a:pt x="373225" y="205273"/>
                </a:lnTo>
                <a:lnTo>
                  <a:pt x="373225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5776" y="6228020"/>
            <a:ext cx="263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Tab </a:t>
            </a:r>
            <a:r>
              <a:rPr lang="ko-KR" altLang="en-US" dirty="0">
                <a:solidFill>
                  <a:srgbClr val="FF0000"/>
                </a:solidFill>
              </a:rPr>
              <a:t>키를 이용하여 </a:t>
            </a:r>
            <a:r>
              <a:rPr lang="ko-KR" altLang="en-US" dirty="0" err="1">
                <a:solidFill>
                  <a:srgbClr val="FF0000"/>
                </a:solidFill>
              </a:rPr>
              <a:t>이격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1754155" y="5539358"/>
            <a:ext cx="873629" cy="6886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3284375" y="5523722"/>
            <a:ext cx="0" cy="70429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961227" y="5539358"/>
            <a:ext cx="34709" cy="6886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572000" y="5539358"/>
            <a:ext cx="432048" cy="7699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5004048" y="5531834"/>
            <a:ext cx="873475" cy="77748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35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디스크 관리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fstab</a:t>
            </a:r>
            <a:r>
              <a:rPr lang="en-US" altLang="ko-KR" sz="2800" dirty="0"/>
              <a:t>(file system table)</a:t>
            </a:r>
            <a:r>
              <a:rPr lang="ko-KR" altLang="en-US" sz="2800" dirty="0"/>
              <a:t>에 등록</a:t>
            </a:r>
            <a:r>
              <a:rPr lang="en-US" altLang="ko-KR" sz="2800" dirty="0"/>
              <a:t>(5</a:t>
            </a:r>
            <a:r>
              <a:rPr lang="ko-KR" altLang="en-US" sz="2800" dirty="0"/>
              <a:t>단계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-  </a:t>
            </a:r>
            <a:r>
              <a:rPr lang="ko-KR" altLang="en-US" sz="2000" dirty="0" err="1"/>
              <a:t>재부팅</a:t>
            </a:r>
            <a:r>
              <a:rPr lang="ko-KR" altLang="en-US" sz="2000" dirty="0"/>
              <a:t> 후 </a:t>
            </a:r>
            <a:r>
              <a:rPr lang="en-US" altLang="ko-KR" sz="2000" dirty="0"/>
              <a:t>/</a:t>
            </a:r>
            <a:r>
              <a:rPr lang="en-US" altLang="ko-KR" sz="2000" dirty="0" err="1"/>
              <a:t>dev</a:t>
            </a:r>
            <a:r>
              <a:rPr lang="en-US" altLang="ko-KR" sz="2000" dirty="0"/>
              <a:t>/sdb1</a:t>
            </a:r>
            <a:r>
              <a:rPr lang="ko-KR" altLang="en-US" sz="2000" dirty="0"/>
              <a:t>과 </a:t>
            </a:r>
            <a:r>
              <a:rPr lang="en-US" altLang="ko-KR" sz="2000" dirty="0"/>
              <a:t>/root/</a:t>
            </a:r>
            <a:r>
              <a:rPr lang="en-US" altLang="ko-KR" sz="2000" dirty="0" err="1"/>
              <a:t>newHDD</a:t>
            </a:r>
            <a:r>
              <a:rPr lang="en-US" altLang="ko-KR" sz="2000" dirty="0"/>
              <a:t> mount </a:t>
            </a:r>
            <a:r>
              <a:rPr lang="ko-KR" altLang="en-US" sz="2000" dirty="0"/>
              <a:t>되어 있는지 확인</a:t>
            </a:r>
            <a:r>
              <a:rPr lang="en-US" altLang="ko-KR" sz="2000" dirty="0"/>
              <a:t>!!!</a:t>
            </a:r>
          </a:p>
          <a:p>
            <a:pPr marL="0" indent="0">
              <a:buNone/>
            </a:pPr>
            <a:r>
              <a:rPr lang="en-US" altLang="ko-KR" sz="2000" dirty="0"/>
              <a:t>     - mount </a:t>
            </a:r>
            <a:r>
              <a:rPr lang="ko-KR" altLang="en-US" sz="2000" dirty="0"/>
              <a:t>명령으로 확인</a:t>
            </a:r>
            <a:r>
              <a:rPr lang="en-US" altLang="ko-KR" sz="2000" dirty="0"/>
              <a:t>!!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78486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2" y="5013176"/>
            <a:ext cx="51911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57378" y="449982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……….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43608" y="5329201"/>
            <a:ext cx="4248472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4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디스크 관리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800" dirty="0"/>
              <a:t>디스크 추가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시나리오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-&gt; </a:t>
            </a:r>
            <a:r>
              <a:rPr lang="ko-KR" altLang="en-US" sz="2000" dirty="0" err="1"/>
              <a:t>리눅스</a:t>
            </a:r>
            <a:r>
              <a:rPr lang="ko-KR" altLang="en-US" sz="2000" dirty="0"/>
              <a:t> 시스템을 설치하여 사용하다가 </a:t>
            </a:r>
            <a:r>
              <a:rPr lang="en-US" altLang="ko-KR" sz="2000" dirty="0"/>
              <a:t>HDD </a:t>
            </a:r>
            <a:r>
              <a:rPr lang="ko-KR" altLang="en-US" sz="2000" dirty="0"/>
              <a:t>용량이 바닥남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-&gt; </a:t>
            </a:r>
            <a:r>
              <a:rPr lang="ko-KR" altLang="en-US" sz="2000" dirty="0"/>
              <a:t>새로운 </a:t>
            </a:r>
            <a:r>
              <a:rPr lang="en-US" altLang="ko-KR" sz="2000" dirty="0"/>
              <a:t>HDD</a:t>
            </a:r>
            <a:r>
              <a:rPr lang="ko-KR" altLang="en-US" sz="2000" dirty="0"/>
              <a:t>를 구입하여 </a:t>
            </a:r>
            <a:r>
              <a:rPr lang="ko-KR" altLang="en-US" sz="2000" dirty="0" err="1"/>
              <a:t>리눅스</a:t>
            </a:r>
            <a:r>
              <a:rPr lang="ko-KR" altLang="en-US" sz="2000" dirty="0"/>
              <a:t> 시스템에 추가하여 사용함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</a:t>
            </a:r>
          </a:p>
          <a:p>
            <a:pPr marL="0" indent="0">
              <a:buNone/>
            </a:pPr>
            <a:r>
              <a:rPr lang="en-US" altLang="ko-KR" sz="2000" dirty="0"/>
              <a:t>      - HDD</a:t>
            </a:r>
            <a:r>
              <a:rPr lang="ko-KR" altLang="en-US" sz="2000" dirty="0"/>
              <a:t>를 추가하기 위한 단계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-&gt; </a:t>
            </a:r>
            <a:r>
              <a:rPr lang="ko-KR" altLang="en-US" sz="2000" dirty="0"/>
              <a:t>물리적인 </a:t>
            </a:r>
            <a:r>
              <a:rPr lang="en-US" altLang="ko-KR" sz="2000" dirty="0"/>
              <a:t>HDD </a:t>
            </a:r>
            <a:r>
              <a:rPr lang="ko-KR" altLang="en-US" sz="2000" dirty="0"/>
              <a:t>구입 및 추가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-&gt; </a:t>
            </a:r>
            <a:r>
              <a:rPr lang="en-US" altLang="ko-KR" sz="2000" dirty="0" err="1"/>
              <a:t>fdisk</a:t>
            </a:r>
            <a:r>
              <a:rPr lang="ko-KR" altLang="en-US" sz="2000" dirty="0"/>
              <a:t>를 이용한 파티션 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-&gt; </a:t>
            </a:r>
            <a:r>
              <a:rPr lang="ko-KR" altLang="en-US" sz="2000" dirty="0"/>
              <a:t>파일 시스템 생성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포멧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    -&gt; </a:t>
            </a:r>
            <a:r>
              <a:rPr lang="ko-KR" altLang="en-US" sz="2000" dirty="0" err="1"/>
              <a:t>마운트</a:t>
            </a:r>
            <a:r>
              <a:rPr lang="en-US" altLang="ko-KR" sz="2000" dirty="0"/>
              <a:t>(Linux</a:t>
            </a:r>
            <a:r>
              <a:rPr lang="ko-KR" altLang="en-US" sz="2000" dirty="0"/>
              <a:t>는 디렉터리에 새로운 저장공간을 연결하여 사용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    -&gt; file system table </a:t>
            </a:r>
            <a:r>
              <a:rPr lang="ko-KR" altLang="en-US" sz="2000" dirty="0"/>
              <a:t>등록하여 </a:t>
            </a:r>
            <a:r>
              <a:rPr lang="ko-KR" altLang="en-US" sz="2000" dirty="0" err="1"/>
              <a:t>리부팅</a:t>
            </a:r>
            <a:r>
              <a:rPr lang="ko-KR" altLang="en-US" sz="2000" dirty="0"/>
              <a:t> 시 자동으로 </a:t>
            </a:r>
            <a:r>
              <a:rPr lang="ko-KR" altLang="en-US" sz="2000" dirty="0" err="1"/>
              <a:t>마운트하여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</a:t>
            </a:r>
            <a:r>
              <a:rPr lang="ko-KR" altLang="en-US" sz="2000" dirty="0"/>
              <a:t>사용할 수 있도록 함</a:t>
            </a:r>
            <a:r>
              <a:rPr lang="en-US" altLang="ko-KR" sz="2000" dirty="0"/>
              <a:t>.(</a:t>
            </a:r>
            <a:r>
              <a:rPr lang="ko-KR" altLang="en-US" sz="2000" dirty="0"/>
              <a:t>실습 때 생략함 </a:t>
            </a:r>
            <a:r>
              <a:rPr lang="en-US" altLang="ko-KR" sz="2000" dirty="0"/>
              <a:t>-&gt; </a:t>
            </a:r>
            <a:r>
              <a:rPr lang="ko-KR" altLang="en-US" sz="2000" dirty="0"/>
              <a:t>문제 발생 가능으로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39204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디스크 관리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디스크 추가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289770"/>
            <a:ext cx="63055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6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디스크 관리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HDD </a:t>
            </a:r>
            <a:r>
              <a:rPr lang="ko-KR" altLang="en-US" sz="2800" dirty="0"/>
              <a:t>구입</a:t>
            </a:r>
            <a:r>
              <a:rPr lang="en-US" altLang="ko-KR" sz="2800" dirty="0"/>
              <a:t> </a:t>
            </a:r>
            <a:r>
              <a:rPr lang="ko-KR" altLang="en-US" sz="2800" dirty="0"/>
              <a:t>및 추가</a:t>
            </a:r>
            <a:r>
              <a:rPr lang="en-US" altLang="ko-KR" sz="2800" dirty="0"/>
              <a:t>(1</a:t>
            </a:r>
            <a:r>
              <a:rPr lang="ko-KR" altLang="en-US" sz="2800" dirty="0"/>
              <a:t>단계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물리 디스크를 추가하기 위해서는 가상 </a:t>
            </a:r>
            <a:r>
              <a:rPr lang="ko-KR" altLang="en-US" sz="2000" dirty="0" err="1"/>
              <a:t>머신에서</a:t>
            </a:r>
            <a:r>
              <a:rPr lang="ko-KR" altLang="en-US" sz="2000" dirty="0"/>
              <a:t> 추가해야 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4533701" cy="354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464944" y="2842792"/>
            <a:ext cx="1008111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0057" y="4554962"/>
            <a:ext cx="504055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216357"/>
            <a:ext cx="3548914" cy="266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자유형 3"/>
          <p:cNvSpPr/>
          <p:nvPr/>
        </p:nvSpPr>
        <p:spPr>
          <a:xfrm>
            <a:off x="830424" y="4525347"/>
            <a:ext cx="4338735" cy="167951"/>
          </a:xfrm>
          <a:custGeom>
            <a:avLst/>
            <a:gdLst>
              <a:gd name="connsiteX0" fmla="*/ 0 w 4338735"/>
              <a:gd name="connsiteY0" fmla="*/ 167951 h 167951"/>
              <a:gd name="connsiteX1" fmla="*/ 4338735 w 4338735"/>
              <a:gd name="connsiteY1" fmla="*/ 0 h 16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38735" h="167951">
                <a:moveTo>
                  <a:pt x="0" y="167951"/>
                </a:moveTo>
                <a:lnTo>
                  <a:pt x="4338735" y="0"/>
                </a:lnTo>
              </a:path>
            </a:pathLst>
          </a:custGeom>
          <a:ln w="107950">
            <a:solidFill>
              <a:srgbClr val="FF0000">
                <a:alpha val="46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6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디스크 관리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HDD </a:t>
            </a:r>
            <a:r>
              <a:rPr lang="ko-KR" altLang="en-US" sz="2800" dirty="0"/>
              <a:t>구입</a:t>
            </a:r>
            <a:r>
              <a:rPr lang="en-US" altLang="ko-KR" sz="2800" dirty="0"/>
              <a:t> </a:t>
            </a:r>
            <a:r>
              <a:rPr lang="ko-KR" altLang="en-US" sz="2800" dirty="0"/>
              <a:t>및 추가</a:t>
            </a:r>
            <a:r>
              <a:rPr lang="en-US" altLang="ko-KR" sz="2800" dirty="0"/>
              <a:t> (1</a:t>
            </a:r>
            <a:r>
              <a:rPr lang="ko-KR" altLang="en-US" sz="2800" dirty="0"/>
              <a:t>단계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- SATA </a:t>
            </a:r>
            <a:r>
              <a:rPr lang="ko-KR" altLang="en-US" sz="2000" dirty="0"/>
              <a:t>컨트롤러 선택 및 </a:t>
            </a:r>
            <a:r>
              <a:rPr lang="en-US" altLang="ko-KR" sz="2000" dirty="0"/>
              <a:t>SATA HDD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294322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2769161" y="3589038"/>
            <a:ext cx="29067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08920"/>
            <a:ext cx="4295775" cy="145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222788"/>
            <a:ext cx="2487798" cy="258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4383968" y="3797424"/>
            <a:ext cx="1484175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879910" y="4096139"/>
            <a:ext cx="1184988" cy="1184988"/>
          </a:xfrm>
          <a:custGeom>
            <a:avLst/>
            <a:gdLst>
              <a:gd name="connsiteX0" fmla="*/ 0 w 1184988"/>
              <a:gd name="connsiteY0" fmla="*/ 0 h 1184988"/>
              <a:gd name="connsiteX1" fmla="*/ 0 w 1184988"/>
              <a:gd name="connsiteY1" fmla="*/ 1184988 h 1184988"/>
              <a:gd name="connsiteX2" fmla="*/ 1184988 w 1184988"/>
              <a:gd name="connsiteY2" fmla="*/ 1184988 h 118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4988" h="1184988">
                <a:moveTo>
                  <a:pt x="0" y="0"/>
                </a:moveTo>
                <a:lnTo>
                  <a:pt x="0" y="1184988"/>
                </a:lnTo>
                <a:lnTo>
                  <a:pt x="1184988" y="1184988"/>
                </a:lnTo>
              </a:path>
            </a:pathLst>
          </a:custGeom>
          <a:ln w="635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77477" y="5015816"/>
            <a:ext cx="1484175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62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디스크 관리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HDD </a:t>
            </a:r>
            <a:r>
              <a:rPr lang="ko-KR" altLang="en-US" sz="2800" dirty="0"/>
              <a:t>구입</a:t>
            </a:r>
            <a:r>
              <a:rPr lang="en-US" altLang="ko-KR" sz="2800" dirty="0"/>
              <a:t> </a:t>
            </a:r>
            <a:r>
              <a:rPr lang="ko-KR" altLang="en-US" sz="2800" dirty="0"/>
              <a:t>및 추가</a:t>
            </a:r>
            <a:r>
              <a:rPr lang="en-US" altLang="ko-KR" sz="2800" dirty="0"/>
              <a:t> (1</a:t>
            </a:r>
            <a:r>
              <a:rPr lang="ko-KR" altLang="en-US" sz="2800" dirty="0"/>
              <a:t>단계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- SATA </a:t>
            </a:r>
            <a:r>
              <a:rPr lang="ko-KR" altLang="en-US" sz="2000" dirty="0"/>
              <a:t>컨트롤러 선택 및 </a:t>
            </a:r>
            <a:r>
              <a:rPr lang="en-US" altLang="ko-KR" sz="2000" dirty="0"/>
              <a:t>SATA HDD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38481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426169" y="5101206"/>
            <a:ext cx="977479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765" y="3183201"/>
            <a:ext cx="39147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자유형 3"/>
          <p:cNvSpPr/>
          <p:nvPr/>
        </p:nvSpPr>
        <p:spPr>
          <a:xfrm>
            <a:off x="1455576" y="4534678"/>
            <a:ext cx="3554963" cy="653142"/>
          </a:xfrm>
          <a:custGeom>
            <a:avLst/>
            <a:gdLst>
              <a:gd name="connsiteX0" fmla="*/ 0 w 3554963"/>
              <a:gd name="connsiteY0" fmla="*/ 653142 h 653142"/>
              <a:gd name="connsiteX1" fmla="*/ 3554963 w 3554963"/>
              <a:gd name="connsiteY1" fmla="*/ 0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4963" h="653142">
                <a:moveTo>
                  <a:pt x="0" y="653142"/>
                </a:moveTo>
                <a:lnTo>
                  <a:pt x="3554963" y="0"/>
                </a:lnTo>
              </a:path>
            </a:pathLst>
          </a:custGeom>
          <a:ln w="635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1455576" y="5262465"/>
            <a:ext cx="5990253" cy="55984"/>
          </a:xfrm>
          <a:custGeom>
            <a:avLst/>
            <a:gdLst>
              <a:gd name="connsiteX0" fmla="*/ 0 w 5990253"/>
              <a:gd name="connsiteY0" fmla="*/ 0 h 55984"/>
              <a:gd name="connsiteX1" fmla="*/ 5990253 w 5990253"/>
              <a:gd name="connsiteY1" fmla="*/ 55984 h 5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0253" h="55984">
                <a:moveTo>
                  <a:pt x="0" y="0"/>
                </a:moveTo>
                <a:lnTo>
                  <a:pt x="5990253" y="55984"/>
                </a:lnTo>
              </a:path>
            </a:pathLst>
          </a:custGeom>
          <a:ln w="635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20072" y="4406652"/>
            <a:ext cx="977479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821061" y="5222943"/>
            <a:ext cx="977479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7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28" y="2612958"/>
            <a:ext cx="6667500" cy="358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디스크 관리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HDD </a:t>
            </a:r>
            <a:r>
              <a:rPr lang="ko-KR" altLang="en-US" sz="2800" dirty="0"/>
              <a:t>구입</a:t>
            </a:r>
            <a:r>
              <a:rPr lang="en-US" altLang="ko-KR" sz="2800" dirty="0"/>
              <a:t> </a:t>
            </a:r>
            <a:r>
              <a:rPr lang="ko-KR" altLang="en-US" sz="2800" dirty="0"/>
              <a:t>및 추가</a:t>
            </a:r>
            <a:r>
              <a:rPr lang="en-US" altLang="ko-KR" sz="2800" dirty="0"/>
              <a:t> (1</a:t>
            </a:r>
            <a:r>
              <a:rPr lang="ko-KR" altLang="en-US" sz="2800" dirty="0"/>
              <a:t>단계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- SATA </a:t>
            </a:r>
            <a:r>
              <a:rPr lang="ko-KR" altLang="en-US" sz="2000" dirty="0"/>
              <a:t>컨트롤러 선택 및 </a:t>
            </a:r>
            <a:r>
              <a:rPr lang="en-US" altLang="ko-KR" sz="2000" dirty="0"/>
              <a:t>SATA HDD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71600" y="3958409"/>
            <a:ext cx="977479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63688" y="422108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새로 생성됨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04052" y="5833257"/>
            <a:ext cx="977479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4474" y="6299989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확인 후 부팅 </a:t>
            </a:r>
            <a:r>
              <a:rPr lang="en-US" altLang="ko-KR" sz="2000" dirty="0"/>
              <a:t>!!!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344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/>
              <a:t>디스크 관리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fdisk</a:t>
            </a:r>
            <a:r>
              <a:rPr lang="ko-KR" altLang="en-US" sz="2800" dirty="0"/>
              <a:t>를 이용한 파티션 생성</a:t>
            </a:r>
            <a:r>
              <a:rPr lang="en-US" altLang="ko-KR" sz="2800" dirty="0"/>
              <a:t>(2</a:t>
            </a:r>
            <a:r>
              <a:rPr lang="ko-KR" altLang="en-US" sz="2800" dirty="0"/>
              <a:t>단계</a:t>
            </a:r>
            <a:r>
              <a:rPr lang="en-US" altLang="ko-KR" sz="2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새로 장착한 </a:t>
            </a:r>
            <a:r>
              <a:rPr lang="en-US" altLang="ko-KR" sz="1600" dirty="0"/>
              <a:t>HDD</a:t>
            </a:r>
            <a:r>
              <a:rPr lang="ko-KR" altLang="en-US" sz="1600" dirty="0"/>
              <a:t>를 가리키는 장치 파일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     -&gt; /</a:t>
            </a:r>
            <a:r>
              <a:rPr lang="en-US" altLang="ko-KR" sz="1600" dirty="0" err="1"/>
              <a:t>dev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sdb</a:t>
            </a:r>
            <a:r>
              <a:rPr lang="en-US" altLang="ko-KR" sz="1600" dirty="0"/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     -&gt; </a:t>
            </a:r>
            <a:r>
              <a:rPr lang="ko-KR" altLang="en-US" sz="1600" dirty="0" err="1"/>
              <a:t>리눅스가</a:t>
            </a:r>
            <a:r>
              <a:rPr lang="ko-KR" altLang="en-US" sz="1600" dirty="0"/>
              <a:t> 설치된 기존의 </a:t>
            </a:r>
            <a:r>
              <a:rPr lang="en-US" altLang="ko-KR" sz="1600" dirty="0"/>
              <a:t>HDD</a:t>
            </a:r>
            <a:r>
              <a:rPr lang="ko-KR" altLang="en-US" sz="1600" dirty="0"/>
              <a:t>는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dev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sda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     -&gt; </a:t>
            </a:r>
            <a:r>
              <a:rPr lang="ko-KR" altLang="en-US" sz="1600" dirty="0"/>
              <a:t>새로운 </a:t>
            </a:r>
            <a:r>
              <a:rPr lang="en-US" altLang="ko-KR" sz="1600" dirty="0"/>
              <a:t>HDD(SATA, SCSI)</a:t>
            </a:r>
            <a:r>
              <a:rPr lang="ko-KR" altLang="en-US" sz="1600" dirty="0"/>
              <a:t>를 설치하면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dev</a:t>
            </a:r>
            <a:r>
              <a:rPr lang="en-US" altLang="ko-KR" sz="1600" dirty="0"/>
              <a:t> </a:t>
            </a:r>
            <a:r>
              <a:rPr lang="ko-KR" altLang="en-US" sz="1600" dirty="0"/>
              <a:t>디렉터리 밑에 </a:t>
            </a:r>
            <a:r>
              <a:rPr lang="en-US" altLang="ko-KR" sz="1600" dirty="0" err="1"/>
              <a:t>sda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sdb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sdc</a:t>
            </a:r>
            <a:r>
              <a:rPr lang="en-US" altLang="ko-KR" sz="1600" dirty="0"/>
              <a:t> </a:t>
            </a:r>
            <a:r>
              <a:rPr lang="ko-KR" altLang="en-US" sz="1600" dirty="0"/>
              <a:t>으로 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         </a:t>
            </a:r>
            <a:r>
              <a:rPr lang="ko-KR" altLang="en-US" sz="1600" dirty="0"/>
              <a:t>생성</a:t>
            </a:r>
          </a:p>
          <a:p>
            <a:pPr marL="457200" lvl="1" indent="0">
              <a:buNone/>
            </a:pPr>
            <a:r>
              <a:rPr lang="en-US" altLang="ko-KR" sz="1600" dirty="0"/>
              <a:t>     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93096"/>
            <a:ext cx="568863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418965" y="5103846"/>
            <a:ext cx="488739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23729" y="3153747"/>
            <a:ext cx="494523" cy="2136710"/>
          </a:xfrm>
          <a:custGeom>
            <a:avLst/>
            <a:gdLst>
              <a:gd name="connsiteX0" fmla="*/ 289249 w 494523"/>
              <a:gd name="connsiteY0" fmla="*/ 0 h 2136710"/>
              <a:gd name="connsiteX1" fmla="*/ 0 w 494523"/>
              <a:gd name="connsiteY1" fmla="*/ 0 h 2136710"/>
              <a:gd name="connsiteX2" fmla="*/ 0 w 494523"/>
              <a:gd name="connsiteY2" fmla="*/ 2136710 h 2136710"/>
              <a:gd name="connsiteX3" fmla="*/ 494523 w 494523"/>
              <a:gd name="connsiteY3" fmla="*/ 2136710 h 213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523" h="2136710">
                <a:moveTo>
                  <a:pt x="289249" y="0"/>
                </a:moveTo>
                <a:lnTo>
                  <a:pt x="0" y="0"/>
                </a:lnTo>
                <a:lnTo>
                  <a:pt x="0" y="2136710"/>
                </a:lnTo>
                <a:lnTo>
                  <a:pt x="494523" y="2136710"/>
                </a:lnTo>
              </a:path>
            </a:pathLst>
          </a:cu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2575249" y="2743200"/>
            <a:ext cx="550506" cy="2416629"/>
          </a:xfrm>
          <a:custGeom>
            <a:avLst/>
            <a:gdLst>
              <a:gd name="connsiteX0" fmla="*/ 0 w 550506"/>
              <a:gd name="connsiteY0" fmla="*/ 0 h 2416629"/>
              <a:gd name="connsiteX1" fmla="*/ 550506 w 550506"/>
              <a:gd name="connsiteY1" fmla="*/ 0 h 2416629"/>
              <a:gd name="connsiteX2" fmla="*/ 550506 w 550506"/>
              <a:gd name="connsiteY2" fmla="*/ 2416629 h 24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506" h="2416629">
                <a:moveTo>
                  <a:pt x="0" y="0"/>
                </a:moveTo>
                <a:lnTo>
                  <a:pt x="550506" y="0"/>
                </a:lnTo>
                <a:lnTo>
                  <a:pt x="550506" y="2416629"/>
                </a:lnTo>
              </a:path>
            </a:pathLst>
          </a:custGeom>
          <a:ln w="317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52434" y="5129199"/>
            <a:ext cx="488739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113692" y="5113177"/>
            <a:ext cx="542085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7704" y="5981104"/>
            <a:ext cx="525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err="1">
                <a:solidFill>
                  <a:srgbClr val="FF0000"/>
                </a:solidFill>
              </a:rPr>
              <a:t>sda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뒤에 숫자는 몇 번째 파티션인지 나타냄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‘1’</a:t>
            </a:r>
            <a:r>
              <a:rPr lang="ko-KR" altLang="en-US" b="1" dirty="0">
                <a:solidFill>
                  <a:srgbClr val="FF0000"/>
                </a:solidFill>
              </a:rPr>
              <a:t>은  파티션이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개있음을 의미함</a:t>
            </a:r>
          </a:p>
        </p:txBody>
      </p:sp>
      <p:sp>
        <p:nvSpPr>
          <p:cNvPr id="11" name="자유형 10"/>
          <p:cNvSpPr/>
          <p:nvPr/>
        </p:nvSpPr>
        <p:spPr>
          <a:xfrm>
            <a:off x="2428875" y="5372100"/>
            <a:ext cx="0" cy="609600"/>
          </a:xfrm>
          <a:custGeom>
            <a:avLst/>
            <a:gdLst>
              <a:gd name="connsiteX0" fmla="*/ 0 w 0"/>
              <a:gd name="connsiteY0" fmla="*/ 0 h 609600"/>
              <a:gd name="connsiteX1" fmla="*/ 0 w 0"/>
              <a:gd name="connsiteY1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317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74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8900</TotalTime>
  <Words>1075</Words>
  <Application>Microsoft Office PowerPoint</Application>
  <PresentationFormat>화면 슬라이드 쇼(4:3)</PresentationFormat>
  <Paragraphs>223</Paragraphs>
  <Slides>21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서버시스템운영</vt:lpstr>
      <vt:lpstr> </vt:lpstr>
      <vt:lpstr>디스크 관리 </vt:lpstr>
      <vt:lpstr>디스크 관리 </vt:lpstr>
      <vt:lpstr>디스크 관리 </vt:lpstr>
      <vt:lpstr>디스크 관리 </vt:lpstr>
      <vt:lpstr>디스크 관리 </vt:lpstr>
      <vt:lpstr>디스크 관리 </vt:lpstr>
      <vt:lpstr>디스크 관리 </vt:lpstr>
      <vt:lpstr>디스크 관리 </vt:lpstr>
      <vt:lpstr>디스크 관리 </vt:lpstr>
      <vt:lpstr>디스크 관리</vt:lpstr>
      <vt:lpstr>디스크 관리</vt:lpstr>
      <vt:lpstr>디스크 관리 </vt:lpstr>
      <vt:lpstr>디스크 관리 </vt:lpstr>
      <vt:lpstr>디스크 관리 </vt:lpstr>
      <vt:lpstr>디스크 관리 </vt:lpstr>
      <vt:lpstr>디스크 관리 </vt:lpstr>
      <vt:lpstr>디스크 관리 </vt:lpstr>
      <vt:lpstr>디스크 관리 </vt:lpstr>
      <vt:lpstr>디스크 관리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실습</dc:title>
  <dc:creator>TEST</dc:creator>
  <cp:lastModifiedBy>user</cp:lastModifiedBy>
  <cp:revision>179</cp:revision>
  <dcterms:created xsi:type="dcterms:W3CDTF">2020-03-05T03:07:47Z</dcterms:created>
  <dcterms:modified xsi:type="dcterms:W3CDTF">2020-10-27T17:06:57Z</dcterms:modified>
</cp:coreProperties>
</file>