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74" r:id="rId3"/>
    <p:sldId id="376" r:id="rId4"/>
    <p:sldId id="377" r:id="rId5"/>
    <p:sldId id="379" r:id="rId6"/>
    <p:sldId id="37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58" r:id="rId21"/>
    <p:sldId id="393" r:id="rId22"/>
    <p:sldId id="394" r:id="rId23"/>
    <p:sldId id="395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281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3ED"/>
    <a:srgbClr val="FC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78553" autoAdjust="0"/>
  </p:normalViewPr>
  <p:slideViewPr>
    <p:cSldViewPr>
      <p:cViewPr varScale="1">
        <p:scale>
          <a:sx n="64" d="100"/>
          <a:sy n="64" d="100"/>
        </p:scale>
        <p:origin x="211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많이 </a:t>
            </a:r>
            <a:r>
              <a:rPr lang="ko-KR" altLang="en-US" dirty="0" err="1"/>
              <a:t>쓰는건</a:t>
            </a:r>
            <a:r>
              <a:rPr lang="ko-KR" altLang="en-US" dirty="0"/>
              <a:t> </a:t>
            </a:r>
            <a:r>
              <a:rPr lang="en-US" altLang="ko-KR" dirty="0"/>
              <a:t>Linear RAID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84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0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6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하드웨어의 </a:t>
            </a:r>
            <a:r>
              <a:rPr lang="en-US" altLang="ko-KR" dirty="0" err="1"/>
              <a:t>fdisk</a:t>
            </a:r>
            <a:r>
              <a:rPr lang="ko-KR" altLang="en-US" dirty="0"/>
              <a:t>와 </a:t>
            </a:r>
            <a:r>
              <a:rPr lang="en-US" altLang="ko-KR" dirty="0"/>
              <a:t>md</a:t>
            </a:r>
            <a:r>
              <a:rPr lang="ko-KR" altLang="en-US" dirty="0"/>
              <a:t>의 </a:t>
            </a:r>
            <a:r>
              <a:rPr lang="en-US" altLang="ko-KR" dirty="0" err="1"/>
              <a:t>mdadm</a:t>
            </a:r>
            <a:r>
              <a:rPr lang="ko-KR" altLang="en-US" dirty="0"/>
              <a:t>은 같은 작업이라고 생각하면 편함 </a:t>
            </a:r>
            <a:r>
              <a:rPr lang="en-US" altLang="ko-KR" dirty="0"/>
              <a:t>=&gt; </a:t>
            </a:r>
            <a:r>
              <a:rPr lang="en-US" altLang="ko-KR" dirty="0" err="1"/>
              <a:t>mkfs.ext</a:t>
            </a:r>
            <a:r>
              <a:rPr lang="en-US" altLang="ko-KR" dirty="0"/>
              <a:t>(</a:t>
            </a:r>
            <a:r>
              <a:rPr lang="ko-KR" altLang="en-US" dirty="0"/>
              <a:t>초기화 작업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 mount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3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 한 개가 사라지더라도 </a:t>
            </a:r>
            <a:r>
              <a:rPr lang="ko-KR" altLang="en-US" dirty="0" err="1"/>
              <a:t>뒤에꺼를</a:t>
            </a:r>
            <a:r>
              <a:rPr lang="ko-KR" altLang="en-US" dirty="0"/>
              <a:t> </a:t>
            </a:r>
            <a:r>
              <a:rPr lang="ko-KR" altLang="en-US" dirty="0" err="1"/>
              <a:t>끌어다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하드가 </a:t>
            </a:r>
            <a:r>
              <a:rPr lang="ko-KR" altLang="en-US" dirty="0" err="1"/>
              <a:t>고장나면</a:t>
            </a:r>
            <a:r>
              <a:rPr lang="ko-KR" altLang="en-US" dirty="0"/>
              <a:t> 이름이 바뀜</a:t>
            </a:r>
            <a:r>
              <a:rPr lang="en-US" altLang="ko-KR" dirty="0"/>
              <a:t>(/dev/md9  =&gt;   /dev/md127)</a:t>
            </a:r>
          </a:p>
          <a:p>
            <a:r>
              <a:rPr lang="en-US" altLang="ko-KR" dirty="0"/>
              <a:t>Linear</a:t>
            </a:r>
            <a:r>
              <a:rPr lang="ko-KR" altLang="en-US" dirty="0"/>
              <a:t>기 때문에 하나가 </a:t>
            </a:r>
            <a:r>
              <a:rPr lang="ko-KR" altLang="en-US" dirty="0" err="1"/>
              <a:t>고장나면</a:t>
            </a:r>
            <a:r>
              <a:rPr lang="ko-KR" altLang="en-US" dirty="0"/>
              <a:t> 사용을 못해서 </a:t>
            </a:r>
            <a:r>
              <a:rPr lang="en-US" altLang="ko-KR" dirty="0"/>
              <a:t>inactive</a:t>
            </a:r>
            <a:r>
              <a:rPr lang="ko-KR" altLang="en-US" dirty="0"/>
              <a:t>의 상태로 바뀐다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Total Devices</a:t>
            </a:r>
            <a:r>
              <a:rPr lang="ko-KR" altLang="en-US" dirty="0"/>
              <a:t>와 </a:t>
            </a:r>
            <a:r>
              <a:rPr lang="en-US" altLang="ko-KR" dirty="0"/>
              <a:t>Working Devices</a:t>
            </a:r>
            <a:r>
              <a:rPr lang="ko-KR" altLang="en-US" dirty="0"/>
              <a:t>의 숫자도 </a:t>
            </a:r>
            <a:r>
              <a:rPr lang="en-US" altLang="ko-KR" dirty="0"/>
              <a:t>2</a:t>
            </a:r>
            <a:r>
              <a:rPr lang="ko-KR" altLang="en-US" dirty="0"/>
              <a:t>개에서 </a:t>
            </a:r>
            <a:r>
              <a:rPr lang="en-US" altLang="ko-KR" dirty="0"/>
              <a:t>1</a:t>
            </a:r>
            <a:r>
              <a:rPr lang="ko-KR" altLang="en-US" dirty="0"/>
              <a:t>개로 바뀐다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98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linear</a:t>
            </a:r>
            <a:r>
              <a:rPr lang="ko-KR" altLang="en-US" dirty="0"/>
              <a:t>는 마운트와 실행도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3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9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0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sdb</a:t>
            </a:r>
            <a:r>
              <a:rPr lang="en-US" altLang="ko-KR" dirty="0"/>
              <a:t> </a:t>
            </a:r>
            <a:r>
              <a:rPr lang="en-US" altLang="ko-KR" dirty="0" err="1"/>
              <a:t>sdc</a:t>
            </a:r>
            <a:r>
              <a:rPr lang="ko-KR" altLang="en-US" dirty="0"/>
              <a:t>가 있을 때 </a:t>
            </a:r>
            <a:r>
              <a:rPr lang="en-US" altLang="ko-KR" dirty="0" err="1"/>
              <a:t>sdb</a:t>
            </a:r>
            <a:r>
              <a:rPr lang="ko-KR" altLang="en-US" dirty="0"/>
              <a:t>가 빠지면 </a:t>
            </a:r>
            <a:r>
              <a:rPr lang="en-US" altLang="ko-KR" dirty="0" err="1"/>
              <a:t>sdc</a:t>
            </a:r>
            <a:r>
              <a:rPr lang="ko-KR" altLang="en-US" dirty="0"/>
              <a:t>가 </a:t>
            </a:r>
            <a:r>
              <a:rPr lang="en-US" altLang="ko-KR" dirty="0" err="1"/>
              <a:t>sdb</a:t>
            </a:r>
            <a:r>
              <a:rPr lang="ko-KR" altLang="en-US" dirty="0"/>
              <a:t>가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39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md1</a:t>
            </a:r>
            <a:r>
              <a:rPr lang="ko-KR" altLang="en-US" dirty="0"/>
              <a:t>이 사라지고 </a:t>
            </a:r>
            <a:r>
              <a:rPr lang="en-US" altLang="ko-KR" dirty="0"/>
              <a:t>md127</a:t>
            </a:r>
            <a:r>
              <a:rPr lang="ko-KR" altLang="en-US" dirty="0"/>
              <a:t>로 </a:t>
            </a:r>
            <a:r>
              <a:rPr lang="ko-KR" altLang="en-US" dirty="0" err="1"/>
              <a:t>옮겨짐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실행이 된다</a:t>
            </a:r>
            <a:r>
              <a:rPr lang="en-US" altLang="ko-KR" dirty="0"/>
              <a:t>. </a:t>
            </a:r>
            <a:r>
              <a:rPr lang="ko-KR" altLang="en-US" dirty="0"/>
              <a:t>똑같은 걸 복사했기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34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sdb</a:t>
            </a:r>
            <a:r>
              <a:rPr lang="ko-KR" altLang="en-US" dirty="0"/>
              <a:t>가 </a:t>
            </a:r>
            <a:r>
              <a:rPr lang="ko-KR" altLang="en-US" dirty="0" err="1"/>
              <a:t>삭제되서</a:t>
            </a:r>
            <a:r>
              <a:rPr lang="ko-KR" altLang="en-US" dirty="0"/>
              <a:t> </a:t>
            </a:r>
            <a:r>
              <a:rPr lang="en-US" altLang="ko-KR" dirty="0"/>
              <a:t>removed</a:t>
            </a:r>
            <a:r>
              <a:rPr lang="ko-KR" altLang="en-US" dirty="0"/>
              <a:t>처리되고 </a:t>
            </a:r>
            <a:r>
              <a:rPr lang="en-US" altLang="ko-KR" dirty="0" err="1"/>
              <a:t>sdc</a:t>
            </a:r>
            <a:r>
              <a:rPr lang="ko-KR" altLang="en-US" dirty="0"/>
              <a:t>가 </a:t>
            </a:r>
            <a:r>
              <a:rPr lang="en-US" altLang="ko-KR" dirty="0" err="1"/>
              <a:t>sdb</a:t>
            </a:r>
            <a:r>
              <a:rPr lang="ko-KR" altLang="en-US" dirty="0"/>
              <a:t>가 되어 실행가능해짐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1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용량이 고갈될 때마다 하나씩 추가해서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하나가 </a:t>
            </a:r>
            <a:r>
              <a:rPr lang="ko-KR" altLang="en-US" dirty="0" err="1"/>
              <a:t>고장나면</a:t>
            </a:r>
            <a:r>
              <a:rPr lang="ko-KR" altLang="en-US" dirty="0"/>
              <a:t> 나머지의 데이터도 사용할 수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곳에서 </a:t>
            </a:r>
            <a:r>
              <a:rPr lang="ko-KR" altLang="en-US" dirty="0" err="1"/>
              <a:t>한빛아카데미가</a:t>
            </a:r>
            <a:r>
              <a:rPr lang="ko-KR" altLang="en-US" dirty="0"/>
              <a:t> </a:t>
            </a:r>
            <a:r>
              <a:rPr lang="ko-KR" altLang="en-US" dirty="0" err="1"/>
              <a:t>한글자씩</a:t>
            </a:r>
            <a:r>
              <a:rPr lang="ko-KR" altLang="en-US" dirty="0"/>
              <a:t> 저장됨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9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1GB</a:t>
            </a:r>
            <a:r>
              <a:rPr lang="ko-KR" altLang="en-US" dirty="0"/>
              <a:t>짜리이기 때문에 </a:t>
            </a:r>
            <a:r>
              <a:rPr lang="en-US" altLang="ko-KR" dirty="0"/>
              <a:t>1GB</a:t>
            </a:r>
            <a:r>
              <a:rPr lang="ko-KR" altLang="en-US" dirty="0"/>
              <a:t>까지만 추가할 수 있다</a:t>
            </a:r>
            <a:r>
              <a:rPr lang="en-US" altLang="ko-KR" dirty="0"/>
              <a:t>. </a:t>
            </a:r>
            <a:r>
              <a:rPr lang="ko-KR" altLang="en-US" dirty="0"/>
              <a:t>똑같이 </a:t>
            </a:r>
            <a:r>
              <a:rPr lang="ko-KR" altLang="en-US" dirty="0" err="1"/>
              <a:t>미러링되어지기</a:t>
            </a:r>
            <a:r>
              <a:rPr lang="ko-KR" altLang="en-US" dirty="0"/>
              <a:t> 때문에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원래는 </a:t>
            </a:r>
            <a:r>
              <a:rPr lang="en-US" altLang="ko-KR" dirty="0"/>
              <a:t>test01(</a:t>
            </a:r>
            <a:r>
              <a:rPr lang="en-US" altLang="ko-KR" dirty="0" err="1"/>
              <a:t>sdb</a:t>
            </a:r>
            <a:r>
              <a:rPr lang="en-US" altLang="ko-KR" dirty="0"/>
              <a:t>)</a:t>
            </a:r>
            <a:r>
              <a:rPr lang="ko-KR" altLang="en-US" dirty="0"/>
              <a:t>이고 </a:t>
            </a:r>
            <a:r>
              <a:rPr lang="en-US" altLang="ko-KR" dirty="0"/>
              <a:t>test02(</a:t>
            </a:r>
            <a:r>
              <a:rPr lang="en-US" altLang="ko-KR" dirty="0" err="1"/>
              <a:t>sdc</a:t>
            </a:r>
            <a:r>
              <a:rPr lang="en-US" altLang="ko-KR" dirty="0"/>
              <a:t>)</a:t>
            </a:r>
            <a:r>
              <a:rPr lang="ko-KR" altLang="en-US" dirty="0"/>
              <a:t>인데 </a:t>
            </a:r>
            <a:r>
              <a:rPr lang="en-US" altLang="ko-KR" dirty="0" err="1"/>
              <a:t>sdb</a:t>
            </a:r>
            <a:r>
              <a:rPr lang="ko-KR" altLang="en-US" dirty="0"/>
              <a:t>가 삭제되어서 </a:t>
            </a:r>
            <a:r>
              <a:rPr lang="en-US" altLang="ko-KR" dirty="0" err="1"/>
              <a:t>sdc</a:t>
            </a:r>
            <a:r>
              <a:rPr lang="ko-KR" altLang="en-US" dirty="0"/>
              <a:t>가 </a:t>
            </a:r>
            <a:r>
              <a:rPr lang="en-US" altLang="ko-KR" dirty="0" err="1"/>
              <a:t>sdb</a:t>
            </a:r>
            <a:r>
              <a:rPr lang="ko-KR" altLang="en-US" dirty="0"/>
              <a:t>역할을 하다가 원래 </a:t>
            </a:r>
            <a:r>
              <a:rPr lang="en-US" altLang="ko-KR" dirty="0" err="1"/>
              <a:t>sdb</a:t>
            </a:r>
            <a:r>
              <a:rPr lang="en-US" altLang="ko-KR" dirty="0"/>
              <a:t> </a:t>
            </a:r>
            <a:r>
              <a:rPr lang="ko-KR" altLang="en-US" dirty="0"/>
              <a:t>자리에 </a:t>
            </a:r>
            <a:r>
              <a:rPr lang="en-US" altLang="ko-KR" dirty="0"/>
              <a:t>test03</a:t>
            </a:r>
            <a:r>
              <a:rPr lang="ko-KR" altLang="en-US" dirty="0"/>
              <a:t>이 들어오면서  본인자리 찾음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69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mdadm</a:t>
            </a:r>
            <a:r>
              <a:rPr lang="en-US" altLang="ko-KR" sz="1200" dirty="0"/>
              <a:t>  /dev/md127  --add  /dev/sdb1 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원래 돌고있는 </a:t>
            </a:r>
            <a:r>
              <a:rPr lang="en-US" altLang="ko-KR" sz="1200" dirty="0"/>
              <a:t>raid1</a:t>
            </a:r>
            <a:r>
              <a:rPr lang="ko-KR" altLang="en-US" sz="1200" dirty="0"/>
              <a:t>에다가 </a:t>
            </a:r>
            <a:r>
              <a:rPr lang="en-US" altLang="ko-KR" sz="1200" dirty="0"/>
              <a:t>/dev/sdb1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덧붙힌다는</a:t>
            </a:r>
            <a:r>
              <a:rPr lang="ko-KR" altLang="en-US" sz="1200" dirty="0"/>
              <a:t> 의미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mdadm</a:t>
            </a:r>
            <a:r>
              <a:rPr lang="en-US" altLang="ko-KR" sz="1200" dirty="0"/>
              <a:t> --run  /dev/sdb1</a:t>
            </a:r>
            <a:r>
              <a:rPr lang="ko-KR" altLang="en-US" sz="1200"/>
              <a:t>하면 실행됨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2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HDD 3</a:t>
            </a:r>
            <a:r>
              <a:rPr lang="ko-KR" altLang="en-US" dirty="0"/>
              <a:t>개 추가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/>
              <a:t>disk</a:t>
            </a:r>
            <a:r>
              <a:rPr lang="en-US" altLang="ko-KR" dirty="0"/>
              <a:t>  /dev/md9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40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앞에서까지는</a:t>
            </a:r>
            <a:r>
              <a:rPr lang="ko-KR" altLang="en-US" dirty="0"/>
              <a:t> </a:t>
            </a:r>
            <a:r>
              <a:rPr lang="en-US" altLang="ko-KR" dirty="0" err="1"/>
              <a:t>sd</a:t>
            </a:r>
            <a:r>
              <a:rPr lang="en-US" altLang="ko-KR" dirty="0"/>
              <a:t> + </a:t>
            </a:r>
            <a:r>
              <a:rPr lang="en-US" altLang="ko-KR" dirty="0" err="1"/>
              <a:t>sd</a:t>
            </a:r>
            <a:r>
              <a:rPr lang="en-US" altLang="ko-KR" dirty="0"/>
              <a:t> = md    =&gt;  linear, 0 ,1, 5</a:t>
            </a:r>
          </a:p>
          <a:p>
            <a:r>
              <a:rPr lang="ko-KR" altLang="en-US" dirty="0"/>
              <a:t>지금</a:t>
            </a:r>
            <a:r>
              <a:rPr lang="en-US" altLang="ko-KR" dirty="0"/>
              <a:t> </a:t>
            </a:r>
            <a:r>
              <a:rPr lang="ko-KR" altLang="en-US" dirty="0"/>
              <a:t>페이지에서 </a:t>
            </a:r>
            <a:r>
              <a:rPr lang="ko-KR" altLang="en-US" dirty="0" err="1"/>
              <a:t>얘기하는건</a:t>
            </a:r>
            <a:r>
              <a:rPr lang="ko-KR" altLang="en-US" dirty="0"/>
              <a:t> </a:t>
            </a:r>
            <a:r>
              <a:rPr lang="en-US" altLang="ko-KR" dirty="0"/>
              <a:t>md + md = </a:t>
            </a:r>
            <a:r>
              <a:rPr lang="ko-KR" altLang="en-US" dirty="0" err="1"/>
              <a:t>설정값</a:t>
            </a:r>
            <a:r>
              <a:rPr lang="en-US" altLang="ko-KR" dirty="0"/>
              <a:t>   =&gt;  1 + 0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9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 RAID</a:t>
            </a:r>
            <a:r>
              <a:rPr lang="ko-KR" altLang="en-US" dirty="0"/>
              <a:t>과 같이 하나가 망가지면 복구할 수는 없지만 좀 더 빠르게 저장 가능하며 공간효율은 </a:t>
            </a:r>
            <a:r>
              <a:rPr lang="en-US" altLang="ko-KR" dirty="0"/>
              <a:t>100%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곳에서 한번에 쓰기 때문에 </a:t>
            </a:r>
            <a:r>
              <a:rPr lang="en-US" altLang="ko-KR" dirty="0"/>
              <a:t>‘</a:t>
            </a:r>
            <a:r>
              <a:rPr lang="ko-KR" altLang="en-US" dirty="0"/>
              <a:t>한빛아</a:t>
            </a:r>
            <a:r>
              <a:rPr lang="en-US" altLang="ko-KR" dirty="0"/>
              <a:t>’</a:t>
            </a:r>
            <a:r>
              <a:rPr lang="ko-KR" altLang="en-US" dirty="0"/>
              <a:t>를 한꺼번에 저장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9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하나가 </a:t>
            </a:r>
            <a:r>
              <a:rPr lang="ko-KR" altLang="en-US" dirty="0" err="1"/>
              <a:t>문제있을</a:t>
            </a:r>
            <a:r>
              <a:rPr lang="ko-KR" altLang="en-US" dirty="0"/>
              <a:t> 때 </a:t>
            </a:r>
            <a:r>
              <a:rPr lang="ko-KR" altLang="en-US" dirty="0" err="1"/>
              <a:t>다른거</a:t>
            </a:r>
            <a:r>
              <a:rPr lang="ko-KR" altLang="en-US" dirty="0"/>
              <a:t> 하나 사용하여 데이터 사용 가능</a:t>
            </a:r>
            <a:r>
              <a:rPr lang="en-US" altLang="ko-KR" dirty="0"/>
              <a:t>(</a:t>
            </a:r>
            <a:r>
              <a:rPr lang="ko-KR" altLang="en-US" dirty="0" err="1"/>
              <a:t>미러링으로</a:t>
            </a:r>
            <a:r>
              <a:rPr lang="ko-KR" altLang="en-US" dirty="0"/>
              <a:t> 인해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5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한번에 </a:t>
            </a:r>
            <a:r>
              <a:rPr lang="en-US" altLang="ko-KR" dirty="0"/>
              <a:t>4</a:t>
            </a:r>
            <a:r>
              <a:rPr lang="ko-KR" altLang="en-US" dirty="0"/>
              <a:t>개를 사용</a:t>
            </a:r>
            <a:endParaRPr lang="en-US" altLang="ko-KR" dirty="0"/>
          </a:p>
          <a:p>
            <a:r>
              <a:rPr lang="ko-KR" altLang="en-US" dirty="0"/>
              <a:t>하나가 </a:t>
            </a:r>
            <a:r>
              <a:rPr lang="ko-KR" altLang="en-US" dirty="0" err="1"/>
              <a:t>고장나더라도</a:t>
            </a:r>
            <a:r>
              <a:rPr lang="ko-KR" altLang="en-US" dirty="0"/>
              <a:t> 하나를 떼었다가 다시 부착시키면 나머지 </a:t>
            </a:r>
            <a:r>
              <a:rPr lang="en-US" altLang="ko-KR" dirty="0"/>
              <a:t>3</a:t>
            </a:r>
            <a:r>
              <a:rPr lang="ko-KR" altLang="en-US" dirty="0"/>
              <a:t>개가 패리티 역할을 하기 때문에 데이터를 복구할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7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있던걸 빠져나가면 그것을 다시 재사용한다</a:t>
            </a:r>
            <a:r>
              <a:rPr lang="en-US" altLang="ko-KR" dirty="0"/>
              <a:t>. </a:t>
            </a:r>
            <a:r>
              <a:rPr lang="ko-KR" altLang="en-US" dirty="0"/>
              <a:t>그렇기 때문에 그 전에 </a:t>
            </a:r>
            <a:r>
              <a:rPr lang="en-US" altLang="ko-KR" dirty="0" err="1"/>
              <a:t>sdb</a:t>
            </a:r>
            <a:r>
              <a:rPr lang="ko-KR" altLang="en-US" dirty="0"/>
              <a:t>를 </a:t>
            </a:r>
            <a:r>
              <a:rPr lang="ko-KR" altLang="en-US" dirty="0" err="1"/>
              <a:t>사용했더라고</a:t>
            </a:r>
            <a:r>
              <a:rPr lang="ko-KR" altLang="en-US" dirty="0"/>
              <a:t> </a:t>
            </a:r>
            <a:r>
              <a:rPr lang="ko-KR" altLang="en-US" dirty="0" err="1"/>
              <a:t>포멧하지</a:t>
            </a:r>
            <a:r>
              <a:rPr lang="ko-KR" altLang="en-US" dirty="0"/>
              <a:t> 않고 들어온 애가 다시 들어오면 </a:t>
            </a:r>
            <a:r>
              <a:rPr lang="en-US" altLang="ko-KR" dirty="0" err="1"/>
              <a:t>sdb</a:t>
            </a:r>
            <a:r>
              <a:rPr lang="ko-KR" altLang="en-US" dirty="0"/>
              <a:t>를 다시 그대로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HDD </a:t>
            </a:r>
            <a:r>
              <a:rPr lang="ko-KR" altLang="en-US" dirty="0"/>
              <a:t>추가 </a:t>
            </a:r>
            <a:r>
              <a:rPr lang="en-US" altLang="ko-KR" dirty="0"/>
              <a:t>-&gt; </a:t>
            </a:r>
            <a:r>
              <a:rPr lang="ko-KR" altLang="en-US" dirty="0"/>
              <a:t>파티션 생성</a:t>
            </a:r>
            <a:r>
              <a:rPr lang="en-US" altLang="ko-KR" dirty="0"/>
              <a:t>(</a:t>
            </a:r>
            <a:r>
              <a:rPr lang="en-US" altLang="ko-KR" dirty="0" err="1"/>
              <a:t>fdisk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 RAID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en-US" altLang="ko-KR" dirty="0" err="1"/>
              <a:t>mdadm</a:t>
            </a:r>
            <a:r>
              <a:rPr lang="en-US" altLang="ko-KR" dirty="0"/>
              <a:t>) -&gt; </a:t>
            </a:r>
            <a:r>
              <a:rPr lang="ko-KR" altLang="en-US" dirty="0"/>
              <a:t>파일 시스템 생성</a:t>
            </a:r>
            <a:r>
              <a:rPr lang="en-US" altLang="ko-KR" dirty="0"/>
              <a:t>(mkfs.ext4) -&gt; mount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8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/dev/sdd1</a:t>
            </a:r>
            <a:r>
              <a:rPr lang="ko-KR" altLang="en-US" sz="1200" dirty="0"/>
              <a:t>와</a:t>
            </a:r>
            <a:r>
              <a:rPr lang="en-US" altLang="ko-KR" sz="1200" dirty="0"/>
              <a:t> /dev/sde1 </a:t>
            </a:r>
            <a:r>
              <a:rPr lang="ko-KR" altLang="en-US" sz="1200" dirty="0"/>
              <a:t>두개를 합쳐서 </a:t>
            </a:r>
            <a:r>
              <a:rPr lang="en-US" altLang="ko-KR" sz="1200" dirty="0"/>
              <a:t>/dev/md9</a:t>
            </a:r>
            <a:r>
              <a:rPr lang="ko-KR" altLang="en-US" sz="1200" dirty="0"/>
              <a:t>번을 만들라는 의미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mdadm</a:t>
            </a:r>
            <a:r>
              <a:rPr lang="en-US" altLang="ko-KR" sz="1200" dirty="0"/>
              <a:t> –detail /dev/md9</a:t>
            </a:r>
            <a:r>
              <a:rPr lang="ko-KR" altLang="en-US" sz="1200" dirty="0"/>
              <a:t>하면 정보들이 </a:t>
            </a:r>
            <a:r>
              <a:rPr lang="ko-KR" altLang="en-US" sz="1200" dirty="0" err="1"/>
              <a:t>보여짐</a:t>
            </a:r>
            <a:r>
              <a:rPr lang="ko-KR" altLang="en-US" sz="120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1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!!</a:t>
            </a:r>
            <a:r>
              <a:rPr lang="ko-KR" altLang="en-US" dirty="0"/>
              <a:t>시험문제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Raid</a:t>
            </a:r>
            <a:r>
              <a:rPr lang="ko-KR" altLang="en-US" dirty="0"/>
              <a:t>를 단계별로 설명해라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시스템서버운영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fdisk</a:t>
            </a:r>
            <a:r>
              <a:rPr lang="en-US" altLang="ko-KR" sz="2000" dirty="0"/>
              <a:t>  : </a:t>
            </a:r>
            <a:r>
              <a:rPr lang="en-US" altLang="ko-KR" sz="2000" dirty="0" err="1"/>
              <a:t>sdd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sde</a:t>
            </a:r>
            <a:r>
              <a:rPr lang="en-US" altLang="ko-KR" sz="2000" dirty="0"/>
              <a:t> </a:t>
            </a:r>
            <a:r>
              <a:rPr lang="ko-KR" altLang="en-US" sz="2000" dirty="0"/>
              <a:t>모두 </a:t>
            </a:r>
            <a:r>
              <a:rPr lang="en-US" altLang="ko-KR" sz="2000" dirty="0" err="1"/>
              <a:t>fdisk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" y="2564904"/>
            <a:ext cx="548534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3232" y="2536911"/>
            <a:ext cx="5476880" cy="990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764" y="3889926"/>
            <a:ext cx="5125307" cy="2851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1420" y="2276872"/>
            <a:ext cx="340990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 : n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accent4"/>
                </a:solidFill>
              </a:rPr>
              <a:t>-&gt; </a:t>
            </a:r>
            <a:r>
              <a:rPr lang="ko-KR" altLang="en-US" b="1" dirty="0">
                <a:solidFill>
                  <a:schemeClr val="accent4"/>
                </a:solidFill>
              </a:rPr>
              <a:t>새로운 파티션 분할 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Select : p</a:t>
            </a:r>
          </a:p>
          <a:p>
            <a:r>
              <a:rPr lang="en-US" altLang="ko-KR" b="1" dirty="0">
                <a:solidFill>
                  <a:schemeClr val="accent4"/>
                </a:solidFill>
              </a:rPr>
              <a:t>    -&gt; primary</a:t>
            </a:r>
            <a:r>
              <a:rPr lang="ko-KR" altLang="en-US" b="1" dirty="0">
                <a:solidFill>
                  <a:schemeClr val="accent4"/>
                </a:solidFill>
              </a:rPr>
              <a:t>로 선택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Partition number : 1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accent4"/>
                </a:solidFill>
              </a:rPr>
              <a:t>-&gt; </a:t>
            </a:r>
            <a:r>
              <a:rPr lang="ko-KR" altLang="en-US" b="1" dirty="0">
                <a:solidFill>
                  <a:schemeClr val="accent4"/>
                </a:solidFill>
              </a:rPr>
              <a:t>한 개의 파티션으로 구분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First sector : enter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accent4"/>
                </a:solidFill>
              </a:rPr>
              <a:t>-&gt; </a:t>
            </a:r>
            <a:r>
              <a:rPr lang="ko-KR" altLang="en-US" b="1" dirty="0">
                <a:solidFill>
                  <a:schemeClr val="accent4"/>
                </a:solidFill>
              </a:rPr>
              <a:t>시작 섹터 입력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Last sector : enter</a:t>
            </a:r>
          </a:p>
          <a:p>
            <a:r>
              <a:rPr lang="en-US" altLang="ko-KR" dirty="0"/>
              <a:t>   </a:t>
            </a:r>
            <a:r>
              <a:rPr lang="en-US" altLang="ko-KR" b="1" dirty="0">
                <a:solidFill>
                  <a:schemeClr val="accent4"/>
                </a:solidFill>
              </a:rPr>
              <a:t>-&gt; </a:t>
            </a:r>
            <a:r>
              <a:rPr lang="ko-KR" altLang="en-US" b="1" dirty="0">
                <a:solidFill>
                  <a:schemeClr val="accent4"/>
                </a:solidFill>
              </a:rPr>
              <a:t>마지막 섹터 입력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Command : t</a:t>
            </a:r>
          </a:p>
          <a:p>
            <a:r>
              <a:rPr lang="en-US" altLang="ko-KR" dirty="0"/>
              <a:t>   </a:t>
            </a:r>
            <a:r>
              <a:rPr lang="en-US" altLang="ko-KR" b="1" dirty="0">
                <a:solidFill>
                  <a:schemeClr val="accent4"/>
                </a:solidFill>
              </a:rPr>
              <a:t>-&gt; type </a:t>
            </a:r>
            <a:r>
              <a:rPr lang="ko-KR" altLang="en-US" b="1" dirty="0">
                <a:solidFill>
                  <a:schemeClr val="accent4"/>
                </a:solidFill>
              </a:rPr>
              <a:t>변경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Command : </a:t>
            </a:r>
            <a:r>
              <a:rPr lang="en-US" altLang="ko-KR" dirty="0" err="1"/>
              <a:t>fd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4"/>
                </a:solidFill>
              </a:rPr>
              <a:t>   -&gt; raid </a:t>
            </a:r>
            <a:r>
              <a:rPr lang="ko-KR" altLang="en-US" b="1" dirty="0">
                <a:solidFill>
                  <a:schemeClr val="accent4"/>
                </a:solidFill>
              </a:rPr>
              <a:t>결정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Command : p</a:t>
            </a:r>
          </a:p>
          <a:p>
            <a:r>
              <a:rPr lang="en-US" altLang="ko-KR" dirty="0"/>
              <a:t>   </a:t>
            </a:r>
            <a:r>
              <a:rPr lang="en-US" altLang="ko-KR" b="1" dirty="0">
                <a:solidFill>
                  <a:schemeClr val="accent4"/>
                </a:solidFill>
              </a:rPr>
              <a:t>-&gt; </a:t>
            </a:r>
            <a:r>
              <a:rPr lang="ko-KR" altLang="en-US" b="1" dirty="0">
                <a:solidFill>
                  <a:schemeClr val="accent4"/>
                </a:solidFill>
              </a:rPr>
              <a:t>설정 확인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37438" y="2708920"/>
            <a:ext cx="2962890" cy="3234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31840" y="2924944"/>
            <a:ext cx="2668488" cy="6028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419872" y="3140968"/>
            <a:ext cx="2380456" cy="957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374253" y="3284984"/>
            <a:ext cx="426075" cy="13300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220071" y="4797152"/>
            <a:ext cx="580257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7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마지막 </a:t>
            </a:r>
            <a:r>
              <a:rPr lang="en-US" altLang="ko-KR" sz="2000" dirty="0"/>
              <a:t>command : w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/>
              <a:t>설정 저장</a:t>
            </a:r>
            <a:r>
              <a:rPr lang="en-US" altLang="ko-KR" sz="2000" dirty="0"/>
              <a:t>!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59245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5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2</a:t>
            </a:r>
            <a:r>
              <a:rPr lang="ko-KR" altLang="en-US" sz="2800" dirty="0"/>
              <a:t>단계</a:t>
            </a:r>
            <a:r>
              <a:rPr lang="en-US" altLang="ko-KR" sz="2000" dirty="0"/>
              <a:t>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4" y="2569296"/>
            <a:ext cx="6928850" cy="379054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097009" y="2564904"/>
            <a:ext cx="300082" cy="338554"/>
            <a:chOff x="458918" y="4123202"/>
            <a:chExt cx="300082" cy="338554"/>
          </a:xfrm>
        </p:grpSpPr>
        <p:sp>
          <p:nvSpPr>
            <p:cNvPr id="7" name="타원 6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879620" y="2903458"/>
            <a:ext cx="300082" cy="338554"/>
            <a:chOff x="458918" y="4123202"/>
            <a:chExt cx="300082" cy="338554"/>
          </a:xfrm>
        </p:grpSpPr>
        <p:sp>
          <p:nvSpPr>
            <p:cNvPr id="11" name="타원 10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60232" y="4703658"/>
            <a:ext cx="300082" cy="338554"/>
            <a:chOff x="458918" y="4123202"/>
            <a:chExt cx="300082" cy="338554"/>
          </a:xfrm>
        </p:grpSpPr>
        <p:sp>
          <p:nvSpPr>
            <p:cNvPr id="14" name="타원 13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445236" y="4877786"/>
            <a:ext cx="300082" cy="338554"/>
            <a:chOff x="458918" y="4123202"/>
            <a:chExt cx="300082" cy="338554"/>
          </a:xfrm>
        </p:grpSpPr>
        <p:sp>
          <p:nvSpPr>
            <p:cNvPr id="17" name="타원 16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652120" y="2878814"/>
            <a:ext cx="1944216" cy="1799583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9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apt-get –y install  </a:t>
            </a:r>
            <a:r>
              <a:rPr lang="en-US" altLang="ko-KR" sz="2000" dirty="0" err="1"/>
              <a:t>mdadm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62673"/>
            <a:ext cx="7176889" cy="373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17033" y="2852936"/>
            <a:ext cx="4583159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0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9227368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mdadm</a:t>
            </a:r>
            <a:r>
              <a:rPr lang="ko-KR" altLang="en-US" sz="2000" dirty="0"/>
              <a:t>으로 </a:t>
            </a:r>
            <a:r>
              <a:rPr lang="en-US" altLang="ko-KR" sz="2000" dirty="0"/>
              <a:t>RAID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 --create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/md9  --level=linear  --raid-device=2</a:t>
            </a:r>
          </a:p>
          <a:p>
            <a:pPr marL="0" indent="0">
              <a:buNone/>
            </a:pPr>
            <a:r>
              <a:rPr lang="en-US" altLang="ko-KR" sz="2000" dirty="0"/>
              <a:t>            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/sdd1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/sde1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38" y="3769482"/>
            <a:ext cx="7493834" cy="153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4462464"/>
            <a:ext cx="2520280" cy="316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3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9227368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3</a:t>
            </a:r>
            <a:r>
              <a:rPr lang="ko-KR" altLang="en-US" sz="2800" dirty="0"/>
              <a:t>단계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4" y="2420887"/>
            <a:ext cx="6928850" cy="410445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97009" y="2420887"/>
            <a:ext cx="300082" cy="338554"/>
            <a:chOff x="458918" y="4123202"/>
            <a:chExt cx="300082" cy="338554"/>
          </a:xfrm>
        </p:grpSpPr>
        <p:sp>
          <p:nvSpPr>
            <p:cNvPr id="6" name="타원 5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879620" y="3068959"/>
            <a:ext cx="300082" cy="338554"/>
            <a:chOff x="458918" y="4123202"/>
            <a:chExt cx="300082" cy="338554"/>
          </a:xfrm>
        </p:grpSpPr>
        <p:sp>
          <p:nvSpPr>
            <p:cNvPr id="10" name="타원 9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660232" y="4869159"/>
            <a:ext cx="300082" cy="338554"/>
            <a:chOff x="458918" y="4123202"/>
            <a:chExt cx="300082" cy="338554"/>
          </a:xfrm>
        </p:grpSpPr>
        <p:sp>
          <p:nvSpPr>
            <p:cNvPr id="13" name="타원 12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45236" y="5043287"/>
            <a:ext cx="300082" cy="338554"/>
            <a:chOff x="458918" y="4123202"/>
            <a:chExt cx="300082" cy="338554"/>
          </a:xfrm>
        </p:grpSpPr>
        <p:sp>
          <p:nvSpPr>
            <p:cNvPr id="16" name="타원 15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70972" y="4869160"/>
            <a:ext cx="2797622" cy="172819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9227368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파일</a:t>
            </a:r>
            <a:r>
              <a:rPr lang="en-US" altLang="ko-KR" sz="2000" dirty="0"/>
              <a:t> </a:t>
            </a:r>
            <a:r>
              <a:rPr lang="ko-KR" altLang="en-US" sz="2000" dirty="0"/>
              <a:t>시스템 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mkfs.ext4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/md9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9224"/>
            <a:ext cx="6336704" cy="301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08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9227368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4</a:t>
            </a:r>
            <a:r>
              <a:rPr lang="ko-KR" altLang="en-US" sz="2800" dirty="0"/>
              <a:t>단계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  - mount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4" y="2522103"/>
            <a:ext cx="6928850" cy="410445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097009" y="2522103"/>
            <a:ext cx="300082" cy="338554"/>
            <a:chOff x="458918" y="4123202"/>
            <a:chExt cx="300082" cy="338554"/>
          </a:xfrm>
        </p:grpSpPr>
        <p:sp>
          <p:nvSpPr>
            <p:cNvPr id="21" name="타원 20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79620" y="3170175"/>
            <a:ext cx="300082" cy="338554"/>
            <a:chOff x="458918" y="4123202"/>
            <a:chExt cx="300082" cy="338554"/>
          </a:xfrm>
        </p:grpSpPr>
        <p:sp>
          <p:nvSpPr>
            <p:cNvPr id="24" name="타원 23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660232" y="4970375"/>
            <a:ext cx="300082" cy="338554"/>
            <a:chOff x="458918" y="4123202"/>
            <a:chExt cx="300082" cy="338554"/>
          </a:xfrm>
        </p:grpSpPr>
        <p:sp>
          <p:nvSpPr>
            <p:cNvPr id="27" name="타원 26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445236" y="5144503"/>
            <a:ext cx="300082" cy="338554"/>
            <a:chOff x="458918" y="4123202"/>
            <a:chExt cx="300082" cy="338554"/>
          </a:xfrm>
        </p:grpSpPr>
        <p:sp>
          <p:nvSpPr>
            <p:cNvPr id="30" name="타원 29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173350" y="4941168"/>
            <a:ext cx="2797622" cy="172819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6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9227368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  /</a:t>
            </a:r>
            <a:r>
              <a:rPr lang="en-US" altLang="ko-KR" sz="2000" dirty="0" err="1"/>
              <a:t>LinearRAID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mount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/md9  /</a:t>
            </a:r>
            <a:r>
              <a:rPr lang="en-US" altLang="ko-KR" sz="2000" dirty="0" err="1"/>
              <a:t>LinearRAID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90863"/>
            <a:ext cx="6696744" cy="105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69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9227368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 </a:t>
            </a:r>
            <a:r>
              <a:rPr lang="ko-KR" altLang="en-US" sz="2000" dirty="0"/>
              <a:t>명령으로 </a:t>
            </a:r>
            <a:r>
              <a:rPr lang="ko-KR" altLang="en-US" sz="2000" dirty="0" err="1"/>
              <a:t>마운트와</a:t>
            </a:r>
            <a:r>
              <a:rPr lang="ko-KR" altLang="en-US" sz="2000" dirty="0"/>
              <a:t> 사용 용량 체크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492896"/>
            <a:ext cx="676275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31640" y="2392895"/>
            <a:ext cx="2520280" cy="316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6353335"/>
            <a:ext cx="5400600" cy="316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>
                <a:highlight>
                  <a:srgbClr val="FFFF00"/>
                </a:highlight>
              </a:rPr>
              <a:t>여러 개의 </a:t>
            </a:r>
            <a:r>
              <a:rPr lang="en-US" altLang="ko-KR" sz="2000" dirty="0">
                <a:highlight>
                  <a:srgbClr val="FFFF00"/>
                </a:highlight>
              </a:rPr>
              <a:t>HDD</a:t>
            </a:r>
            <a:r>
              <a:rPr lang="ko-KR" altLang="en-US" sz="2000" dirty="0">
                <a:highlight>
                  <a:srgbClr val="FFFF00"/>
                </a:highlight>
              </a:rPr>
              <a:t>를 한 개의 </a:t>
            </a:r>
            <a:r>
              <a:rPr lang="en-US" altLang="ko-KR" sz="2000" dirty="0">
                <a:highlight>
                  <a:srgbClr val="FFFF00"/>
                </a:highlight>
              </a:rPr>
              <a:t>HDD</a:t>
            </a:r>
            <a:r>
              <a:rPr lang="ko-KR" altLang="en-US" sz="2000" dirty="0">
                <a:highlight>
                  <a:srgbClr val="FFFF00"/>
                </a:highlight>
              </a:rPr>
              <a:t>로 사용하기 위한 기술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      - H/W </a:t>
            </a:r>
            <a:r>
              <a:rPr lang="ko-KR" altLang="en-US" sz="2000" dirty="0"/>
              <a:t>방식과 </a:t>
            </a:r>
            <a:r>
              <a:rPr lang="en-US" altLang="ko-KR" sz="2000" dirty="0"/>
              <a:t>S/W </a:t>
            </a:r>
            <a:r>
              <a:rPr lang="ko-KR" altLang="en-US" sz="2000" dirty="0"/>
              <a:t>방식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H/W </a:t>
            </a:r>
            <a:r>
              <a:rPr lang="ko-KR" altLang="en-US" sz="2000" dirty="0"/>
              <a:t>안정적이고 고가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H/W</a:t>
            </a:r>
            <a:r>
              <a:rPr lang="ko-KR" altLang="en-US" sz="2000" dirty="0"/>
              <a:t>의 대안으로 </a:t>
            </a:r>
            <a:r>
              <a:rPr lang="en-US" altLang="ko-KR" sz="2000" dirty="0"/>
              <a:t>S/W </a:t>
            </a:r>
            <a:r>
              <a:rPr lang="ko-KR" altLang="en-US" sz="2000" dirty="0"/>
              <a:t>많이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- RAID</a:t>
            </a:r>
            <a:r>
              <a:rPr lang="ko-KR" altLang="en-US" sz="2000" dirty="0"/>
              <a:t>의 구성 방식에 따라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Linear, 0, 1, 2….6</a:t>
            </a:r>
            <a:r>
              <a:rPr lang="ko-KR" altLang="en-US" sz="2000" dirty="0"/>
              <a:t>까지</a:t>
            </a:r>
            <a:r>
              <a:rPr lang="en-US" altLang="ko-KR" sz="2000" dirty="0"/>
              <a:t> </a:t>
            </a:r>
            <a:r>
              <a:rPr lang="ko-KR" altLang="en-US" sz="2000" dirty="0"/>
              <a:t>사용됨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현재 많이 사용하는 방식은  </a:t>
            </a:r>
            <a:r>
              <a:rPr lang="en-US" altLang="ko-KR" sz="2000" dirty="0"/>
              <a:t>Linear, 0, 1, 5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시스템 </a:t>
            </a:r>
          </a:p>
        </p:txBody>
      </p:sp>
    </p:spTree>
    <p:extLst>
      <p:ext uri="{BB962C8B-B14F-4D97-AF65-F5344CB8AC3E}">
        <p14:creationId xmlns:p14="http://schemas.microsoft.com/office/powerpoint/2010/main" val="76157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RAID </a:t>
            </a:r>
            <a:r>
              <a:rPr lang="ko-KR" altLang="en-US" dirty="0"/>
              <a:t>실습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1GB HDD</a:t>
            </a:r>
            <a:r>
              <a:rPr lang="ko-KR" altLang="en-US" sz="2800" dirty="0"/>
              <a:t>를 </a:t>
            </a:r>
            <a:r>
              <a:rPr lang="en-US" altLang="ko-KR" sz="2800" dirty="0"/>
              <a:t>2</a:t>
            </a:r>
            <a:r>
              <a:rPr lang="ko-KR" altLang="en-US" sz="2800" dirty="0"/>
              <a:t>개 추가할 것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- </a:t>
            </a:r>
            <a:r>
              <a:rPr lang="en-US" altLang="ko-KR" sz="2800" dirty="0" err="1"/>
              <a:t>LinearRAID</a:t>
            </a:r>
            <a:r>
              <a:rPr lang="en-US" altLang="ko-KR" sz="2800" dirty="0"/>
              <a:t> </a:t>
            </a:r>
            <a:r>
              <a:rPr lang="ko-KR" altLang="en-US" sz="2800" dirty="0"/>
              <a:t>설정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- RAID 0, 1 </a:t>
            </a:r>
            <a:r>
              <a:rPr lang="ko-KR" altLang="en-US" sz="2800" dirty="0"/>
              <a:t>설정 실습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8270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</a:t>
            </a:r>
            <a:r>
              <a:rPr lang="ko-KR" altLang="en-US" sz="2800" dirty="0"/>
              <a:t>복구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Linear RAID</a:t>
            </a:r>
            <a:r>
              <a:rPr lang="ko-KR" altLang="en-US" sz="2000" dirty="0"/>
              <a:t>로 실습한 </a:t>
            </a:r>
            <a:r>
              <a:rPr lang="en-US" altLang="ko-KR" sz="2000" dirty="0"/>
              <a:t>HDD </a:t>
            </a:r>
            <a:r>
              <a:rPr lang="ko-KR" altLang="en-US" sz="2000" dirty="0"/>
              <a:t>중 한 개를 </a:t>
            </a:r>
            <a:r>
              <a:rPr lang="ko-KR" altLang="en-US" sz="2000" dirty="0" err="1"/>
              <a:t>고장냄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- RAID</a:t>
            </a:r>
            <a:r>
              <a:rPr lang="ko-KR" altLang="en-US" sz="2000" dirty="0"/>
              <a:t>를 구성하는 </a:t>
            </a:r>
            <a:r>
              <a:rPr lang="en-US" altLang="ko-KR" sz="2000" dirty="0"/>
              <a:t>HDD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고장나도</a:t>
            </a:r>
            <a:r>
              <a:rPr lang="ko-KR" altLang="en-US" sz="2000" dirty="0"/>
              <a:t> 복구가 가능한지 실습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044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</a:t>
            </a:r>
            <a:r>
              <a:rPr lang="ko-KR" altLang="en-US" sz="2800" dirty="0"/>
              <a:t>복구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linearRAID</a:t>
            </a:r>
            <a:r>
              <a:rPr lang="en-US" altLang="ko-KR" sz="2000" dirty="0"/>
              <a:t> </a:t>
            </a:r>
            <a:r>
              <a:rPr lang="ko-KR" altLang="en-US" sz="2000" dirty="0"/>
              <a:t>설정된 디스크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/sdc1,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/sdd1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LinearRAID</a:t>
            </a:r>
            <a:r>
              <a:rPr lang="ko-KR" altLang="en-US" sz="2000" dirty="0"/>
              <a:t>로 생성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/</a:t>
            </a:r>
            <a:r>
              <a:rPr lang="en-US" altLang="ko-KR" sz="2000" dirty="0" err="1"/>
              <a:t>newHDD</a:t>
            </a:r>
            <a:r>
              <a:rPr lang="ko-KR" altLang="en-US" sz="2000" dirty="0"/>
              <a:t>과 </a:t>
            </a:r>
            <a:r>
              <a:rPr lang="en-US" altLang="ko-KR" sz="2000" dirty="0"/>
              <a:t>mount </a:t>
            </a:r>
          </a:p>
          <a:p>
            <a:pPr marL="0" indent="0">
              <a:buNone/>
            </a:pPr>
            <a:r>
              <a:rPr lang="en-US" altLang="ko-KR" sz="2000" dirty="0"/>
              <a:t>         -&gt; /</a:t>
            </a:r>
            <a:r>
              <a:rPr lang="en-US" altLang="ko-KR" sz="2000" dirty="0" err="1"/>
              <a:t>newHDD</a:t>
            </a:r>
            <a:r>
              <a:rPr lang="ko-KR" altLang="en-US" sz="2000" dirty="0"/>
              <a:t>에 </a:t>
            </a:r>
            <a:r>
              <a:rPr lang="en-US" altLang="ko-KR" sz="2000" dirty="0"/>
              <a:t>test.txt </a:t>
            </a:r>
            <a:r>
              <a:rPr lang="ko-KR" altLang="en-US" sz="2000" dirty="0"/>
              <a:t>파일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- touch</a:t>
            </a:r>
            <a:r>
              <a:rPr lang="ko-KR" altLang="en-US" sz="2000" dirty="0"/>
              <a:t>로 </a:t>
            </a:r>
            <a:r>
              <a:rPr lang="en-US" altLang="ko-KR" sz="2000" dirty="0"/>
              <a:t>test.txt </a:t>
            </a:r>
            <a:r>
              <a:rPr lang="ko-KR" altLang="en-US" sz="2000" dirty="0"/>
              <a:t>파일 생성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7056784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30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</a:t>
            </a:r>
            <a:r>
              <a:rPr lang="ko-KR" altLang="en-US" sz="2800" dirty="0"/>
              <a:t>복구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HDD </a:t>
            </a:r>
            <a:r>
              <a:rPr lang="ko-KR" altLang="en-US" sz="2000" dirty="0"/>
              <a:t>고장내기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</a:t>
            </a:r>
            <a:r>
              <a:rPr lang="en-US" altLang="ko-KR" sz="2000" dirty="0" err="1"/>
              <a:t>virtualBox</a:t>
            </a:r>
            <a:r>
              <a:rPr lang="en-US" altLang="ko-KR" sz="2000" dirty="0"/>
              <a:t> </a:t>
            </a:r>
            <a:r>
              <a:rPr lang="ko-KR" altLang="en-US" sz="2000" dirty="0"/>
              <a:t>저장소 선택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HDD </a:t>
            </a:r>
            <a:r>
              <a:rPr lang="ko-KR" altLang="en-US" sz="2000" dirty="0"/>
              <a:t>삭제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- </a:t>
            </a:r>
            <a:r>
              <a:rPr lang="ko-KR" altLang="en-US" sz="2000" dirty="0"/>
              <a:t>교수의 </a:t>
            </a:r>
            <a:r>
              <a:rPr lang="en-US" altLang="ko-KR" sz="2000" dirty="0"/>
              <a:t>HDD</a:t>
            </a:r>
            <a:r>
              <a:rPr lang="ko-KR" altLang="en-US" sz="2000" dirty="0"/>
              <a:t>는 </a:t>
            </a:r>
            <a:r>
              <a:rPr lang="en-US" altLang="ko-KR" sz="2000" dirty="0"/>
              <a:t>test01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760640" cy="12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026367" y="3068960"/>
            <a:ext cx="817441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86338"/>
            <a:ext cx="4608512" cy="175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386407" y="5310539"/>
            <a:ext cx="1465513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67741" y="6434674"/>
            <a:ext cx="40304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176" y="1600200"/>
            <a:ext cx="9227368" cy="506916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fstab</a:t>
            </a:r>
            <a:r>
              <a:rPr lang="en-US" altLang="ko-KR" sz="2000" dirty="0"/>
              <a:t> </a:t>
            </a:r>
            <a:r>
              <a:rPr lang="ko-KR" altLang="en-US" sz="2000" dirty="0"/>
              <a:t>파일 편집 후 </a:t>
            </a:r>
            <a:r>
              <a:rPr lang="en-US" altLang="ko-KR" sz="2000" dirty="0"/>
              <a:t>RAID</a:t>
            </a:r>
            <a:r>
              <a:rPr lang="ko-KR" altLang="en-US" sz="2000" dirty="0"/>
              <a:t>는 </a:t>
            </a:r>
            <a:r>
              <a:rPr lang="en-US" altLang="ko-KR" sz="2000" dirty="0"/>
              <a:t>md127 </a:t>
            </a:r>
            <a:r>
              <a:rPr lang="ko-KR" altLang="en-US" sz="2000" dirty="0"/>
              <a:t>으로 옮겨감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ubuntu</a:t>
            </a:r>
            <a:r>
              <a:rPr lang="en-US" altLang="ko-KR" sz="2000" dirty="0"/>
              <a:t> 18.X </a:t>
            </a:r>
            <a:r>
              <a:rPr lang="ko-KR" altLang="en-US" sz="2000" dirty="0"/>
              <a:t>버전 특징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–detail </a:t>
            </a:r>
            <a:r>
              <a:rPr lang="ko-KR" altLang="en-US" sz="2000" dirty="0" err="1"/>
              <a:t>장치명</a:t>
            </a:r>
            <a:r>
              <a:rPr lang="ko-KR" altLang="en-US" sz="2000" dirty="0"/>
              <a:t>  </a:t>
            </a:r>
            <a:r>
              <a:rPr lang="en-US" altLang="ko-KR" sz="2000" dirty="0"/>
              <a:t>-&gt; RAID </a:t>
            </a:r>
            <a:r>
              <a:rPr lang="ko-KR" altLang="en-US" sz="2000" dirty="0"/>
              <a:t>자세히 보는 명령</a:t>
            </a: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60" y="2879551"/>
            <a:ext cx="6438900" cy="29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923928" y="2879551"/>
            <a:ext cx="2376264" cy="1894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3617031"/>
            <a:ext cx="1574845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29002" y="4402428"/>
            <a:ext cx="1881539" cy="322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7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</a:t>
            </a:r>
            <a:r>
              <a:rPr lang="ko-KR" altLang="en-US" sz="2800" dirty="0"/>
              <a:t>복구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 HDD </a:t>
            </a:r>
            <a:r>
              <a:rPr lang="ko-KR" altLang="en-US" sz="2000" dirty="0"/>
              <a:t>삭제 후 </a:t>
            </a:r>
            <a:r>
              <a:rPr lang="en-US" altLang="ko-KR" sz="2000" dirty="0"/>
              <a:t>linear </a:t>
            </a:r>
            <a:r>
              <a:rPr lang="ko-KR" altLang="en-US" sz="2000" dirty="0"/>
              <a:t>상태 확인</a:t>
            </a:r>
            <a:endParaRPr lang="en-US" altLang="ko-K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7200800" cy="34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923928" y="2852937"/>
            <a:ext cx="23762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9672" y="3645024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4474436"/>
            <a:ext cx="22322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04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</a:t>
            </a:r>
            <a:r>
              <a:rPr lang="ko-KR" altLang="en-US" sz="2800" dirty="0"/>
              <a:t>복구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 test.txt </a:t>
            </a:r>
            <a:r>
              <a:rPr lang="ko-KR" altLang="en-US" sz="2000" dirty="0"/>
              <a:t>파일을 확인하기 위해 </a:t>
            </a:r>
            <a:r>
              <a:rPr lang="en-US" altLang="ko-KR" sz="2000" dirty="0"/>
              <a:t>mount </a:t>
            </a:r>
            <a:r>
              <a:rPr lang="ko-KR" altLang="en-US" sz="2000" dirty="0"/>
              <a:t>시도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 err="1"/>
              <a:t>마운트할</a:t>
            </a:r>
            <a:r>
              <a:rPr lang="ko-KR" altLang="en-US" sz="2000" dirty="0"/>
              <a:t> 수</a:t>
            </a:r>
            <a:r>
              <a:rPr lang="en-US" altLang="ko-KR" sz="2000" dirty="0"/>
              <a:t> </a:t>
            </a:r>
            <a:r>
              <a:rPr lang="ko-KR" altLang="en-US" sz="2000" dirty="0"/>
              <a:t>없음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 err="1"/>
              <a:t>마운트뿐만</a:t>
            </a:r>
            <a:r>
              <a:rPr lang="ko-KR" altLang="en-US" sz="2000" dirty="0"/>
              <a:t> 아니라 실행도 </a:t>
            </a:r>
            <a:r>
              <a:rPr lang="ko-KR" altLang="en-US" sz="2000" dirty="0" err="1"/>
              <a:t>안되는</a:t>
            </a:r>
            <a:r>
              <a:rPr lang="ko-KR" altLang="en-US" sz="2000" dirty="0"/>
              <a:t> 것을 확인</a:t>
            </a:r>
            <a:r>
              <a:rPr lang="en-US" altLang="ko-KR" sz="2000" dirty="0"/>
              <a:t>!!</a:t>
            </a:r>
          </a:p>
          <a:p>
            <a:pPr marL="0" indent="0">
              <a:buNone/>
            </a:pPr>
            <a:r>
              <a:rPr lang="en-US" altLang="ko-KR" sz="2000" dirty="0"/>
              <a:t>                -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--run </a:t>
            </a:r>
            <a:r>
              <a:rPr lang="ko-KR" altLang="en-US" sz="2000" dirty="0" err="1"/>
              <a:t>장치명</a:t>
            </a:r>
            <a:r>
              <a:rPr lang="ko-KR" altLang="en-US" sz="2000" dirty="0"/>
              <a:t>   </a:t>
            </a:r>
            <a:r>
              <a:rPr lang="en-US" altLang="ko-KR" sz="2000" dirty="0"/>
              <a:t>-&gt; RAID </a:t>
            </a:r>
            <a:r>
              <a:rPr lang="ko-KR" altLang="en-US" sz="2000" dirty="0"/>
              <a:t>실행시킬 때 사용 </a:t>
            </a:r>
            <a:r>
              <a:rPr lang="ko-KR" altLang="en-US" sz="2000" dirty="0" err="1"/>
              <a:t>명ㅇ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-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--run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/md9 </a:t>
            </a:r>
            <a:r>
              <a:rPr lang="ko-KR" altLang="en-US" sz="2000" dirty="0"/>
              <a:t>또는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/md127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5612"/>
            <a:ext cx="62388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6" y="5157192"/>
            <a:ext cx="688593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63888" y="5205975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3888" y="5661248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9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 </a:t>
            </a:r>
            <a:r>
              <a:rPr lang="ko-KR" altLang="en-US" sz="2800" dirty="0"/>
              <a:t>복구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 </a:t>
            </a:r>
            <a:r>
              <a:rPr lang="en-US" altLang="ko-KR" sz="2000" dirty="0" err="1"/>
              <a:t>LinearRAID</a:t>
            </a:r>
            <a:r>
              <a:rPr lang="en-US" altLang="ko-KR" sz="2000" dirty="0"/>
              <a:t> </a:t>
            </a:r>
            <a:r>
              <a:rPr lang="ko-KR" altLang="en-US" sz="2000" dirty="0"/>
              <a:t>복구할 수 없음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LinearRAID</a:t>
            </a:r>
            <a:r>
              <a:rPr lang="en-US" altLang="ko-KR" sz="2000" dirty="0"/>
              <a:t> </a:t>
            </a:r>
            <a:r>
              <a:rPr lang="ko-KR" altLang="en-US" sz="2000" dirty="0"/>
              <a:t>특성상 결함을 허용하지 않음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408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 RAID 1 </a:t>
            </a:r>
            <a:r>
              <a:rPr lang="ko-KR" altLang="en-US" sz="2000" dirty="0" err="1"/>
              <a:t>셋팅</a:t>
            </a:r>
            <a:r>
              <a:rPr lang="ko-KR" altLang="en-US" sz="2000" dirty="0"/>
              <a:t> 실습은 </a:t>
            </a:r>
            <a:r>
              <a:rPr lang="en-US" altLang="ko-KR" sz="2000" dirty="0"/>
              <a:t>RAID </a:t>
            </a:r>
            <a:r>
              <a:rPr lang="en-US" altLang="ko-KR" sz="2000" dirty="0" err="1"/>
              <a:t>LinearRAID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셋팅과</a:t>
            </a:r>
            <a:r>
              <a:rPr lang="ko-KR" altLang="en-US" sz="2000" dirty="0"/>
              <a:t> 일부 같음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 err="1"/>
              <a:t>선처리작업은</a:t>
            </a:r>
            <a:r>
              <a:rPr lang="ko-KR" altLang="en-US" sz="2000" dirty="0"/>
              <a:t> 같음</a:t>
            </a:r>
            <a:r>
              <a:rPr lang="en-US" altLang="ko-KR" sz="2000" dirty="0"/>
              <a:t>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b="4464"/>
          <a:stretch/>
        </p:blipFill>
        <p:spPr>
          <a:xfrm>
            <a:off x="1107549" y="3356992"/>
            <a:ext cx="7424891" cy="324036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683568" y="3068960"/>
            <a:ext cx="4392488" cy="194421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40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 </a:t>
            </a:r>
            <a:r>
              <a:rPr lang="ko-KR" altLang="en-US" sz="2000" dirty="0"/>
              <a:t>선처리 작업 후 </a:t>
            </a:r>
            <a:r>
              <a:rPr lang="en-US" altLang="ko-KR" sz="2000" dirty="0"/>
              <a:t>RAID </a:t>
            </a:r>
            <a:r>
              <a:rPr lang="ko-KR" altLang="en-US" sz="2000" dirty="0" err="1"/>
              <a:t>셋팅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--create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  --level=1  --raid-device=2  /</a:t>
            </a:r>
            <a:r>
              <a:rPr lang="en-US" altLang="ko-KR" sz="2000" dirty="0" err="1"/>
              <a:t>dev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/sdb1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/sdc1</a:t>
            </a:r>
          </a:p>
          <a:p>
            <a:pPr marL="0" indent="0">
              <a:buNone/>
            </a:pPr>
            <a:r>
              <a:rPr lang="en-US" altLang="ko-KR" sz="2000" dirty="0"/>
              <a:t>             (RAID 1</a:t>
            </a:r>
            <a:r>
              <a:rPr lang="ko-KR" altLang="en-US" sz="2000" dirty="0"/>
              <a:t>번 실습을 위해서 </a:t>
            </a:r>
            <a:r>
              <a:rPr lang="en-US" altLang="ko-KR" sz="2000" dirty="0" err="1"/>
              <a:t>sdb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sdc</a:t>
            </a:r>
            <a:r>
              <a:rPr lang="ko-KR" altLang="en-US" sz="2000" dirty="0"/>
              <a:t>이 추가되었다고 가정</a:t>
            </a:r>
            <a:r>
              <a:rPr lang="en-US" altLang="ko-KR" sz="2000" dirty="0"/>
              <a:t>)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756084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26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Linear RAID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>
                <a:highlight>
                  <a:srgbClr val="FFFF00"/>
                </a:highlight>
              </a:rPr>
              <a:t>2</a:t>
            </a:r>
            <a:r>
              <a:rPr lang="ko-KR" altLang="en-US" sz="2000" dirty="0">
                <a:highlight>
                  <a:srgbClr val="FFFF00"/>
                </a:highlight>
              </a:rPr>
              <a:t>개 이상</a:t>
            </a:r>
            <a:r>
              <a:rPr lang="ko-KR" altLang="en-US" sz="2000" dirty="0"/>
              <a:t>의 디스크를 </a:t>
            </a:r>
            <a:r>
              <a:rPr lang="en-US" altLang="ko-KR" sz="2000" dirty="0"/>
              <a:t>HDD</a:t>
            </a:r>
            <a:r>
              <a:rPr lang="ko-KR" altLang="en-US" sz="2000" dirty="0"/>
              <a:t>로 사용하기 위한 기술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두 개 이상의 </a:t>
            </a:r>
            <a:r>
              <a:rPr lang="en-US" altLang="ko-KR" sz="2000" dirty="0"/>
              <a:t>HDD </a:t>
            </a:r>
            <a:r>
              <a:rPr lang="ko-KR" altLang="en-US" sz="2000" dirty="0"/>
              <a:t>중 한 개의 </a:t>
            </a:r>
            <a:r>
              <a:rPr lang="en-US" altLang="ko-KR" sz="2000" dirty="0"/>
              <a:t>HDD</a:t>
            </a:r>
            <a:r>
              <a:rPr lang="ko-KR" altLang="en-US" sz="2000" dirty="0"/>
              <a:t>를 다 사용한 후 다음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한 디스크당 공간 효율성 </a:t>
            </a:r>
            <a:r>
              <a:rPr lang="en-US" altLang="ko-KR" sz="2000" dirty="0"/>
              <a:t>100%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데이터를 안전하게 저장하고 싶을 때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데이터 저장속도가 느림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RAID</a:t>
            </a:r>
            <a:r>
              <a:rPr lang="ko-KR" altLang="en-US" sz="2000" dirty="0"/>
              <a:t>에 참여하는 </a:t>
            </a:r>
            <a:r>
              <a:rPr lang="en-US" altLang="ko-KR" sz="2000" dirty="0"/>
              <a:t>HDD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고장나면</a:t>
            </a:r>
            <a:r>
              <a:rPr lang="ko-KR" altLang="en-US" sz="2000" dirty="0"/>
              <a:t> 복구할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수 없음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구성방식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20383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452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파일 시스템 설치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포멧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-&gt; mkfs.ext4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mount</a:t>
            </a:r>
          </a:p>
          <a:p>
            <a:pPr marL="0" indent="0">
              <a:buNone/>
            </a:pPr>
            <a:r>
              <a:rPr lang="en-US" altLang="ko-KR" sz="2000" dirty="0"/>
              <a:t>         -&gt; mount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  /</a:t>
            </a:r>
            <a:r>
              <a:rPr lang="en-US" altLang="ko-KR" sz="2000" dirty="0" err="1"/>
              <a:t>newHDD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72" y="2852936"/>
            <a:ext cx="7391400" cy="221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72" y="5875362"/>
            <a:ext cx="57340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30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touch test.txt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/>
              <a:t>파일 생성</a:t>
            </a:r>
            <a:r>
              <a:rPr lang="en-US" altLang="ko-KR" sz="2000" dirty="0"/>
              <a:t>!!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648072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142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결함 허용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464"/>
          <a:stretch/>
        </p:blipFill>
        <p:spPr>
          <a:xfrm>
            <a:off x="1260241" y="2420888"/>
            <a:ext cx="7424891" cy="3744416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1835696" y="3212976"/>
            <a:ext cx="3024336" cy="1080120"/>
          </a:xfrm>
          <a:prstGeom prst="mathMultiply">
            <a:avLst>
              <a:gd name="adj1" fmla="val 78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 2 6"/>
          <p:cNvSpPr/>
          <p:nvPr/>
        </p:nvSpPr>
        <p:spPr>
          <a:xfrm>
            <a:off x="3043810" y="3140968"/>
            <a:ext cx="1168150" cy="576064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삭제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34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결함 허용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- HDD </a:t>
            </a:r>
            <a:r>
              <a:rPr lang="ko-KR" altLang="en-US" sz="2000" dirty="0"/>
              <a:t>한 개를 삭제한 후 다시 </a:t>
            </a:r>
            <a:r>
              <a:rPr lang="en-US" altLang="ko-KR" sz="2000" dirty="0"/>
              <a:t>RAID </a:t>
            </a:r>
            <a:r>
              <a:rPr lang="ko-KR" altLang="en-US" sz="2000" dirty="0"/>
              <a:t>시스템이 작동하는지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virtualBox</a:t>
            </a:r>
            <a:r>
              <a:rPr lang="en-US" altLang="ko-KR" sz="2000" dirty="0"/>
              <a:t> </a:t>
            </a:r>
            <a:r>
              <a:rPr lang="ko-KR" altLang="en-US" sz="2000" dirty="0"/>
              <a:t>저장소 선택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 -&gt; HDD </a:t>
            </a:r>
            <a:r>
              <a:rPr lang="ko-KR" altLang="en-US" sz="2000" dirty="0"/>
              <a:t>삭제 후 부팅</a:t>
            </a:r>
            <a:r>
              <a:rPr lang="en-US" altLang="ko-KR" sz="2000" dirty="0"/>
              <a:t>!!</a:t>
            </a:r>
          </a:p>
          <a:p>
            <a:pPr marL="0" indent="0">
              <a:buNone/>
            </a:pPr>
            <a:r>
              <a:rPr lang="en-US" altLang="ko-KR" sz="2000" dirty="0"/>
              <a:t>               - </a:t>
            </a:r>
            <a:r>
              <a:rPr lang="ko-KR" altLang="en-US" sz="2000" dirty="0"/>
              <a:t>부팅 후 </a:t>
            </a:r>
            <a:r>
              <a:rPr lang="ko-KR" altLang="en-US" sz="2000" dirty="0">
                <a:solidFill>
                  <a:srgbClr val="FF0000"/>
                </a:solidFill>
              </a:rPr>
              <a:t>응급모드</a:t>
            </a:r>
            <a:r>
              <a:rPr lang="ko-KR" altLang="en-US" sz="2000" dirty="0"/>
              <a:t>가 나오면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- page 5</a:t>
            </a:r>
            <a:r>
              <a:rPr lang="ko-KR" altLang="en-US" sz="2000" dirty="0"/>
              <a:t> 참고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760640" cy="12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026367" y="3068960"/>
            <a:ext cx="817441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855021"/>
            <a:ext cx="2981325" cy="19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5542787" y="5205754"/>
            <a:ext cx="1152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21817" y="6457859"/>
            <a:ext cx="324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71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결함 허용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- HDD </a:t>
            </a:r>
            <a:r>
              <a:rPr lang="ko-KR" altLang="en-US" sz="2000" dirty="0"/>
              <a:t>한 개를 삭제한 후 다시 </a:t>
            </a:r>
            <a:r>
              <a:rPr lang="en-US" altLang="ko-KR" sz="2000" dirty="0"/>
              <a:t>RAID </a:t>
            </a:r>
            <a:r>
              <a:rPr lang="ko-KR" altLang="en-US" sz="2000" dirty="0"/>
              <a:t>시스템이 작동하는지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한 개의 </a:t>
            </a:r>
            <a:r>
              <a:rPr lang="en-US" altLang="ko-KR" sz="2000" dirty="0"/>
              <a:t>HDD </a:t>
            </a:r>
            <a:r>
              <a:rPr lang="ko-KR" altLang="en-US" sz="2000" dirty="0"/>
              <a:t>삭제된 것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sdb1, sdc1 </a:t>
            </a:r>
            <a:r>
              <a:rPr lang="ko-KR" altLang="en-US" sz="2000" dirty="0"/>
              <a:t>중에 </a:t>
            </a:r>
            <a:r>
              <a:rPr lang="en-US" altLang="ko-KR" sz="2000" dirty="0"/>
              <a:t>sdb1</a:t>
            </a:r>
            <a:r>
              <a:rPr lang="ko-KR" altLang="en-US" sz="2000" dirty="0"/>
              <a:t>이 삭제된 후 </a:t>
            </a:r>
            <a:r>
              <a:rPr lang="en-US" altLang="ko-KR" sz="2000" dirty="0"/>
              <a:t>sbc1</a:t>
            </a:r>
            <a:r>
              <a:rPr lang="ko-KR" altLang="en-US" sz="2000" dirty="0"/>
              <a:t>이 </a:t>
            </a:r>
            <a:r>
              <a:rPr lang="en-US" altLang="ko-KR" sz="2000" dirty="0"/>
              <a:t>sbb1</a:t>
            </a:r>
            <a:r>
              <a:rPr lang="ko-KR" altLang="en-US" sz="2000" dirty="0"/>
              <a:t>이 됨</a:t>
            </a:r>
            <a:r>
              <a:rPr lang="en-US" altLang="ko-KR" sz="2000" dirty="0"/>
              <a:t>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2808312" cy="209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2195736" y="4547432"/>
            <a:ext cx="1152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1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결함 허용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- HDD</a:t>
            </a:r>
            <a:r>
              <a:rPr lang="ko-KR" altLang="en-US" sz="2000" dirty="0"/>
              <a:t> 삭제 후 </a:t>
            </a:r>
            <a:r>
              <a:rPr lang="en-US" altLang="ko-KR" sz="2000" dirty="0"/>
              <a:t>RAID 1</a:t>
            </a:r>
            <a:r>
              <a:rPr lang="ko-KR" altLang="en-US" sz="2000" dirty="0"/>
              <a:t>이 작동하는지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 </a:t>
            </a:r>
            <a:r>
              <a:rPr lang="ko-KR" altLang="en-US" sz="2000" dirty="0"/>
              <a:t>이었던 </a:t>
            </a:r>
            <a:r>
              <a:rPr lang="en-US" altLang="ko-KR" sz="2000" dirty="0"/>
              <a:t>md1</a:t>
            </a:r>
            <a:r>
              <a:rPr lang="ko-KR" altLang="en-US" sz="2000" dirty="0"/>
              <a:t>이 </a:t>
            </a:r>
            <a:r>
              <a:rPr lang="en-US" altLang="ko-KR" sz="2000" dirty="0"/>
              <a:t>HDD </a:t>
            </a:r>
            <a:r>
              <a:rPr lang="ko-KR" altLang="en-US" sz="2000" dirty="0"/>
              <a:t>삭제 후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/md127</a:t>
            </a:r>
            <a:r>
              <a:rPr lang="ko-KR" altLang="en-US" sz="2000" dirty="0"/>
              <a:t>로 옮김</a:t>
            </a:r>
            <a:endParaRPr lang="en-US" altLang="ko-K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59" y="2897113"/>
            <a:ext cx="66008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403648" y="3429000"/>
            <a:ext cx="5580000" cy="50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15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결함 허용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- HDD</a:t>
            </a:r>
            <a:r>
              <a:rPr lang="ko-KR" altLang="en-US" sz="2000" dirty="0"/>
              <a:t> 삭제 후 </a:t>
            </a:r>
            <a:r>
              <a:rPr lang="en-US" altLang="ko-KR" sz="2000" dirty="0"/>
              <a:t>RAID 1</a:t>
            </a:r>
            <a:r>
              <a:rPr lang="ko-KR" altLang="en-US" sz="2000" dirty="0"/>
              <a:t>이 작동하는지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/md127</a:t>
            </a:r>
            <a:r>
              <a:rPr lang="ko-KR" altLang="en-US" sz="2000" dirty="0"/>
              <a:t>을 자세히 보자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--detail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/md127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88" y="3230264"/>
            <a:ext cx="6668751" cy="351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368964" y="3213032"/>
            <a:ext cx="4608000" cy="14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2899" y="4130434"/>
            <a:ext cx="2052000" cy="28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07704" y="6462699"/>
            <a:ext cx="3780000" cy="14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41954" y="3735694"/>
            <a:ext cx="1764000" cy="180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48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결함 허용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- HDD</a:t>
            </a:r>
            <a:r>
              <a:rPr lang="ko-KR" altLang="en-US" sz="2000" dirty="0"/>
              <a:t> 삭제 후 </a:t>
            </a:r>
            <a:r>
              <a:rPr lang="en-US" altLang="ko-KR" sz="2000" dirty="0"/>
              <a:t>RAID 1</a:t>
            </a:r>
            <a:r>
              <a:rPr lang="ko-KR" altLang="en-US" sz="2000" dirty="0"/>
              <a:t>이 작동하는지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/md127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newHDD</a:t>
            </a:r>
            <a:r>
              <a:rPr lang="ko-KR" altLang="en-US" sz="2000" dirty="0"/>
              <a:t>를 </a:t>
            </a:r>
            <a:r>
              <a:rPr lang="en-US" altLang="ko-KR" sz="2000" dirty="0"/>
              <a:t>mount</a:t>
            </a:r>
          </a:p>
          <a:p>
            <a:pPr marL="0" indent="0">
              <a:buNone/>
            </a:pPr>
            <a:r>
              <a:rPr lang="en-US" altLang="ko-KR" sz="2000" dirty="0"/>
              <a:t>          -&gt; test.txt </a:t>
            </a:r>
            <a:r>
              <a:rPr lang="ko-KR" altLang="en-US" sz="2000" dirty="0"/>
              <a:t>파일</a:t>
            </a:r>
            <a:r>
              <a:rPr lang="en-US" altLang="ko-KR" sz="2000" dirty="0"/>
              <a:t> </a:t>
            </a:r>
            <a:r>
              <a:rPr lang="ko-KR" altLang="en-US" sz="2000" dirty="0"/>
              <a:t>확인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RAID1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미러링</a:t>
            </a:r>
            <a:r>
              <a:rPr lang="ko-KR" altLang="en-US" sz="2000" dirty="0"/>
              <a:t> 기능으로 한 개의 </a:t>
            </a:r>
            <a:r>
              <a:rPr lang="en-US" altLang="ko-KR" sz="2000" dirty="0"/>
              <a:t>HDD</a:t>
            </a:r>
            <a:r>
              <a:rPr lang="ko-KR" altLang="en-US" sz="2000" dirty="0"/>
              <a:t>를 삭제해도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RAID1</a:t>
            </a:r>
            <a:r>
              <a:rPr lang="ko-KR" altLang="en-US" sz="2000" dirty="0"/>
              <a:t>이 계속 동작함</a:t>
            </a:r>
            <a:r>
              <a:rPr lang="en-US" altLang="ko-KR" sz="200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3212976"/>
            <a:ext cx="5934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2978493" y="3942419"/>
            <a:ext cx="1080000" cy="28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38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제대로 </a:t>
            </a:r>
            <a:r>
              <a:rPr lang="ko-KR" altLang="en-US" dirty="0" err="1"/>
              <a:t>안해줌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1 </a:t>
            </a:r>
            <a:r>
              <a:rPr lang="ko-KR" altLang="en-US" sz="2800" dirty="0"/>
              <a:t>정상화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 HDD </a:t>
            </a:r>
            <a:r>
              <a:rPr lang="ko-KR" altLang="en-US" sz="2000" dirty="0"/>
              <a:t>추가하여 정상화 시도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시스템 전원 </a:t>
            </a:r>
            <a:r>
              <a:rPr lang="en-US" altLang="ko-KR" sz="2000" dirty="0"/>
              <a:t>off</a:t>
            </a:r>
            <a:r>
              <a:rPr lang="ko-KR" altLang="en-US" sz="2000" dirty="0"/>
              <a:t>하여 </a:t>
            </a:r>
            <a:r>
              <a:rPr lang="en-US" altLang="ko-KR" sz="2000" dirty="0"/>
              <a:t>HDD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HDD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34" y="2912973"/>
            <a:ext cx="5760640" cy="12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007705" y="2984981"/>
            <a:ext cx="817441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02" y="4725144"/>
            <a:ext cx="5801642" cy="167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2328063" y="5705287"/>
            <a:ext cx="243946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409322" y="5670579"/>
            <a:ext cx="288032" cy="28803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25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RAID1 </a:t>
            </a:r>
            <a:r>
              <a:rPr lang="ko-KR" altLang="en-US" sz="2800" dirty="0"/>
              <a:t>정상화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 HDD </a:t>
            </a:r>
            <a:r>
              <a:rPr lang="ko-KR" altLang="en-US" sz="2000" dirty="0"/>
              <a:t>추가하여 복구 시도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5" y="2524125"/>
            <a:ext cx="4248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4533900" cy="235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395536" y="3951717"/>
            <a:ext cx="1440160" cy="382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77074" y="5157192"/>
            <a:ext cx="225091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6"/>
            <a:ext cx="3755529" cy="2207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7652322" y="6021288"/>
            <a:ext cx="1008112" cy="3101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 2 6"/>
          <p:cNvSpPr/>
          <p:nvPr/>
        </p:nvSpPr>
        <p:spPr>
          <a:xfrm>
            <a:off x="8316416" y="5589240"/>
            <a:ext cx="1168150" cy="576064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1GB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RAID 0</a:t>
            </a:r>
          </a:p>
          <a:p>
            <a:pPr marL="0" indent="0">
              <a:buNone/>
            </a:pPr>
            <a:r>
              <a:rPr lang="en-US" altLang="ko-KR" sz="2000" dirty="0"/>
              <a:t>      - RAID</a:t>
            </a:r>
            <a:r>
              <a:rPr lang="ko-KR" altLang="en-US" sz="2000" dirty="0"/>
              <a:t>에 참여하는 모든 디스크를 동시에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1</a:t>
            </a:r>
            <a:r>
              <a:rPr lang="ko-KR" altLang="en-US" sz="2000" dirty="0"/>
              <a:t>번 저장</a:t>
            </a:r>
            <a:r>
              <a:rPr lang="en-US" altLang="ko-KR" sz="2000" dirty="0"/>
              <a:t>, 2</a:t>
            </a:r>
            <a:r>
              <a:rPr lang="ko-KR" altLang="en-US" sz="2000" dirty="0"/>
              <a:t>번 저장</a:t>
            </a:r>
            <a:r>
              <a:rPr lang="en-US" altLang="ko-KR" sz="2000" dirty="0"/>
              <a:t>, 3</a:t>
            </a:r>
            <a:r>
              <a:rPr lang="ko-KR" altLang="en-US" sz="2000" dirty="0"/>
              <a:t>번 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>
                <a:highlight>
                  <a:srgbClr val="FFFF00"/>
                </a:highlight>
              </a:rPr>
              <a:t>3</a:t>
            </a:r>
            <a:r>
              <a:rPr lang="ko-KR" altLang="en-US" sz="2000" dirty="0">
                <a:highlight>
                  <a:srgbClr val="FFFF00"/>
                </a:highlight>
              </a:rPr>
              <a:t>개</a:t>
            </a:r>
            <a:r>
              <a:rPr lang="ko-KR" altLang="en-US" sz="2000" dirty="0"/>
              <a:t>의 </a:t>
            </a:r>
            <a:r>
              <a:rPr lang="en-US" altLang="ko-KR" sz="2000" dirty="0"/>
              <a:t>HDD</a:t>
            </a:r>
            <a:r>
              <a:rPr lang="ko-KR" altLang="en-US" sz="2000" dirty="0"/>
              <a:t>를 동시에 한번에 씀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 err="1">
                <a:highlight>
                  <a:srgbClr val="FFFF00"/>
                </a:highlight>
              </a:rPr>
              <a:t>스트라이핑</a:t>
            </a:r>
            <a:r>
              <a:rPr lang="ko-KR" altLang="en-US" sz="2000" dirty="0">
                <a:highlight>
                  <a:srgbClr val="FFFF00"/>
                </a:highlight>
              </a:rPr>
              <a:t> 방식</a:t>
            </a:r>
            <a:r>
              <a:rPr lang="en-US" altLang="ko-KR" sz="2000" dirty="0">
                <a:highlight>
                  <a:srgbClr val="FFFF00"/>
                </a:highlight>
              </a:rPr>
              <a:t>!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>
                <a:highlight>
                  <a:srgbClr val="FFFF00"/>
                </a:highlight>
              </a:rPr>
              <a:t>쓰기 시간이 짧음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-&gt; 12</a:t>
            </a:r>
            <a:r>
              <a:rPr lang="ko-KR" altLang="en-US" sz="2000" dirty="0"/>
              <a:t>개의 글자를 저장하기 위해 </a:t>
            </a:r>
            <a:r>
              <a:rPr lang="en-US" altLang="ko-KR" sz="2000" dirty="0"/>
              <a:t>Linear </a:t>
            </a:r>
            <a:r>
              <a:rPr lang="ko-KR" altLang="en-US" sz="2000" dirty="0"/>
              <a:t>방식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</a:t>
            </a:r>
            <a:r>
              <a:rPr lang="ko-KR" altLang="en-US" sz="2000" dirty="0"/>
              <a:t>보다 </a:t>
            </a:r>
            <a:r>
              <a:rPr lang="en-US" altLang="ko-KR" sz="2000" dirty="0"/>
              <a:t>1/3</a:t>
            </a:r>
            <a:r>
              <a:rPr lang="ko-KR" altLang="en-US" sz="2000" dirty="0"/>
              <a:t>의 시간이 필요함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구성방식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132856"/>
            <a:ext cx="18764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6876256" y="256490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48264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948264" y="47251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72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정상화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HDD </a:t>
            </a:r>
            <a:r>
              <a:rPr lang="ko-KR" altLang="en-US" sz="2000" dirty="0"/>
              <a:t>추가됨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부팅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4591050" cy="340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2323730" y="4315627"/>
            <a:ext cx="112545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 2 14"/>
          <p:cNvSpPr/>
          <p:nvPr/>
        </p:nvSpPr>
        <p:spPr>
          <a:xfrm>
            <a:off x="3278496" y="3883579"/>
            <a:ext cx="1168150" cy="576064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1GB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8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RAID1 </a:t>
            </a:r>
            <a:r>
              <a:rPr lang="ko-KR" altLang="en-US" sz="2800" dirty="0"/>
              <a:t>정상화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HDD </a:t>
            </a:r>
            <a:r>
              <a:rPr lang="ko-KR" altLang="en-US" sz="2000" dirty="0"/>
              <a:t>추가됨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–l /</a:t>
            </a:r>
            <a:r>
              <a:rPr lang="en-US" altLang="ko-KR" sz="2000" dirty="0" err="1"/>
              <a:t>dev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en-US" altLang="ko-KR" sz="2000" dirty="0" err="1"/>
              <a:t>sdb</a:t>
            </a:r>
            <a:r>
              <a:rPr lang="ko-KR" altLang="en-US" sz="2000" dirty="0"/>
              <a:t>가 새로 추가된 </a:t>
            </a:r>
            <a:r>
              <a:rPr lang="en-US" altLang="ko-KR" sz="2000" dirty="0"/>
              <a:t>HDD</a:t>
            </a:r>
          </a:p>
          <a:p>
            <a:pPr marL="0" indent="0">
              <a:buNone/>
            </a:pPr>
            <a:r>
              <a:rPr lang="en-US" altLang="ko-KR" sz="2000" dirty="0"/>
              <a:t>               - </a:t>
            </a:r>
            <a:r>
              <a:rPr lang="ko-KR" altLang="en-US" sz="2000" dirty="0"/>
              <a:t>새로 추가된 </a:t>
            </a:r>
            <a:r>
              <a:rPr lang="en-US" altLang="ko-KR" sz="2000" dirty="0"/>
              <a:t>HDD</a:t>
            </a:r>
            <a:r>
              <a:rPr lang="ko-KR" altLang="en-US" sz="2000" dirty="0"/>
              <a:t>는 알파벳 상으로 앞쪽부터 채워짐</a:t>
            </a:r>
            <a:r>
              <a:rPr lang="en-US" altLang="ko-KR" sz="2000" dirty="0"/>
              <a:t>           </a:t>
            </a:r>
          </a:p>
          <a:p>
            <a:pPr marL="0" indent="0">
              <a:buNone/>
            </a:pPr>
            <a:r>
              <a:rPr lang="en-US" altLang="ko-KR" sz="2000" dirty="0"/>
              <a:t>               - ex) - </a:t>
            </a:r>
            <a:r>
              <a:rPr lang="en-US" altLang="ko-KR" sz="2000" dirty="0" err="1"/>
              <a:t>sdb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sdc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sdd</a:t>
            </a:r>
            <a:r>
              <a:rPr lang="en-US" altLang="ko-KR" sz="2000" dirty="0"/>
              <a:t> </a:t>
            </a:r>
            <a:r>
              <a:rPr lang="ko-KR" altLang="en-US" sz="2000" dirty="0"/>
              <a:t>가 있다가 </a:t>
            </a:r>
            <a:r>
              <a:rPr lang="en-US" altLang="ko-KR" sz="2000" dirty="0" err="1"/>
              <a:t>sdb</a:t>
            </a:r>
            <a:r>
              <a:rPr lang="ko-KR" altLang="en-US" sz="2000" dirty="0"/>
              <a:t>가 삭제되면 </a:t>
            </a:r>
            <a:r>
              <a:rPr lang="en-US" altLang="ko-KR" sz="2000" dirty="0" err="1"/>
              <a:t>sdc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sbb</a:t>
            </a:r>
            <a:r>
              <a:rPr lang="ko-KR" altLang="en-US" sz="2000" dirty="0"/>
              <a:t>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</a:t>
            </a:r>
            <a:r>
              <a:rPr lang="en-US" altLang="ko-KR" sz="2000" dirty="0" err="1"/>
              <a:t>sdd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sdc</a:t>
            </a:r>
            <a:r>
              <a:rPr lang="ko-KR" altLang="en-US" sz="2000" dirty="0"/>
              <a:t>로 표시가 바뀜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- </a:t>
            </a:r>
            <a:r>
              <a:rPr lang="ko-KR" altLang="en-US" sz="2000" dirty="0"/>
              <a:t>새로이 </a:t>
            </a:r>
            <a:r>
              <a:rPr lang="en-US" altLang="ko-KR" sz="2000" dirty="0"/>
              <a:t>HDD</a:t>
            </a:r>
            <a:r>
              <a:rPr lang="ko-KR" altLang="en-US" sz="2000" dirty="0"/>
              <a:t>가 추가되면 추가된 </a:t>
            </a:r>
            <a:r>
              <a:rPr lang="en-US" altLang="ko-KR" sz="2000" dirty="0"/>
              <a:t>HDD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sdb</a:t>
            </a:r>
            <a:r>
              <a:rPr lang="ko-KR" altLang="en-US" sz="2000" dirty="0"/>
              <a:t>로 표시됨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fdisk</a:t>
            </a:r>
            <a:r>
              <a:rPr lang="en-US" altLang="ko-KR" sz="2000" dirty="0"/>
              <a:t>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sdb</a:t>
            </a:r>
            <a:r>
              <a:rPr lang="en-US" altLang="ko-KR" sz="2000" dirty="0"/>
              <a:t>   -&gt; raid auto detection(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)</a:t>
            </a:r>
            <a:r>
              <a:rPr lang="ko-KR" altLang="en-US" sz="2000" dirty="0"/>
              <a:t>으로 설정</a:t>
            </a:r>
            <a:endParaRPr lang="en-US" altLang="ko-KR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76711"/>
            <a:ext cx="7632848" cy="151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2933158" y="3429000"/>
            <a:ext cx="486713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09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</a:t>
            </a:r>
            <a:r>
              <a:rPr lang="ko-KR" altLang="en-US" sz="2800" dirty="0"/>
              <a:t>정상화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삭제된 </a:t>
            </a:r>
            <a:r>
              <a:rPr lang="en-US" altLang="ko-KR" sz="2000" dirty="0"/>
              <a:t>HDD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/md127  --add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/sdb1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99" y="2955032"/>
            <a:ext cx="7058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106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</a:t>
            </a:r>
            <a:r>
              <a:rPr lang="ko-KR" altLang="en-US" sz="2800" dirty="0"/>
              <a:t>정상화 실습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 --detail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/md127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792088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437215" y="2474234"/>
            <a:ext cx="3439041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44935" y="3582347"/>
            <a:ext cx="1937615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7335" y="6427983"/>
            <a:ext cx="6159041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68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</a:t>
            </a:r>
            <a:r>
              <a:rPr lang="ko-KR" altLang="en-US" sz="2800" dirty="0"/>
              <a:t>정상화 완료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RAID1</a:t>
            </a:r>
            <a:r>
              <a:rPr lang="ko-KR" altLang="en-US" sz="2000" dirty="0"/>
              <a:t>번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HDD</a:t>
            </a:r>
            <a:r>
              <a:rPr lang="ko-KR" altLang="en-US" sz="2000" dirty="0"/>
              <a:t>로 구성 완료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016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RAID5 </a:t>
            </a:r>
            <a:r>
              <a:rPr lang="ko-KR" altLang="en-US" sz="2800" dirty="0"/>
              <a:t>실습 과제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RAID5</a:t>
            </a:r>
            <a:r>
              <a:rPr lang="ko-KR" altLang="en-US" sz="2000" dirty="0"/>
              <a:t>로 시스템 구성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RAID5</a:t>
            </a:r>
            <a:r>
              <a:rPr lang="ko-KR" altLang="en-US" sz="2000" dirty="0"/>
              <a:t>는 최소 </a:t>
            </a:r>
            <a:r>
              <a:rPr lang="en-US" altLang="ko-KR" sz="2000" dirty="0"/>
              <a:t>HDD 3</a:t>
            </a:r>
            <a:r>
              <a:rPr lang="ko-KR" altLang="en-US" sz="2000" dirty="0"/>
              <a:t>개 필요</a:t>
            </a:r>
            <a:r>
              <a:rPr lang="en-US" altLang="ko-KR" sz="2000" dirty="0"/>
              <a:t>( ex)</a:t>
            </a:r>
            <a:r>
              <a:rPr lang="ko-KR" altLang="en-US" sz="2000" dirty="0"/>
              <a:t>   </a:t>
            </a:r>
            <a:r>
              <a:rPr lang="en-US" altLang="ko-KR" sz="2000" dirty="0"/>
              <a:t>--raid-device=4)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/>
              <a:t>선처리 작업은 </a:t>
            </a:r>
            <a:r>
              <a:rPr lang="en-US" altLang="ko-KR" sz="2000" dirty="0"/>
              <a:t>RAID</a:t>
            </a:r>
            <a:r>
              <a:rPr lang="ko-KR" altLang="en-US" sz="2000" dirty="0"/>
              <a:t>와 같으며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</a:t>
            </a:r>
            <a:r>
              <a:rPr lang="ko-KR" altLang="en-US" sz="2000" dirty="0"/>
              <a:t>명령에서 </a:t>
            </a:r>
            <a:r>
              <a:rPr lang="en-US" altLang="ko-KR" sz="2000" dirty="0"/>
              <a:t>level=5</a:t>
            </a:r>
            <a:r>
              <a:rPr lang="ko-KR" altLang="en-US" sz="2000" dirty="0"/>
              <a:t>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RAID5 </a:t>
            </a:r>
            <a:r>
              <a:rPr lang="ko-KR" altLang="en-US" sz="2000" dirty="0"/>
              <a:t>설정 후 결함 허용하는지 실험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- HDD </a:t>
            </a:r>
            <a:r>
              <a:rPr lang="ko-KR" altLang="en-US" sz="2000" dirty="0"/>
              <a:t>한 개를</a:t>
            </a:r>
            <a:r>
              <a:rPr lang="en-US" altLang="ko-KR" sz="2000" dirty="0"/>
              <a:t> </a:t>
            </a:r>
            <a:r>
              <a:rPr lang="ko-KR" altLang="en-US" sz="2000" dirty="0"/>
              <a:t>삭제한 후 계속 동작하는지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- </a:t>
            </a:r>
            <a:r>
              <a:rPr lang="ko-KR" altLang="en-US" sz="2000" dirty="0"/>
              <a:t>복구가 가능한지</a:t>
            </a:r>
            <a:r>
              <a:rPr lang="en-US" altLang="ko-KR" sz="2000" dirty="0"/>
              <a:t>, </a:t>
            </a:r>
            <a:r>
              <a:rPr lang="ko-KR" altLang="en-US" sz="2000" dirty="0"/>
              <a:t>정상화가 가능한지 실험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RAID 5</a:t>
            </a:r>
            <a:r>
              <a:rPr lang="ko-KR" altLang="en-US" sz="2000" dirty="0"/>
              <a:t>번 설정 과정 및 복구 과정 스크린 </a:t>
            </a:r>
            <a:r>
              <a:rPr lang="ko-KR" altLang="en-US" sz="2000" dirty="0" err="1"/>
              <a:t>샷</a:t>
            </a:r>
            <a:r>
              <a:rPr lang="ko-KR" altLang="en-US" sz="2000" dirty="0"/>
              <a:t> 후 과제 제출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 err="1"/>
              <a:t>레포트</a:t>
            </a:r>
            <a:r>
              <a:rPr lang="ko-KR" altLang="en-US" sz="2000" dirty="0"/>
              <a:t> 형식으로 제출할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75955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1 + 0</a:t>
            </a:r>
          </a:p>
          <a:p>
            <a:pPr marL="0" indent="0">
              <a:buNone/>
            </a:pPr>
            <a:r>
              <a:rPr lang="en-US" altLang="ko-KR" sz="2000" dirty="0"/>
              <a:t>      - RAID0</a:t>
            </a:r>
            <a:r>
              <a:rPr lang="ko-KR" altLang="en-US" sz="2000" dirty="0"/>
              <a:t> 과 </a:t>
            </a:r>
            <a:r>
              <a:rPr lang="en-US" altLang="ko-KR" sz="2000" dirty="0"/>
              <a:t>RAID 1</a:t>
            </a:r>
            <a:r>
              <a:rPr lang="ko-KR" altLang="en-US" sz="2000" dirty="0"/>
              <a:t>의 장점을 섞어서 </a:t>
            </a:r>
            <a:r>
              <a:rPr lang="en-US" altLang="ko-KR" sz="2000" dirty="0"/>
              <a:t>RAID </a:t>
            </a:r>
            <a:r>
              <a:rPr lang="ko-KR" altLang="en-US" sz="2000" dirty="0"/>
              <a:t>시스템 구성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RAID0 (</a:t>
            </a:r>
            <a:r>
              <a:rPr lang="ko-KR" altLang="en-US" sz="2000" dirty="0" err="1"/>
              <a:t>스트리핑</a:t>
            </a:r>
            <a:r>
              <a:rPr lang="en-US" altLang="ko-KR" sz="2000" dirty="0"/>
              <a:t>, stripping), RAID1 (</a:t>
            </a:r>
            <a:r>
              <a:rPr lang="ko-KR" altLang="en-US" sz="2000" dirty="0" err="1"/>
              <a:t>미러링</a:t>
            </a:r>
            <a:r>
              <a:rPr lang="en-US" altLang="ko-KR" sz="2000" dirty="0"/>
              <a:t>, mirroring)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이 시스템을 위해서 </a:t>
            </a:r>
            <a:r>
              <a:rPr lang="en-US" altLang="ko-KR" sz="2000" dirty="0"/>
              <a:t>1GB HDD 4</a:t>
            </a:r>
            <a:r>
              <a:rPr lang="ko-KR" altLang="en-US" sz="2000" dirty="0"/>
              <a:t>개 추가 필요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501008"/>
            <a:ext cx="4464496" cy="30963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03848" y="4383766"/>
            <a:ext cx="648072" cy="36004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92080" y="4393097"/>
            <a:ext cx="648072" cy="36004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1841" y="5319870"/>
            <a:ext cx="648072" cy="36004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38734" y="5303848"/>
            <a:ext cx="648072" cy="36004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246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38734" y="4381126"/>
            <a:ext cx="648072" cy="36004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246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12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1 + 0</a:t>
            </a:r>
          </a:p>
          <a:p>
            <a:pPr marL="0" indent="0">
              <a:buNone/>
            </a:pPr>
            <a:r>
              <a:rPr lang="en-US" altLang="ko-KR" sz="2000" dirty="0"/>
              <a:t>      - RAID1 2</a:t>
            </a:r>
            <a:r>
              <a:rPr lang="ko-KR" altLang="en-US" sz="2000" dirty="0"/>
              <a:t>개 구성</a:t>
            </a:r>
            <a:r>
              <a:rPr lang="en-US" altLang="ko-KR" sz="2000" dirty="0"/>
              <a:t>(/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/md2,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/md3)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강의 자료 전반부 확인</a:t>
            </a:r>
            <a:r>
              <a:rPr lang="en-US" altLang="ko-KR" sz="2000" dirty="0"/>
              <a:t>!!</a:t>
            </a:r>
          </a:p>
          <a:p>
            <a:pPr marL="0" indent="0">
              <a:buNone/>
            </a:pPr>
            <a:r>
              <a:rPr lang="en-US" altLang="ko-KR" sz="2000" dirty="0"/>
              <a:t>      - RAID0 </a:t>
            </a:r>
            <a:r>
              <a:rPr lang="ko-KR" altLang="en-US" sz="2000" dirty="0"/>
              <a:t>구성 </a:t>
            </a:r>
            <a:r>
              <a:rPr lang="en-US" altLang="ko-KR" sz="2000" dirty="0"/>
              <a:t>(/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/md10)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 --create /dev/md10 </a:t>
            </a:r>
            <a:r>
              <a:rPr lang="en-US" altLang="ko-KR" sz="2000" dirty="0">
                <a:highlight>
                  <a:srgbClr val="FFFF00"/>
                </a:highlight>
              </a:rPr>
              <a:t>--level=0  </a:t>
            </a:r>
            <a:r>
              <a:rPr lang="en-US" altLang="ko-KR" sz="2000" dirty="0"/>
              <a:t>--raid-devices=2 </a:t>
            </a:r>
          </a:p>
          <a:p>
            <a:pPr marL="0" indent="0">
              <a:buNone/>
            </a:pPr>
            <a:r>
              <a:rPr lang="en-US" altLang="ko-KR" sz="2000" dirty="0"/>
              <a:t>             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/md2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/md3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149080"/>
            <a:ext cx="4464496" cy="266429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203848" y="4919398"/>
            <a:ext cx="648072" cy="30980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1841" y="5711486"/>
            <a:ext cx="648072" cy="30980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38734" y="5711486"/>
            <a:ext cx="648072" cy="30980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246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38734" y="4919398"/>
            <a:ext cx="648072" cy="30980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246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9832" y="6371997"/>
            <a:ext cx="10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69165" y="6346644"/>
            <a:ext cx="497252" cy="252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md2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78721" y="6371997"/>
            <a:ext cx="10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70892" y="6327982"/>
            <a:ext cx="4972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md3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6644007"/>
            <a:ext cx="1368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90772" y="6555039"/>
            <a:ext cx="5822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md10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469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1 + 0</a:t>
            </a:r>
          </a:p>
          <a:p>
            <a:pPr marL="0" indent="0">
              <a:buNone/>
            </a:pPr>
            <a:r>
              <a:rPr lang="en-US" altLang="ko-KR" sz="2000" dirty="0"/>
              <a:t>      - RAID1 2</a:t>
            </a:r>
            <a:r>
              <a:rPr lang="ko-KR" altLang="en-US" sz="2000" dirty="0"/>
              <a:t>개 구성</a:t>
            </a:r>
            <a:r>
              <a:rPr lang="en-US" altLang="ko-KR" sz="2000" dirty="0"/>
              <a:t>(/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/md2,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/md3)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강의 자료 전반부 확인</a:t>
            </a:r>
            <a:r>
              <a:rPr lang="en-US" altLang="ko-KR" sz="2000" dirty="0"/>
              <a:t>!!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RAID0 </a:t>
            </a:r>
            <a:r>
              <a:rPr lang="ko-KR" altLang="en-US" sz="2000" dirty="0"/>
              <a:t>구성 </a:t>
            </a:r>
            <a:r>
              <a:rPr lang="en-US" altLang="ko-KR" sz="2000" dirty="0"/>
              <a:t>(/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/md10)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 --create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/md10 --level=0  --raid-devices=2 </a:t>
            </a:r>
          </a:p>
          <a:p>
            <a:pPr marL="0" indent="0">
              <a:buNone/>
            </a:pPr>
            <a:r>
              <a:rPr lang="en-US" altLang="ko-KR" sz="2000" dirty="0"/>
              <a:t>             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/md2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/md3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93" y="2924944"/>
            <a:ext cx="6353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93" y="5445224"/>
            <a:ext cx="7601042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364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1 + 0</a:t>
            </a:r>
          </a:p>
          <a:p>
            <a:pPr marL="0" indent="0">
              <a:buNone/>
            </a:pPr>
            <a:r>
              <a:rPr lang="en-US" altLang="ko-KR" sz="2000" dirty="0"/>
              <a:t>      - mkfs.ext4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/md10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56" y="2564904"/>
            <a:ext cx="74295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67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RAID 1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 err="1">
                <a:highlight>
                  <a:srgbClr val="FFFF00"/>
                </a:highlight>
              </a:rPr>
              <a:t>미러링</a:t>
            </a:r>
            <a:r>
              <a:rPr lang="ko-KR" altLang="en-US" sz="2000" dirty="0">
                <a:highlight>
                  <a:srgbClr val="FFFF00"/>
                </a:highlight>
              </a:rPr>
              <a:t> 개념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똑같은 데이터를 각 디스크에 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공간 효율성 </a:t>
            </a:r>
            <a:r>
              <a:rPr lang="en-US" altLang="ko-KR" sz="2000" dirty="0"/>
              <a:t>50%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중요 데이터를 저장하기 위해서 많이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한 개의 </a:t>
            </a:r>
            <a:r>
              <a:rPr lang="en-US" altLang="ko-KR" sz="2000" dirty="0"/>
              <a:t>HDD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고장나도</a:t>
            </a:r>
            <a:r>
              <a:rPr lang="ko-KR" altLang="en-US" sz="2000" dirty="0"/>
              <a:t> 복구 가능</a:t>
            </a:r>
            <a:r>
              <a:rPr lang="en-US" altLang="ko-KR" sz="2000" dirty="0"/>
              <a:t> 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구성방식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628800"/>
            <a:ext cx="1895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9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RAID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RAID 1 + 0</a:t>
            </a:r>
          </a:p>
          <a:p>
            <a:pPr marL="0" indent="0">
              <a:buNone/>
            </a:pPr>
            <a:r>
              <a:rPr lang="en-US" altLang="ko-KR" sz="2000" dirty="0"/>
              <a:t>      - mount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/md10  /</a:t>
            </a:r>
            <a:r>
              <a:rPr lang="en-US" altLang="ko-KR" sz="2000" dirty="0" err="1"/>
              <a:t>newHDD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mdadm</a:t>
            </a:r>
            <a:r>
              <a:rPr lang="en-US" altLang="ko-KR" sz="2000" dirty="0"/>
              <a:t>  --detail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/md10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583264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30" y="3212976"/>
            <a:ext cx="6500738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930529" y="3176972"/>
            <a:ext cx="2369663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9" y="3969060"/>
            <a:ext cx="1656184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16088" y="6525344"/>
            <a:ext cx="4888159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06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수고했습니다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15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RAID 5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디스크에서 데이터를 분실 했을 시 유용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RAID 0</a:t>
            </a:r>
            <a:r>
              <a:rPr lang="ko-KR" altLang="en-US" sz="2000" dirty="0"/>
              <a:t>과 </a:t>
            </a:r>
            <a:r>
              <a:rPr lang="en-US" altLang="ko-KR" sz="2000" dirty="0"/>
              <a:t>RAID 1 </a:t>
            </a:r>
            <a:r>
              <a:rPr lang="ko-KR" altLang="en-US" sz="2000" dirty="0"/>
              <a:t>장점을 모아서 적용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>
                <a:highlight>
                  <a:srgbClr val="FFFF00"/>
                </a:highlight>
              </a:rPr>
              <a:t>최소 </a:t>
            </a:r>
            <a:r>
              <a:rPr lang="en-US" altLang="ko-KR" sz="2000" dirty="0">
                <a:highlight>
                  <a:srgbClr val="FFFF00"/>
                </a:highlight>
              </a:rPr>
              <a:t>3</a:t>
            </a:r>
            <a:r>
              <a:rPr lang="ko-KR" altLang="en-US" sz="2000" dirty="0">
                <a:highlight>
                  <a:srgbClr val="FFFF00"/>
                </a:highlight>
              </a:rPr>
              <a:t>개 이상</a:t>
            </a:r>
            <a:r>
              <a:rPr lang="ko-KR" altLang="en-US" sz="2000" dirty="0"/>
              <a:t>의 디스크가 있어야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/>
              <a:t>주로 </a:t>
            </a:r>
            <a:r>
              <a:rPr lang="en-US" altLang="ko-KR" sz="2000" dirty="0"/>
              <a:t>5</a:t>
            </a:r>
            <a:r>
              <a:rPr lang="ko-KR" altLang="en-US" sz="2000" dirty="0"/>
              <a:t>개 이상으로 </a:t>
            </a:r>
            <a:r>
              <a:rPr lang="en-US" altLang="ko-KR" sz="2000" dirty="0"/>
              <a:t>HDD</a:t>
            </a:r>
            <a:r>
              <a:rPr lang="ko-KR" altLang="en-US" sz="2000" dirty="0"/>
              <a:t>가 구성되어 사용함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오류가 발생하면 패리티를 이용해 복구 가능</a:t>
            </a: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구성방식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17" y="3861048"/>
            <a:ext cx="6924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1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RAID 5 </a:t>
            </a:r>
            <a:r>
              <a:rPr lang="ko-KR" altLang="en-US" sz="2000" dirty="0"/>
              <a:t>데이터 복구 방식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각 행의 데이터 중 </a:t>
            </a:r>
            <a:r>
              <a:rPr lang="en-US" altLang="ko-KR" sz="2000" dirty="0"/>
              <a:t>‘ 1 ‘</a:t>
            </a:r>
            <a:r>
              <a:rPr lang="ko-KR" altLang="en-US" sz="2000" dirty="0"/>
              <a:t>의 개수가 짝수 패리티가 되도록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첫째    행 </a:t>
            </a:r>
            <a:r>
              <a:rPr lang="en-US" altLang="ko-KR" sz="2000" dirty="0"/>
              <a:t>:  0 , 0 , 0,         -&gt;  </a:t>
            </a:r>
            <a:r>
              <a:rPr lang="ko-KR" altLang="en-US" sz="2000" dirty="0"/>
              <a:t>패리티 </a:t>
            </a:r>
            <a:r>
              <a:rPr lang="en-US" altLang="ko-KR" sz="2000" dirty="0"/>
              <a:t>‘ 0 ‘ 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 err="1"/>
              <a:t>세번째</a:t>
            </a:r>
            <a:r>
              <a:rPr lang="ko-KR" altLang="en-US" sz="2000" dirty="0"/>
              <a:t> 행 </a:t>
            </a:r>
            <a:r>
              <a:rPr lang="en-US" altLang="ko-KR" sz="2000" dirty="0"/>
              <a:t>:  0,       , 1,  0   -&gt;  </a:t>
            </a:r>
            <a:r>
              <a:rPr lang="ko-KR" altLang="en-US" sz="2000" dirty="0"/>
              <a:t>패리티 </a:t>
            </a:r>
            <a:r>
              <a:rPr lang="en-US" altLang="ko-KR" sz="2000" dirty="0"/>
              <a:t>‘ 1 ‘</a:t>
            </a:r>
          </a:p>
          <a:p>
            <a:pPr marL="0" indent="0">
              <a:buNone/>
            </a:pPr>
            <a:r>
              <a:rPr lang="en-US" altLang="ko-KR" sz="2000" dirty="0"/>
              <a:t>      - 4</a:t>
            </a:r>
            <a:r>
              <a:rPr lang="ko-KR" altLang="en-US" sz="2000" dirty="0"/>
              <a:t>개의 디스크 중 </a:t>
            </a:r>
            <a:r>
              <a:rPr lang="en-US" altLang="ko-KR" sz="2000" dirty="0"/>
              <a:t>1</a:t>
            </a:r>
            <a:r>
              <a:rPr lang="ko-KR" altLang="en-US" sz="2000" dirty="0"/>
              <a:t>개가 </a:t>
            </a:r>
            <a:r>
              <a:rPr lang="ko-KR" altLang="en-US" sz="2000" dirty="0" err="1"/>
              <a:t>고장나도</a:t>
            </a:r>
            <a:r>
              <a:rPr lang="ko-KR" altLang="en-US" sz="2000" dirty="0"/>
              <a:t> 복구 가능</a:t>
            </a:r>
            <a:r>
              <a:rPr lang="en-US" altLang="ko-KR" sz="2000" dirty="0"/>
              <a:t>, </a:t>
            </a:r>
            <a:r>
              <a:rPr lang="ko-KR" altLang="en-US" sz="2000" dirty="0"/>
              <a:t>공간 활용도 </a:t>
            </a:r>
            <a:r>
              <a:rPr lang="en-US" altLang="ko-KR" sz="2000" dirty="0"/>
              <a:t>75%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한번에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 </a:t>
            </a:r>
            <a:r>
              <a:rPr lang="ko-KR" altLang="en-US" sz="2000" dirty="0" err="1"/>
              <a:t>고장나면</a:t>
            </a:r>
            <a:r>
              <a:rPr lang="ko-KR" altLang="en-US" sz="2000" dirty="0"/>
              <a:t> 복구 불가능</a:t>
            </a:r>
            <a:r>
              <a:rPr lang="en-US" altLang="ko-KR" sz="2000" dirty="0"/>
              <a:t> 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구성방식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1" y="3861047"/>
            <a:ext cx="7677150" cy="28600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79912" y="2348880"/>
            <a:ext cx="43265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78493" y="2708920"/>
            <a:ext cx="43265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0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선처리 작업은 </a:t>
            </a:r>
            <a:r>
              <a:rPr lang="en-US" altLang="ko-KR" sz="2000" dirty="0"/>
              <a:t>HDD </a:t>
            </a:r>
            <a:r>
              <a:rPr lang="ko-KR" altLang="en-US" sz="2000" dirty="0"/>
              <a:t>추가와 </a:t>
            </a:r>
            <a:r>
              <a:rPr lang="en-US" altLang="ko-KR" sz="2000" dirty="0" err="1"/>
              <a:t>fdisk</a:t>
            </a:r>
            <a:r>
              <a:rPr lang="ko-KR" altLang="en-US" sz="2000" dirty="0"/>
              <a:t>작업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HDD 1GB 2</a:t>
            </a:r>
            <a:r>
              <a:rPr lang="ko-KR" altLang="en-US" sz="2000" dirty="0"/>
              <a:t>개 추가</a:t>
            </a:r>
            <a:r>
              <a:rPr lang="en-US" altLang="ko-KR" sz="2000" dirty="0"/>
              <a:t>(Chapter. 5 </a:t>
            </a:r>
            <a:r>
              <a:rPr lang="ko-KR" altLang="en-US" sz="2000" dirty="0"/>
              <a:t>참고</a:t>
            </a:r>
            <a:r>
              <a:rPr lang="en-US" altLang="ko-KR" sz="2000" dirty="0"/>
              <a:t>)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44" y="3022830"/>
            <a:ext cx="6928850" cy="3790546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574087" y="2742514"/>
            <a:ext cx="300082" cy="338554"/>
            <a:chOff x="458918" y="4123202"/>
            <a:chExt cx="300082" cy="338554"/>
          </a:xfrm>
        </p:grpSpPr>
        <p:sp>
          <p:nvSpPr>
            <p:cNvPr id="24" name="타원 23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696263" y="2885913"/>
            <a:ext cx="300082" cy="338554"/>
            <a:chOff x="458918" y="4123202"/>
            <a:chExt cx="300082" cy="338554"/>
          </a:xfrm>
        </p:grpSpPr>
        <p:sp>
          <p:nvSpPr>
            <p:cNvPr id="27" name="타원 26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60232" y="5157192"/>
            <a:ext cx="300082" cy="338554"/>
            <a:chOff x="458918" y="4123202"/>
            <a:chExt cx="300082" cy="338554"/>
          </a:xfrm>
        </p:grpSpPr>
        <p:sp>
          <p:nvSpPr>
            <p:cNvPr id="30" name="타원 29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445236" y="5331320"/>
            <a:ext cx="300082" cy="338554"/>
            <a:chOff x="458918" y="4123202"/>
            <a:chExt cx="300082" cy="338554"/>
          </a:xfrm>
        </p:grpSpPr>
        <p:sp>
          <p:nvSpPr>
            <p:cNvPr id="33" name="타원 32"/>
            <p:cNvSpPr/>
            <p:nvPr/>
          </p:nvSpPr>
          <p:spPr>
            <a:xfrm>
              <a:off x="467544" y="41490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8918" y="412320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672" y="3047474"/>
            <a:ext cx="4104456" cy="196570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6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Linear RAID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fdisk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HDD </a:t>
            </a:r>
            <a:r>
              <a:rPr lang="ko-KR" altLang="en-US" sz="2000" dirty="0" err="1"/>
              <a:t>추가시</a:t>
            </a:r>
            <a:r>
              <a:rPr lang="ko-KR" altLang="en-US" sz="2000" dirty="0"/>
              <a:t> 제 시스템의 파일명과 다를 수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sd</a:t>
            </a:r>
            <a:r>
              <a:rPr lang="ko-KR" altLang="en-US" sz="2000" dirty="0"/>
              <a:t>는 공통이며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첫번째</a:t>
            </a:r>
            <a:r>
              <a:rPr lang="ko-KR" altLang="en-US" sz="2000" dirty="0"/>
              <a:t> </a:t>
            </a:r>
            <a:r>
              <a:rPr lang="en-US" altLang="ko-KR" sz="2000" dirty="0"/>
              <a:t>HDD -&gt; a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</a:t>
            </a:r>
            <a:r>
              <a:rPr lang="ko-KR" altLang="en-US" sz="2000" dirty="0" err="1"/>
              <a:t>두번째</a:t>
            </a:r>
            <a:r>
              <a:rPr lang="ko-KR" altLang="en-US" sz="2000" dirty="0"/>
              <a:t> </a:t>
            </a:r>
            <a:r>
              <a:rPr lang="en-US" altLang="ko-KR" sz="2000" dirty="0"/>
              <a:t>HDD -&gt; b</a:t>
            </a:r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각 시스템의 상황에 따라서 파일명이 달라짐</a:t>
            </a:r>
            <a:r>
              <a:rPr lang="en-US" altLang="ko-KR" sz="2000" dirty="0"/>
              <a:t>.      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RAID </a:t>
            </a:r>
            <a:r>
              <a:rPr lang="ko-KR" altLang="en-US" dirty="0"/>
              <a:t>실습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24125"/>
            <a:ext cx="6768752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93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10580</TotalTime>
  <Words>2195</Words>
  <Application>Microsoft Office PowerPoint</Application>
  <PresentationFormat>화면 슬라이드 쇼(4:3)</PresentationFormat>
  <Paragraphs>455</Paragraphs>
  <Slides>51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시스템서버운영</vt:lpstr>
      <vt:lpstr>RAID 시스템 </vt:lpstr>
      <vt:lpstr>RAID 구성방식(레벨)</vt:lpstr>
      <vt:lpstr>RAID 구성방식(레벨)</vt:lpstr>
      <vt:lpstr>RAID 구성방식(레벨)</vt:lpstr>
      <vt:lpstr>RAID 구성방식(레벨)</vt:lpstr>
      <vt:lpstr>RAID 구성방식(레벨)</vt:lpstr>
      <vt:lpstr>RAID 실습</vt:lpstr>
      <vt:lpstr>RAID 실습</vt:lpstr>
      <vt:lpstr>RAID 실습</vt:lpstr>
      <vt:lpstr>RAID 실습</vt:lpstr>
      <vt:lpstr>RAID 실습</vt:lpstr>
      <vt:lpstr>RAID 실습</vt:lpstr>
      <vt:lpstr>RAID 실습</vt:lpstr>
      <vt:lpstr>RAID 실습</vt:lpstr>
      <vt:lpstr>RAID 실습</vt:lpstr>
      <vt:lpstr>RAID 실습</vt:lpstr>
      <vt:lpstr>RAID 실습</vt:lpstr>
      <vt:lpstr>RAID 실습</vt:lpstr>
      <vt:lpstr>RAID 실습 </vt:lpstr>
      <vt:lpstr>RAID </vt:lpstr>
      <vt:lpstr>RAID </vt:lpstr>
      <vt:lpstr>RAID </vt:lpstr>
      <vt:lpstr>RAID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(제대로 안해줌)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RAID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277</cp:revision>
  <dcterms:created xsi:type="dcterms:W3CDTF">2020-03-05T03:07:47Z</dcterms:created>
  <dcterms:modified xsi:type="dcterms:W3CDTF">2020-10-29T17:34:42Z</dcterms:modified>
</cp:coreProperties>
</file>