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74" r:id="rId3"/>
    <p:sldId id="376" r:id="rId4"/>
    <p:sldId id="377" r:id="rId5"/>
    <p:sldId id="379" r:id="rId6"/>
    <p:sldId id="378" r:id="rId7"/>
    <p:sldId id="38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FCE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491" autoAdjust="0"/>
  </p:normalViewPr>
  <p:slideViewPr>
    <p:cSldViewPr>
      <p:cViewPr varScale="1">
        <p:scale>
          <a:sx n="54" d="100"/>
          <a:sy n="54" d="100"/>
        </p:scale>
        <p:origin x="229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66027-97F3-499C-BE6F-B124B409ED76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E5A37-1470-4B40-A4F8-0A3AC6566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00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7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Touch</a:t>
            </a:r>
            <a:r>
              <a:rPr lang="ko-KR" altLang="en-US" dirty="0"/>
              <a:t>쓰면 용량이 </a:t>
            </a:r>
            <a:r>
              <a:rPr lang="en-US" altLang="ko-KR" dirty="0"/>
              <a:t>0</a:t>
            </a:r>
            <a:r>
              <a:rPr lang="ko-KR" altLang="en-US" dirty="0"/>
              <a:t>인 파일이 </a:t>
            </a:r>
            <a:r>
              <a:rPr lang="ko-KR" altLang="en-US" dirty="0" err="1"/>
              <a:t>생기는거고</a:t>
            </a:r>
            <a:r>
              <a:rPr lang="en-US" altLang="ko-KR" dirty="0"/>
              <a:t>, vi</a:t>
            </a:r>
            <a:r>
              <a:rPr lang="ko-KR" altLang="en-US" dirty="0"/>
              <a:t>로 만들었을 때는 없으면 파일 생성</a:t>
            </a:r>
            <a:r>
              <a:rPr lang="en-US" altLang="ko-KR" dirty="0"/>
              <a:t>, </a:t>
            </a:r>
            <a:r>
              <a:rPr lang="ko-KR" altLang="en-US" dirty="0"/>
              <a:t>있으면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73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securetty</a:t>
            </a:r>
            <a:r>
              <a:rPr lang="ko-KR" altLang="en-US" dirty="0"/>
              <a:t>밑에 아래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ko-KR" altLang="en-US" dirty="0" err="1"/>
              <a:t>추가후</a:t>
            </a:r>
            <a:r>
              <a:rPr lang="ko-KR" altLang="en-US" dirty="0"/>
              <a:t> 저장하면 </a:t>
            </a:r>
            <a:r>
              <a:rPr lang="ko-KR" altLang="en-US" dirty="0" err="1"/>
              <a:t>테넷</a:t>
            </a:r>
            <a:r>
              <a:rPr lang="ko-KR" altLang="en-US" dirty="0"/>
              <a:t> 접속이 됨</a:t>
            </a:r>
            <a:endParaRPr lang="en-US" altLang="ko-KR" dirty="0"/>
          </a:p>
          <a:p>
            <a:r>
              <a:rPr lang="en-US" altLang="ko-KR" dirty="0"/>
              <a:t>pts/0</a:t>
            </a:r>
          </a:p>
          <a:p>
            <a:r>
              <a:rPr lang="en-US" altLang="ko-KR" dirty="0"/>
              <a:t>pts/1</a:t>
            </a:r>
          </a:p>
          <a:p>
            <a:r>
              <a:rPr lang="en-US" altLang="ko-KR" dirty="0"/>
              <a:t>pts/2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9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3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01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6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3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78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7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1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1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9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6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5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ets-priase@hanmail.ne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시스템서버운영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추연수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lets-priase@hanmail.net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618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28192"/>
            <a:ext cx="8229600" cy="535719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</a:rPr>
              <a:t>원격 시스템 접속 방법</a:t>
            </a:r>
            <a:endParaRPr lang="en-US" altLang="ko-KR" sz="2400" dirty="0">
              <a:highlight>
                <a:srgbClr val="FFFF00"/>
              </a:highlight>
            </a:endParaRPr>
          </a:p>
          <a:p>
            <a:r>
              <a:rPr lang="en-US" altLang="ko-KR" sz="2400" dirty="0"/>
              <a:t>telnet </a:t>
            </a:r>
            <a:r>
              <a:rPr lang="ko-KR" altLang="en-US" sz="2400" dirty="0"/>
              <a:t>서버를 설치한 후 원격지에서 서버에 접속</a:t>
            </a:r>
            <a:endParaRPr lang="en-US" altLang="ko-KR" sz="2400" dirty="0"/>
          </a:p>
          <a:p>
            <a:r>
              <a:rPr lang="ko-KR" altLang="en-US" sz="2400" dirty="0"/>
              <a:t>원격지의 서버에서 </a:t>
            </a:r>
            <a:r>
              <a:rPr lang="ko-KR" altLang="en-US" sz="2400" dirty="0" err="1">
                <a:highlight>
                  <a:srgbClr val="FFFF00"/>
                </a:highlight>
              </a:rPr>
              <a:t>런레벨</a:t>
            </a:r>
            <a:r>
              <a:rPr lang="ko-KR" altLang="en-US" sz="2400" dirty="0">
                <a:highlight>
                  <a:srgbClr val="FFFF00"/>
                </a:highlight>
              </a:rPr>
              <a:t> </a:t>
            </a:r>
            <a:r>
              <a:rPr lang="en-US" altLang="ko-KR" sz="2400" dirty="0">
                <a:highlight>
                  <a:srgbClr val="FFFF00"/>
                </a:highlight>
              </a:rPr>
              <a:t>3</a:t>
            </a:r>
            <a:r>
              <a:rPr lang="ko-KR" altLang="en-US" sz="2400" dirty="0">
                <a:highlight>
                  <a:srgbClr val="FFFF00"/>
                </a:highlight>
              </a:rPr>
              <a:t>번</a:t>
            </a:r>
            <a:r>
              <a:rPr lang="en-US" altLang="ko-KR" sz="1600" dirty="0">
                <a:highlight>
                  <a:srgbClr val="FFFF00"/>
                </a:highlight>
              </a:rPr>
              <a:t>(multi=user(text</a:t>
            </a:r>
            <a:r>
              <a:rPr lang="ko-KR" altLang="en-US" sz="1600" dirty="0">
                <a:highlight>
                  <a:srgbClr val="FFFF00"/>
                </a:highlight>
              </a:rPr>
              <a:t>모드</a:t>
            </a:r>
            <a:r>
              <a:rPr lang="en-US" altLang="ko-KR" sz="1600" dirty="0">
                <a:highlight>
                  <a:srgbClr val="FFFF00"/>
                </a:highlight>
              </a:rPr>
              <a:t>))</a:t>
            </a:r>
            <a:r>
              <a:rPr lang="ko-KR" altLang="en-US" sz="2400" dirty="0"/>
              <a:t>으로 접속하는 것과 같은 효과</a:t>
            </a:r>
            <a:endParaRPr lang="en-US" altLang="ko-KR" sz="2400" dirty="0"/>
          </a:p>
          <a:p>
            <a:r>
              <a:rPr lang="ko-KR" altLang="en-US" sz="2400" dirty="0">
                <a:highlight>
                  <a:srgbClr val="FFFF00"/>
                </a:highlight>
              </a:rPr>
              <a:t>보안취약</a:t>
            </a:r>
            <a:endParaRPr lang="en-US" altLang="ko-KR" sz="2400" dirty="0">
              <a:highlight>
                <a:srgbClr val="FFFF00"/>
              </a:highlight>
            </a:endParaRPr>
          </a:p>
          <a:p>
            <a:pPr lvl="1"/>
            <a:r>
              <a:rPr lang="ko-KR" altLang="en-US" sz="2000" dirty="0" err="1"/>
              <a:t>스니핑</a:t>
            </a:r>
            <a:r>
              <a:rPr lang="en-US" altLang="ko-KR" sz="1400" dirty="0"/>
              <a:t>(</a:t>
            </a:r>
            <a:r>
              <a:rPr lang="ko-KR" altLang="en-US" sz="1400" dirty="0"/>
              <a:t>중간에 패킷을 가로챌 때</a:t>
            </a:r>
            <a:r>
              <a:rPr lang="en-US" altLang="ko-KR" sz="1400" dirty="0"/>
              <a:t>)</a:t>
            </a:r>
            <a:r>
              <a:rPr lang="ko-KR" altLang="en-US" sz="2000" dirty="0"/>
              <a:t> 도구로 패킷을 </a:t>
            </a:r>
            <a:r>
              <a:rPr lang="ko-KR" altLang="en-US" sz="2000" dirty="0" err="1"/>
              <a:t>캡춰하면</a:t>
            </a:r>
            <a:r>
              <a:rPr lang="ko-KR" altLang="en-US" sz="2000" dirty="0"/>
              <a:t> </a:t>
            </a:r>
            <a:r>
              <a:rPr lang="en-US" altLang="ko-KR" sz="2000" dirty="0"/>
              <a:t>ID, password </a:t>
            </a:r>
            <a:r>
              <a:rPr lang="ko-KR" altLang="en-US" sz="2000" dirty="0"/>
              <a:t>모두 노출됨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800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telnet</a:t>
            </a:r>
            <a:r>
              <a:rPr lang="en-US" altLang="ko-KR" sz="1800" dirty="0"/>
              <a:t>(23</a:t>
            </a:r>
            <a:r>
              <a:rPr lang="ko-KR" altLang="en-US" sz="1800" dirty="0"/>
              <a:t>번 포트</a:t>
            </a:r>
            <a:r>
              <a:rPr lang="en-US" altLang="ko-KR" sz="1800" dirty="0"/>
              <a:t>)   </a:t>
            </a:r>
            <a:r>
              <a:rPr lang="en-US" altLang="ko-KR" sz="2000" dirty="0"/>
              <a:t>=&gt; </a:t>
            </a:r>
            <a:r>
              <a:rPr lang="en-US" altLang="ko-KR" sz="2800" dirty="0" err="1"/>
              <a:t>ssh</a:t>
            </a:r>
            <a:r>
              <a:rPr lang="ko-KR" altLang="en-US" sz="2800" dirty="0"/>
              <a:t>사용</a:t>
            </a:r>
            <a:r>
              <a:rPr lang="en-US" altLang="ko-KR" sz="2800" dirty="0"/>
              <a:t>(</a:t>
            </a:r>
            <a:r>
              <a:rPr lang="ko-KR" altLang="en-US" sz="2800" dirty="0"/>
              <a:t>암호화</a:t>
            </a:r>
            <a:r>
              <a:rPr lang="en-US" altLang="ko-KR" sz="2800" dirty="0"/>
              <a:t>)</a:t>
            </a:r>
            <a:r>
              <a:rPr lang="ko-KR" altLang="en-US" sz="6000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316702"/>
            <a:ext cx="4968552" cy="235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7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telnet </a:t>
            </a:r>
            <a:r>
              <a:rPr lang="ko-KR" altLang="en-US" dirty="0"/>
              <a:t>서버 설치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70" y="2436304"/>
            <a:ext cx="8122260" cy="321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5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5719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/>
              <a:t>패키지 설치</a:t>
            </a:r>
            <a:endParaRPr lang="en-US" altLang="ko-KR" sz="2400" dirty="0"/>
          </a:p>
          <a:p>
            <a:pPr lvl="1"/>
            <a:r>
              <a:rPr lang="en-US" altLang="ko-KR" sz="2000" dirty="0"/>
              <a:t>apt-get –y install </a:t>
            </a:r>
            <a:r>
              <a:rPr lang="en-US" altLang="ko-KR" sz="2000" dirty="0" err="1"/>
              <a:t>xinetd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telnetd</a:t>
            </a:r>
            <a:r>
              <a:rPr lang="en-US" altLang="ko-KR" sz="2000" dirty="0"/>
              <a:t>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설정파일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</a:t>
            </a:r>
            <a:r>
              <a:rPr lang="en-US" altLang="ko-KR" sz="2000" dirty="0" err="1"/>
              <a:t>xintd.d</a:t>
            </a:r>
            <a:r>
              <a:rPr lang="en-US" altLang="ko-KR" sz="2000" dirty="0"/>
              <a:t>/telnet (</a:t>
            </a:r>
            <a:r>
              <a:rPr lang="ko-KR" altLang="en-US" sz="2000" dirty="0"/>
              <a:t>파일이 없으면 생성한다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- vi telnet  (</a:t>
            </a:r>
            <a:r>
              <a:rPr lang="ko-KR" altLang="en-US" sz="2000" dirty="0"/>
              <a:t>명령으로 다음을 추가함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   service telnet</a:t>
            </a:r>
          </a:p>
          <a:p>
            <a:pPr marL="0" indent="0">
              <a:buNone/>
            </a:pPr>
            <a:r>
              <a:rPr lang="en-US" altLang="ko-KR" sz="2000" dirty="0"/>
              <a:t>          {</a:t>
            </a:r>
          </a:p>
          <a:p>
            <a:pPr marL="0" indent="0">
              <a:buNone/>
            </a:pPr>
            <a:r>
              <a:rPr lang="en-US" altLang="ko-KR" sz="2000" dirty="0"/>
              <a:t>             disable = no</a:t>
            </a:r>
          </a:p>
          <a:p>
            <a:pPr marL="0" indent="0">
              <a:buNone/>
            </a:pPr>
            <a:r>
              <a:rPr lang="en-US" altLang="ko-KR" sz="2000" dirty="0"/>
              <a:t>             flags = REUSE</a:t>
            </a:r>
          </a:p>
          <a:p>
            <a:pPr marL="0" indent="0">
              <a:buNone/>
            </a:pPr>
            <a:r>
              <a:rPr lang="en-US" altLang="ko-KR" sz="2000" dirty="0"/>
              <a:t>             </a:t>
            </a:r>
            <a:r>
              <a:rPr lang="en-US" altLang="ko-KR" sz="2000" dirty="0" err="1"/>
              <a:t>socket_type</a:t>
            </a:r>
            <a:r>
              <a:rPr lang="en-US" altLang="ko-KR" sz="2000" dirty="0"/>
              <a:t> = stream</a:t>
            </a:r>
          </a:p>
          <a:p>
            <a:pPr marL="0" indent="0">
              <a:buNone/>
            </a:pPr>
            <a:r>
              <a:rPr lang="en-US" altLang="ko-KR" sz="2000" dirty="0"/>
              <a:t>             wait = no</a:t>
            </a:r>
          </a:p>
          <a:p>
            <a:pPr marL="0" indent="0">
              <a:buNone/>
            </a:pPr>
            <a:r>
              <a:rPr lang="en-US" altLang="ko-KR" sz="2000" dirty="0"/>
              <a:t>             user = root</a:t>
            </a:r>
          </a:p>
          <a:p>
            <a:pPr marL="0" indent="0">
              <a:buNone/>
            </a:pPr>
            <a:r>
              <a:rPr lang="en-US" altLang="ko-KR" sz="2000" dirty="0"/>
              <a:t>             server = /</a:t>
            </a:r>
            <a:r>
              <a:rPr lang="en-US" altLang="ko-KR" sz="2000" dirty="0" err="1"/>
              <a:t>usr</a:t>
            </a:r>
            <a:r>
              <a:rPr lang="en-US" altLang="ko-KR" sz="2000" dirty="0"/>
              <a:t>/</a:t>
            </a:r>
            <a:r>
              <a:rPr lang="en-US" altLang="ko-KR" sz="2000" dirty="0" err="1"/>
              <a:t>sbin</a:t>
            </a:r>
            <a:r>
              <a:rPr lang="en-US" altLang="ko-KR" sz="2000" dirty="0"/>
              <a:t>/</a:t>
            </a:r>
            <a:r>
              <a:rPr lang="en-US" altLang="ko-KR" sz="2000" dirty="0" err="1"/>
              <a:t>in.telnetd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</a:t>
            </a:r>
            <a:r>
              <a:rPr lang="en-US" altLang="ko-KR" sz="2000" dirty="0" err="1"/>
              <a:t>log_on_failure</a:t>
            </a:r>
            <a:r>
              <a:rPr lang="en-US" altLang="ko-KR" sz="2000" dirty="0"/>
              <a:t> += USERID</a:t>
            </a:r>
          </a:p>
          <a:p>
            <a:pPr marL="0" indent="0">
              <a:buNone/>
            </a:pPr>
            <a:r>
              <a:rPr lang="en-US" altLang="ko-KR" sz="2000" dirty="0"/>
              <a:t>           }      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telnet </a:t>
            </a:r>
            <a:r>
              <a:rPr lang="ko-KR" altLang="en-US" dirty="0"/>
              <a:t>서버 설치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78294" y="3626362"/>
            <a:ext cx="3600400" cy="309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7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5719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telnet </a:t>
            </a:r>
            <a:r>
              <a:rPr lang="ko-KR" altLang="en-US" sz="2000" dirty="0"/>
              <a:t>서버 시작 명령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systemctl</a:t>
            </a:r>
            <a:r>
              <a:rPr lang="en-US" altLang="ko-KR" sz="2000" dirty="0"/>
              <a:t> start </a:t>
            </a:r>
            <a:r>
              <a:rPr lang="en-US" altLang="ko-KR" sz="2000" dirty="0" err="1"/>
              <a:t>xinetd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xinetd</a:t>
            </a:r>
            <a:r>
              <a:rPr lang="ko-KR" altLang="en-US" sz="2000" dirty="0"/>
              <a:t>의 시작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systemctl</a:t>
            </a:r>
            <a:r>
              <a:rPr lang="en-US" altLang="ko-KR" sz="2000" dirty="0"/>
              <a:t> status </a:t>
            </a:r>
            <a:r>
              <a:rPr lang="en-US" altLang="ko-KR" sz="2000" dirty="0" err="1"/>
              <a:t>xinetd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xinetd</a:t>
            </a:r>
            <a:r>
              <a:rPr lang="ko-KR" altLang="en-US" sz="2000" dirty="0"/>
              <a:t>의 상태확인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방화벽 허용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ufw</a:t>
            </a:r>
            <a:r>
              <a:rPr lang="en-US" altLang="ko-KR" sz="2000" dirty="0"/>
              <a:t> allow 23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telnet </a:t>
            </a:r>
            <a:r>
              <a:rPr lang="ko-KR" altLang="en-US" dirty="0"/>
              <a:t>서버 시작</a:t>
            </a:r>
          </a:p>
        </p:txBody>
      </p:sp>
    </p:spTree>
    <p:extLst>
      <p:ext uri="{BB962C8B-B14F-4D97-AF65-F5344CB8AC3E}">
        <p14:creationId xmlns:p14="http://schemas.microsoft.com/office/powerpoint/2010/main" val="295681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5719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telnet </a:t>
            </a:r>
            <a:r>
              <a:rPr lang="ko-KR" altLang="en-US" sz="2000" dirty="0"/>
              <a:t>접속 명령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telnet (IP </a:t>
            </a:r>
            <a:r>
              <a:rPr lang="ko-KR" altLang="en-US" sz="2000" dirty="0"/>
              <a:t>주소</a:t>
            </a:r>
            <a:r>
              <a:rPr lang="en-US" altLang="ko-KR" sz="2000" dirty="0"/>
              <a:t>)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- </a:t>
            </a:r>
            <a:r>
              <a:rPr lang="ko-KR" altLang="en-US" sz="2000" dirty="0"/>
              <a:t>보안에 취약함</a:t>
            </a:r>
            <a:endParaRPr lang="en-US" altLang="ko-KR" sz="2000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telnet </a:t>
            </a:r>
            <a:r>
              <a:rPr lang="ko-KR" altLang="en-US" dirty="0"/>
              <a:t>접속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6984776" cy="340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41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5719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Secure Shell</a:t>
            </a:r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원격에서 시스템에 관리할 수 있는 서비스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telnet</a:t>
            </a:r>
            <a:r>
              <a:rPr lang="ko-KR" altLang="en-US" sz="2000" dirty="0"/>
              <a:t>과 비슷한 기능을 하는 서비스이지만</a:t>
            </a:r>
            <a:r>
              <a:rPr lang="en-US" altLang="ko-KR" sz="2000" dirty="0"/>
              <a:t>, </a:t>
            </a:r>
            <a:r>
              <a:rPr lang="ko-KR" altLang="en-US" sz="2000" dirty="0"/>
              <a:t>보안이 강화되었음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 </a:t>
            </a:r>
            <a:r>
              <a:rPr lang="ko-KR" altLang="en-US" sz="2000" dirty="0"/>
              <a:t>보안을 위해서 데이터 전송 시 암호화를 함</a:t>
            </a:r>
            <a:endParaRPr lang="en-US" altLang="ko-KR" sz="2000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 err="1"/>
              <a:t>ssh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68" y="3407905"/>
            <a:ext cx="6845463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340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8412</TotalTime>
  <Words>276</Words>
  <Application>Microsoft Office PowerPoint</Application>
  <PresentationFormat>화면 슬라이드 쇼(4:3)</PresentationFormat>
  <Paragraphs>61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시스템서버운영</vt:lpstr>
      <vt:lpstr>telnet(23번 포트)   =&gt; ssh사용(암호화) </vt:lpstr>
      <vt:lpstr>telnet 서버 설치</vt:lpstr>
      <vt:lpstr>telnet 서버 설치</vt:lpstr>
      <vt:lpstr>telnet 서버 시작</vt:lpstr>
      <vt:lpstr>telnet 접속</vt:lpstr>
      <vt:lpstr>ssh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실습</dc:title>
  <dc:creator>TEST</dc:creator>
  <cp:lastModifiedBy>user</cp:lastModifiedBy>
  <cp:revision>238</cp:revision>
  <dcterms:created xsi:type="dcterms:W3CDTF">2020-03-05T03:07:47Z</dcterms:created>
  <dcterms:modified xsi:type="dcterms:W3CDTF">2020-10-20T12:37:04Z</dcterms:modified>
</cp:coreProperties>
</file>