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5" r:id="rId4"/>
    <p:sldId id="257" r:id="rId5"/>
    <p:sldId id="258" r:id="rId6"/>
    <p:sldId id="260" r:id="rId7"/>
    <p:sldId id="262" r:id="rId8"/>
    <p:sldId id="261" r:id="rId9"/>
    <p:sldId id="263" r:id="rId10"/>
    <p:sldId id="264"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357D0-C0BF-5F25-B33C-806AB0847CB3}"/>
              </a:ext>
            </a:extLst>
          </p:cNvPr>
          <p:cNvSpPr>
            <a:spLocks noGrp="1"/>
          </p:cNvSpPr>
          <p:nvPr>
            <p:ph type="ctrTitle"/>
          </p:nvPr>
        </p:nvSpPr>
        <p:spPr>
          <a:xfrm>
            <a:off x="1114690" y="-1440251"/>
            <a:ext cx="11077310" cy="8298251"/>
          </a:xfrm>
        </p:spPr>
        <p:txBody>
          <a:bodyPr>
            <a:normAutofit/>
          </a:bodyPr>
          <a:lstStyle/>
          <a:p>
            <a:r>
              <a:rPr lang="en-IN" b="1" dirty="0"/>
              <a:t>   Create a </a:t>
            </a:r>
            <a:r>
              <a:rPr lang="en-IN" b="1" dirty="0" err="1"/>
              <a:t>chatbot</a:t>
            </a:r>
            <a:r>
              <a:rPr lang="en-IN" b="1" dirty="0"/>
              <a:t> in python</a:t>
            </a:r>
            <a:br>
              <a:rPr lang="en-IN" b="1" dirty="0"/>
            </a:br>
            <a:br>
              <a:rPr lang="en-IN" b="1" dirty="0"/>
            </a:br>
            <a:r>
              <a:rPr lang="en-IN" b="1" dirty="0"/>
              <a:t>          RVs technical campus -</a:t>
            </a:r>
            <a:br>
              <a:rPr lang="en-IN" b="1" dirty="0"/>
            </a:br>
            <a:r>
              <a:rPr lang="en-IN" b="1" dirty="0"/>
              <a:t>                   </a:t>
            </a:r>
            <a:r>
              <a:rPr lang="en-IN" b="1" dirty="0" err="1"/>
              <a:t>coimbatore</a:t>
            </a:r>
            <a:r>
              <a:rPr lang="en-IN" b="1" dirty="0"/>
              <a:t> </a:t>
            </a:r>
            <a:br>
              <a:rPr lang="en-IN" b="1" dirty="0"/>
            </a:br>
            <a:r>
              <a:rPr lang="en-IN" b="1" dirty="0" err="1"/>
              <a:t>Be.computer</a:t>
            </a:r>
            <a:r>
              <a:rPr lang="en-IN" b="1" dirty="0"/>
              <a:t> science &amp; engineering </a:t>
            </a:r>
            <a:br>
              <a:rPr lang="en-IN" b="1" dirty="0"/>
            </a:br>
            <a:r>
              <a:rPr lang="en-IN" b="1" dirty="0"/>
              <a:t>                  </a:t>
            </a:r>
            <a:br>
              <a:rPr lang="en-IN" b="1" dirty="0"/>
            </a:br>
            <a:r>
              <a:rPr lang="en-IN" b="1" dirty="0"/>
              <a:t>                                       </a:t>
            </a:r>
            <a:r>
              <a:rPr lang="en-IN" u="sng" dirty="0"/>
              <a:t>presented by</a:t>
            </a:r>
            <a:br>
              <a:rPr lang="en-IN" b="1" dirty="0"/>
            </a:br>
            <a:r>
              <a:rPr lang="en-IN" b="1" dirty="0"/>
              <a:t>                                        </a:t>
            </a:r>
            <a:r>
              <a:rPr lang="en-IN" b="1" dirty="0" err="1"/>
              <a:t>i.keerthigA</a:t>
            </a:r>
            <a:br>
              <a:rPr lang="en-IN" b="1" dirty="0"/>
            </a:br>
            <a:endParaRPr lang="en-US" b="1" dirty="0"/>
          </a:p>
        </p:txBody>
      </p:sp>
    </p:spTree>
    <p:extLst>
      <p:ext uri="{BB962C8B-B14F-4D97-AF65-F5344CB8AC3E}">
        <p14:creationId xmlns:p14="http://schemas.microsoft.com/office/powerpoint/2010/main" val="2379863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7995-CC7B-BCBD-6C6F-091E8DC49FA5}"/>
              </a:ext>
            </a:extLst>
          </p:cNvPr>
          <p:cNvSpPr>
            <a:spLocks noGrp="1"/>
          </p:cNvSpPr>
          <p:nvPr>
            <p:ph type="title"/>
          </p:nvPr>
        </p:nvSpPr>
        <p:spPr/>
        <p:txBody>
          <a:bodyPr/>
          <a:lstStyle/>
          <a:p>
            <a:r>
              <a:rPr lang="en-IN"/>
              <a:t>Application:</a:t>
            </a:r>
            <a:endParaRPr lang="en-US"/>
          </a:p>
        </p:txBody>
      </p:sp>
      <p:sp>
        <p:nvSpPr>
          <p:cNvPr id="3" name="Content Placeholder 2">
            <a:extLst>
              <a:ext uri="{FF2B5EF4-FFF2-40B4-BE49-F238E27FC236}">
                <a16:creationId xmlns:a16="http://schemas.microsoft.com/office/drawing/2014/main" id="{ADB64E17-4C32-A6E8-5996-B9D8CDA1D179}"/>
              </a:ext>
            </a:extLst>
          </p:cNvPr>
          <p:cNvSpPr>
            <a:spLocks noGrp="1"/>
          </p:cNvSpPr>
          <p:nvPr>
            <p:ph idx="1"/>
          </p:nvPr>
        </p:nvSpPr>
        <p:spPr/>
        <p:txBody>
          <a:bodyPr>
            <a:normAutofit fontScale="92500" lnSpcReduction="10000"/>
          </a:bodyPr>
          <a:lstStyle/>
          <a:p>
            <a:r>
              <a:rPr lang="en-IN"/>
              <a:t>Retail and E-Commerce </a:t>
            </a:r>
          </a:p>
          <a:p>
            <a:r>
              <a:rPr lang="en-IN"/>
              <a:t>Travel and Hospitality</a:t>
            </a:r>
          </a:p>
          <a:p>
            <a:r>
              <a:rPr lang="en-IN"/>
              <a:t>Banking </a:t>
            </a:r>
          </a:p>
          <a:p>
            <a:r>
              <a:rPr lang="en-IN"/>
              <a:t>Agriculture domain</a:t>
            </a:r>
          </a:p>
          <a:p>
            <a:r>
              <a:rPr lang="en-IN"/>
              <a:t>Medicine</a:t>
            </a:r>
          </a:p>
          <a:p>
            <a:r>
              <a:rPr lang="en-IN"/>
              <a:t>Education</a:t>
            </a:r>
          </a:p>
          <a:p>
            <a:r>
              <a:rPr lang="en-IN"/>
              <a:t>Finance </a:t>
            </a:r>
          </a:p>
          <a:p>
            <a:endParaRPr lang="en-IN"/>
          </a:p>
          <a:p>
            <a:endParaRPr lang="en-IN"/>
          </a:p>
          <a:p>
            <a:endParaRPr lang="en-IN"/>
          </a:p>
          <a:p>
            <a:endParaRPr lang="en-IN"/>
          </a:p>
          <a:p>
            <a:endParaRPr lang="en-IN"/>
          </a:p>
          <a:p>
            <a:endParaRPr lang="en-IN"/>
          </a:p>
          <a:p>
            <a:endParaRPr lang="en-US"/>
          </a:p>
        </p:txBody>
      </p:sp>
      <p:pic>
        <p:nvPicPr>
          <p:cNvPr id="4" name="Picture 4">
            <a:extLst>
              <a:ext uri="{FF2B5EF4-FFF2-40B4-BE49-F238E27FC236}">
                <a16:creationId xmlns:a16="http://schemas.microsoft.com/office/drawing/2014/main" id="{F70955A6-69C1-4F21-7A88-F3368B819E5D}"/>
              </a:ext>
            </a:extLst>
          </p:cNvPr>
          <p:cNvPicPr>
            <a:picLocks noChangeAspect="1"/>
          </p:cNvPicPr>
          <p:nvPr/>
        </p:nvPicPr>
        <p:blipFill>
          <a:blip r:embed="rId2"/>
          <a:stretch>
            <a:fillRect/>
          </a:stretch>
        </p:blipFill>
        <p:spPr>
          <a:xfrm>
            <a:off x="5562192" y="1784953"/>
            <a:ext cx="3019475" cy="4168426"/>
          </a:xfrm>
          <a:prstGeom prst="rect">
            <a:avLst/>
          </a:prstGeom>
        </p:spPr>
      </p:pic>
    </p:spTree>
    <p:extLst>
      <p:ext uri="{BB962C8B-B14F-4D97-AF65-F5344CB8AC3E}">
        <p14:creationId xmlns:p14="http://schemas.microsoft.com/office/powerpoint/2010/main" val="1855837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B5960-2BDF-A2EE-D0F7-F644EDA8982F}"/>
              </a:ext>
            </a:extLst>
          </p:cNvPr>
          <p:cNvSpPr>
            <a:spLocks noGrp="1"/>
          </p:cNvSpPr>
          <p:nvPr>
            <p:ph type="title"/>
          </p:nvPr>
        </p:nvSpPr>
        <p:spPr/>
        <p:txBody>
          <a:bodyPr/>
          <a:lstStyle/>
          <a:p>
            <a:r>
              <a:rPr lang="en-IN"/>
              <a:t>Limitations:</a:t>
            </a:r>
            <a:endParaRPr lang="en-US"/>
          </a:p>
        </p:txBody>
      </p:sp>
      <p:sp>
        <p:nvSpPr>
          <p:cNvPr id="3" name="Content Placeholder 2">
            <a:extLst>
              <a:ext uri="{FF2B5EF4-FFF2-40B4-BE49-F238E27FC236}">
                <a16:creationId xmlns:a16="http://schemas.microsoft.com/office/drawing/2014/main" id="{B851FE2E-8490-E074-D9FA-4D1CBD26B73E}"/>
              </a:ext>
            </a:extLst>
          </p:cNvPr>
          <p:cNvSpPr>
            <a:spLocks noGrp="1"/>
          </p:cNvSpPr>
          <p:nvPr>
            <p:ph idx="1"/>
          </p:nvPr>
        </p:nvSpPr>
        <p:spPr/>
        <p:txBody>
          <a:bodyPr/>
          <a:lstStyle/>
          <a:p>
            <a:r>
              <a:rPr lang="en-IN"/>
              <a:t>Lack of empathy</a:t>
            </a:r>
          </a:p>
          <a:p>
            <a:r>
              <a:rPr lang="en-IN"/>
              <a:t>Biased answers</a:t>
            </a:r>
          </a:p>
          <a:p>
            <a:r>
              <a:rPr lang="en-IN"/>
              <a:t>Inability to understand</a:t>
            </a:r>
          </a:p>
          <a:p>
            <a:r>
              <a:rPr lang="en-IN"/>
              <a:t>Unnecessary multitasking</a:t>
            </a:r>
          </a:p>
          <a:p>
            <a:r>
              <a:rPr lang="en-IN"/>
              <a:t>No emotions</a:t>
            </a:r>
          </a:p>
          <a:p>
            <a:r>
              <a:rPr lang="en-IN"/>
              <a:t>Lack of robustness</a:t>
            </a:r>
          </a:p>
          <a:p>
            <a:endParaRPr lang="en-IN"/>
          </a:p>
          <a:p>
            <a:endParaRPr lang="en-IN"/>
          </a:p>
          <a:p>
            <a:endParaRPr lang="en-IN"/>
          </a:p>
          <a:p>
            <a:endParaRPr lang="en-IN"/>
          </a:p>
          <a:p>
            <a:endParaRPr lang="en-US"/>
          </a:p>
        </p:txBody>
      </p:sp>
      <p:pic>
        <p:nvPicPr>
          <p:cNvPr id="5" name="Picture 5">
            <a:extLst>
              <a:ext uri="{FF2B5EF4-FFF2-40B4-BE49-F238E27FC236}">
                <a16:creationId xmlns:a16="http://schemas.microsoft.com/office/drawing/2014/main" id="{7B4400E7-DE74-A36F-3E2E-A89FFD9ED29E}"/>
              </a:ext>
            </a:extLst>
          </p:cNvPr>
          <p:cNvPicPr>
            <a:picLocks noChangeAspect="1"/>
          </p:cNvPicPr>
          <p:nvPr/>
        </p:nvPicPr>
        <p:blipFill>
          <a:blip r:embed="rId2"/>
          <a:stretch>
            <a:fillRect/>
          </a:stretch>
        </p:blipFill>
        <p:spPr>
          <a:xfrm>
            <a:off x="6258995" y="2401886"/>
            <a:ext cx="2946129" cy="3541714"/>
          </a:xfrm>
          <a:prstGeom prst="rect">
            <a:avLst/>
          </a:prstGeom>
        </p:spPr>
      </p:pic>
    </p:spTree>
    <p:extLst>
      <p:ext uri="{BB962C8B-B14F-4D97-AF65-F5344CB8AC3E}">
        <p14:creationId xmlns:p14="http://schemas.microsoft.com/office/powerpoint/2010/main" val="2933833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738C7-3A35-4E5E-400B-E90D66280B68}"/>
              </a:ext>
            </a:extLst>
          </p:cNvPr>
          <p:cNvSpPr>
            <a:spLocks noGrp="1"/>
          </p:cNvSpPr>
          <p:nvPr>
            <p:ph type="title"/>
          </p:nvPr>
        </p:nvSpPr>
        <p:spPr>
          <a:xfrm>
            <a:off x="4600975" y="-31843"/>
            <a:ext cx="9905998" cy="1478570"/>
          </a:xfrm>
        </p:spPr>
        <p:txBody>
          <a:bodyPr/>
          <a:lstStyle/>
          <a:p>
            <a:r>
              <a:rPr lang="en-IN"/>
              <a:t>Advantages</a:t>
            </a:r>
            <a:endParaRPr lang="en-US"/>
          </a:p>
        </p:txBody>
      </p:sp>
      <p:sp>
        <p:nvSpPr>
          <p:cNvPr id="3" name="Content Placeholder 2">
            <a:extLst>
              <a:ext uri="{FF2B5EF4-FFF2-40B4-BE49-F238E27FC236}">
                <a16:creationId xmlns:a16="http://schemas.microsoft.com/office/drawing/2014/main" id="{5C347468-E4AC-19C2-5BBA-0DD87368AB46}"/>
              </a:ext>
            </a:extLst>
          </p:cNvPr>
          <p:cNvSpPr>
            <a:spLocks noGrp="1"/>
          </p:cNvSpPr>
          <p:nvPr>
            <p:ph idx="1"/>
          </p:nvPr>
        </p:nvSpPr>
        <p:spPr/>
        <p:txBody>
          <a:bodyPr/>
          <a:lstStyle/>
          <a:p>
            <a:pPr marL="0" indent="0">
              <a:buNone/>
            </a:pPr>
            <a:endParaRPr lang="en-IN"/>
          </a:p>
          <a:p>
            <a:endParaRPr lang="en-IN"/>
          </a:p>
          <a:p>
            <a:endParaRPr lang="en-IN"/>
          </a:p>
          <a:p>
            <a:endParaRPr lang="en-IN"/>
          </a:p>
          <a:p>
            <a:endParaRPr lang="en-IN"/>
          </a:p>
          <a:p>
            <a:endParaRPr lang="en-US"/>
          </a:p>
        </p:txBody>
      </p:sp>
      <p:pic>
        <p:nvPicPr>
          <p:cNvPr id="5" name="Picture 5">
            <a:extLst>
              <a:ext uri="{FF2B5EF4-FFF2-40B4-BE49-F238E27FC236}">
                <a16:creationId xmlns:a16="http://schemas.microsoft.com/office/drawing/2014/main" id="{FB057FD3-6233-DEB8-46BD-F9E7B9C28BE4}"/>
              </a:ext>
            </a:extLst>
          </p:cNvPr>
          <p:cNvPicPr>
            <a:picLocks noChangeAspect="1"/>
          </p:cNvPicPr>
          <p:nvPr/>
        </p:nvPicPr>
        <p:blipFill>
          <a:blip r:embed="rId2"/>
          <a:stretch>
            <a:fillRect/>
          </a:stretch>
        </p:blipFill>
        <p:spPr>
          <a:xfrm>
            <a:off x="2078183" y="1515851"/>
            <a:ext cx="8300502" cy="4634707"/>
          </a:xfrm>
          <a:prstGeom prst="rect">
            <a:avLst/>
          </a:prstGeom>
        </p:spPr>
      </p:pic>
    </p:spTree>
    <p:extLst>
      <p:ext uri="{BB962C8B-B14F-4D97-AF65-F5344CB8AC3E}">
        <p14:creationId xmlns:p14="http://schemas.microsoft.com/office/powerpoint/2010/main" val="499545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C404-35D4-837C-6F0E-4C72393ABBA8}"/>
              </a:ext>
            </a:extLst>
          </p:cNvPr>
          <p:cNvSpPr>
            <a:spLocks noGrp="1"/>
          </p:cNvSpPr>
          <p:nvPr>
            <p:ph type="title"/>
          </p:nvPr>
        </p:nvSpPr>
        <p:spPr>
          <a:xfrm>
            <a:off x="4148664" y="183369"/>
            <a:ext cx="9905998" cy="1478570"/>
          </a:xfrm>
        </p:spPr>
        <p:txBody>
          <a:bodyPr/>
          <a:lstStyle/>
          <a:p>
            <a:r>
              <a:rPr lang="en-IN"/>
              <a:t>Disadvantages</a:t>
            </a:r>
            <a:endParaRPr lang="en-US"/>
          </a:p>
        </p:txBody>
      </p:sp>
      <p:sp>
        <p:nvSpPr>
          <p:cNvPr id="6" name="Content Placeholder 5">
            <a:extLst>
              <a:ext uri="{FF2B5EF4-FFF2-40B4-BE49-F238E27FC236}">
                <a16:creationId xmlns:a16="http://schemas.microsoft.com/office/drawing/2014/main" id="{A95994CC-2CB0-1360-0FFE-A665AEF0EF04}"/>
              </a:ext>
            </a:extLst>
          </p:cNvPr>
          <p:cNvSpPr>
            <a:spLocks noGrp="1"/>
          </p:cNvSpPr>
          <p:nvPr>
            <p:ph idx="1"/>
          </p:nvPr>
        </p:nvSpPr>
        <p:spPr/>
        <p:txBody>
          <a:bodyPr/>
          <a:lstStyle/>
          <a:p>
            <a:r>
              <a:rPr lang="en-IN"/>
              <a:t>Require maintenance</a:t>
            </a:r>
          </a:p>
          <a:p>
            <a:r>
              <a:rPr lang="en-IN"/>
              <a:t>Difficult to create</a:t>
            </a:r>
          </a:p>
          <a:p>
            <a:r>
              <a:rPr lang="en-IN"/>
              <a:t>It require active internet connection as error may occur</a:t>
            </a:r>
          </a:p>
          <a:p>
            <a:r>
              <a:rPr lang="en-IN"/>
              <a:t>Lack emotion</a:t>
            </a:r>
          </a:p>
          <a:p>
            <a:r>
              <a:rPr lang="en-IN"/>
              <a:t>Implementation and maintanence costs</a:t>
            </a:r>
          </a:p>
          <a:p>
            <a:r>
              <a:rPr lang="en-IN"/>
              <a:t>Can only show previously programed contents</a:t>
            </a:r>
          </a:p>
          <a:p>
            <a:endParaRPr lang="en-IN"/>
          </a:p>
          <a:p>
            <a:endParaRPr lang="en-IN"/>
          </a:p>
          <a:p>
            <a:endParaRPr lang="en-IN"/>
          </a:p>
          <a:p>
            <a:endParaRPr lang="en-US"/>
          </a:p>
        </p:txBody>
      </p:sp>
    </p:spTree>
    <p:extLst>
      <p:ext uri="{BB962C8B-B14F-4D97-AF65-F5344CB8AC3E}">
        <p14:creationId xmlns:p14="http://schemas.microsoft.com/office/powerpoint/2010/main" val="3127734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F5D30-F37E-C0BD-DBF3-160191FB9781}"/>
              </a:ext>
            </a:extLst>
          </p:cNvPr>
          <p:cNvSpPr>
            <a:spLocks noGrp="1"/>
          </p:cNvSpPr>
          <p:nvPr>
            <p:ph type="title"/>
          </p:nvPr>
        </p:nvSpPr>
        <p:spPr/>
        <p:txBody>
          <a:bodyPr/>
          <a:lstStyle/>
          <a:p>
            <a:r>
              <a:rPr lang="en-IN"/>
              <a:t>Conclusion:</a:t>
            </a:r>
            <a:endParaRPr lang="en-US"/>
          </a:p>
        </p:txBody>
      </p:sp>
      <p:sp>
        <p:nvSpPr>
          <p:cNvPr id="3" name="Content Placeholder 2">
            <a:extLst>
              <a:ext uri="{FF2B5EF4-FFF2-40B4-BE49-F238E27FC236}">
                <a16:creationId xmlns:a16="http://schemas.microsoft.com/office/drawing/2014/main" id="{A3FE88F2-5A44-E791-E066-E3F892DEDD03}"/>
              </a:ext>
            </a:extLst>
          </p:cNvPr>
          <p:cNvSpPr>
            <a:spLocks noGrp="1"/>
          </p:cNvSpPr>
          <p:nvPr>
            <p:ph idx="1"/>
          </p:nvPr>
        </p:nvSpPr>
        <p:spPr>
          <a:xfrm>
            <a:off x="1141413" y="2249487"/>
            <a:ext cx="9905999" cy="3541714"/>
          </a:xfrm>
        </p:spPr>
        <p:txBody>
          <a:bodyPr/>
          <a:lstStyle/>
          <a:p>
            <a:r>
              <a:rPr lang="en-US"/>
              <a:t>A chatbot is one of the simple ways to transport data from a computer without having to think for proper keywords to look up in a search or browse several web pages to collect information; users can easily type their query in natural language and retrieve information.</a:t>
            </a:r>
          </a:p>
        </p:txBody>
      </p:sp>
    </p:spTree>
    <p:extLst>
      <p:ext uri="{BB962C8B-B14F-4D97-AF65-F5344CB8AC3E}">
        <p14:creationId xmlns:p14="http://schemas.microsoft.com/office/powerpoint/2010/main" val="1132929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F6E6-4997-BD73-6C70-4F10D4EA98CB}"/>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19A8654D-0DB9-33F2-15D0-E7AA92B2C5F5}"/>
              </a:ext>
            </a:extLst>
          </p:cNvPr>
          <p:cNvPicPr>
            <a:picLocks noGrp="1" noChangeAspect="1"/>
          </p:cNvPicPr>
          <p:nvPr>
            <p:ph idx="1"/>
          </p:nvPr>
        </p:nvPicPr>
        <p:blipFill>
          <a:blip r:embed="rId2"/>
          <a:stretch>
            <a:fillRect/>
          </a:stretch>
        </p:blipFill>
        <p:spPr>
          <a:xfrm>
            <a:off x="1141413" y="904620"/>
            <a:ext cx="9905998" cy="4975412"/>
          </a:xfrm>
        </p:spPr>
      </p:pic>
    </p:spTree>
    <p:extLst>
      <p:ext uri="{BB962C8B-B14F-4D97-AF65-F5344CB8AC3E}">
        <p14:creationId xmlns:p14="http://schemas.microsoft.com/office/powerpoint/2010/main" val="1326266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BEF98-1B9F-3526-B901-17E8EB7DCC8C}"/>
              </a:ext>
            </a:extLst>
          </p:cNvPr>
          <p:cNvSpPr>
            <a:spLocks noGrp="1"/>
          </p:cNvSpPr>
          <p:nvPr>
            <p:ph type="title"/>
          </p:nvPr>
        </p:nvSpPr>
        <p:spPr>
          <a:xfrm>
            <a:off x="1141413" y="153111"/>
            <a:ext cx="9905998" cy="1478570"/>
          </a:xfrm>
        </p:spPr>
        <p:txBody>
          <a:bodyPr/>
          <a:lstStyle/>
          <a:p>
            <a:r>
              <a:rPr lang="en-IN"/>
              <a:t>SynOpsIs</a:t>
            </a:r>
            <a:endParaRPr lang="en-US"/>
          </a:p>
        </p:txBody>
      </p:sp>
      <p:sp>
        <p:nvSpPr>
          <p:cNvPr id="3" name="Content Placeholder 2">
            <a:extLst>
              <a:ext uri="{FF2B5EF4-FFF2-40B4-BE49-F238E27FC236}">
                <a16:creationId xmlns:a16="http://schemas.microsoft.com/office/drawing/2014/main" id="{1BB05D02-E251-FA4C-9A3C-DA9CF1EA63A3}"/>
              </a:ext>
            </a:extLst>
          </p:cNvPr>
          <p:cNvSpPr>
            <a:spLocks noGrp="1"/>
          </p:cNvSpPr>
          <p:nvPr>
            <p:ph idx="1"/>
          </p:nvPr>
        </p:nvSpPr>
        <p:spPr>
          <a:xfrm>
            <a:off x="1332482" y="1430277"/>
            <a:ext cx="9095102" cy="4669798"/>
          </a:xfrm>
        </p:spPr>
        <p:txBody>
          <a:bodyPr>
            <a:normAutofit fontScale="77500" lnSpcReduction="20000"/>
          </a:bodyPr>
          <a:lstStyle/>
          <a:p>
            <a:r>
              <a:rPr lang="en-IN"/>
              <a:t>Introduction. </a:t>
            </a:r>
          </a:p>
          <a:p>
            <a:r>
              <a:rPr lang="en-IN"/>
              <a:t>What is chatbot? </a:t>
            </a:r>
          </a:p>
          <a:p>
            <a:r>
              <a:rPr lang="en-IN"/>
              <a:t>History of chatbot. </a:t>
            </a:r>
          </a:p>
          <a:p>
            <a:r>
              <a:rPr lang="en-IN"/>
              <a:t>Problem with current scenerio. </a:t>
            </a:r>
          </a:p>
          <a:p>
            <a:r>
              <a:rPr lang="en-IN"/>
              <a:t>How does it work? </a:t>
            </a:r>
          </a:p>
          <a:p>
            <a:r>
              <a:rPr lang="en-IN"/>
              <a:t>List of best AI Chatbot. </a:t>
            </a:r>
          </a:p>
          <a:p>
            <a:r>
              <a:rPr lang="en-IN"/>
              <a:t>Application. </a:t>
            </a:r>
          </a:p>
          <a:p>
            <a:r>
              <a:rPr lang="en-IN"/>
              <a:t>Limitation.</a:t>
            </a:r>
          </a:p>
          <a:p>
            <a:r>
              <a:rPr lang="en-IN"/>
              <a:t>Advantages.</a:t>
            </a:r>
          </a:p>
          <a:p>
            <a:r>
              <a:rPr lang="en-IN"/>
              <a:t>Disadvantages.</a:t>
            </a:r>
          </a:p>
          <a:p>
            <a:r>
              <a:rPr lang="en-IN"/>
              <a:t>Conclusion.</a:t>
            </a:r>
          </a:p>
          <a:p>
            <a:endParaRPr lang="en-US"/>
          </a:p>
        </p:txBody>
      </p:sp>
    </p:spTree>
    <p:extLst>
      <p:ext uri="{BB962C8B-B14F-4D97-AF65-F5344CB8AC3E}">
        <p14:creationId xmlns:p14="http://schemas.microsoft.com/office/powerpoint/2010/main" val="850658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DA306-B093-F6CF-E02F-498E93BB4C44}"/>
              </a:ext>
            </a:extLst>
          </p:cNvPr>
          <p:cNvSpPr>
            <a:spLocks noGrp="1"/>
          </p:cNvSpPr>
          <p:nvPr>
            <p:ph type="title"/>
          </p:nvPr>
        </p:nvSpPr>
        <p:spPr/>
        <p:txBody>
          <a:bodyPr/>
          <a:lstStyle/>
          <a:p>
            <a:r>
              <a:rPr lang="en-IN"/>
              <a:t>Introduction:</a:t>
            </a:r>
            <a:endParaRPr lang="en-US"/>
          </a:p>
        </p:txBody>
      </p:sp>
      <p:sp>
        <p:nvSpPr>
          <p:cNvPr id="3" name="Content Placeholder 2">
            <a:extLst>
              <a:ext uri="{FF2B5EF4-FFF2-40B4-BE49-F238E27FC236}">
                <a16:creationId xmlns:a16="http://schemas.microsoft.com/office/drawing/2014/main" id="{4015296F-79FC-4643-5F39-F9C3C518E2B9}"/>
              </a:ext>
            </a:extLst>
          </p:cNvPr>
          <p:cNvSpPr>
            <a:spLocks noGrp="1"/>
          </p:cNvSpPr>
          <p:nvPr>
            <p:ph idx="1"/>
          </p:nvPr>
        </p:nvSpPr>
        <p:spPr/>
        <p:txBody>
          <a:bodyPr/>
          <a:lstStyle/>
          <a:p>
            <a:r>
              <a:rPr lang="en-IN"/>
              <a:t>A chatbot (conversational interface, AI agent) is a </a:t>
            </a:r>
          </a:p>
          <a:p>
            <a:pPr marL="0" indent="0">
              <a:buNone/>
            </a:pPr>
            <a:r>
              <a:rPr lang="en-IN"/>
              <a:t>computer program that can understand human </a:t>
            </a:r>
          </a:p>
          <a:p>
            <a:pPr marL="0" indent="0">
              <a:buNone/>
            </a:pPr>
            <a:r>
              <a:rPr lang="en-IN"/>
              <a:t>language and converse with a user via a website </a:t>
            </a:r>
          </a:p>
          <a:p>
            <a:pPr marL="0" indent="0">
              <a:buNone/>
            </a:pPr>
            <a:r>
              <a:rPr lang="en-IN"/>
              <a:t>or a messaging app. Chatbots can handle various </a:t>
            </a:r>
          </a:p>
          <a:p>
            <a:pPr marL="0" indent="0">
              <a:buNone/>
            </a:pPr>
            <a:r>
              <a:rPr lang="en-IN"/>
              <a:t>tasks online — from answering simple questions and </a:t>
            </a:r>
          </a:p>
          <a:p>
            <a:pPr marL="0" indent="0">
              <a:buNone/>
            </a:pPr>
            <a:r>
              <a:rPr lang="en-IN"/>
              <a:t>scheduling calls to gathering customer feedback.</a:t>
            </a:r>
            <a:endParaRPr lang="en-US"/>
          </a:p>
        </p:txBody>
      </p:sp>
      <p:pic>
        <p:nvPicPr>
          <p:cNvPr id="4" name="Picture 4">
            <a:extLst>
              <a:ext uri="{FF2B5EF4-FFF2-40B4-BE49-F238E27FC236}">
                <a16:creationId xmlns:a16="http://schemas.microsoft.com/office/drawing/2014/main" id="{2F9FF306-130F-B2D6-E73C-FA03682AF060}"/>
              </a:ext>
            </a:extLst>
          </p:cNvPr>
          <p:cNvPicPr>
            <a:picLocks noChangeAspect="1"/>
          </p:cNvPicPr>
          <p:nvPr/>
        </p:nvPicPr>
        <p:blipFill>
          <a:blip r:embed="rId2"/>
          <a:stretch>
            <a:fillRect/>
          </a:stretch>
        </p:blipFill>
        <p:spPr>
          <a:xfrm>
            <a:off x="8019337" y="2469369"/>
            <a:ext cx="2750536" cy="3166172"/>
          </a:xfrm>
          <a:prstGeom prst="rect">
            <a:avLst/>
          </a:prstGeom>
        </p:spPr>
      </p:pic>
    </p:spTree>
    <p:extLst>
      <p:ext uri="{BB962C8B-B14F-4D97-AF65-F5344CB8AC3E}">
        <p14:creationId xmlns:p14="http://schemas.microsoft.com/office/powerpoint/2010/main" val="3989198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3C47-873C-8C28-9F19-D037AEAD7B17}"/>
              </a:ext>
            </a:extLst>
          </p:cNvPr>
          <p:cNvSpPr>
            <a:spLocks noGrp="1"/>
          </p:cNvSpPr>
          <p:nvPr>
            <p:ph type="title"/>
          </p:nvPr>
        </p:nvSpPr>
        <p:spPr/>
        <p:txBody>
          <a:bodyPr/>
          <a:lstStyle/>
          <a:p>
            <a:r>
              <a:rPr lang="en-IN"/>
              <a:t>What is a chatbot? </a:t>
            </a:r>
            <a:endParaRPr lang="en-US"/>
          </a:p>
        </p:txBody>
      </p:sp>
      <p:sp>
        <p:nvSpPr>
          <p:cNvPr id="3" name="Content Placeholder 2">
            <a:extLst>
              <a:ext uri="{FF2B5EF4-FFF2-40B4-BE49-F238E27FC236}">
                <a16:creationId xmlns:a16="http://schemas.microsoft.com/office/drawing/2014/main" id="{6717C637-A352-E67B-F55C-58D5E1785260}"/>
              </a:ext>
            </a:extLst>
          </p:cNvPr>
          <p:cNvSpPr>
            <a:spLocks noGrp="1"/>
          </p:cNvSpPr>
          <p:nvPr>
            <p:ph idx="1"/>
          </p:nvPr>
        </p:nvSpPr>
        <p:spPr/>
        <p:txBody>
          <a:bodyPr/>
          <a:lstStyle/>
          <a:p>
            <a:r>
              <a:rPr lang="en-IN"/>
              <a:t>Chatbot is a computer program that simulates human conversation with an end user. </a:t>
            </a:r>
          </a:p>
          <a:p>
            <a:r>
              <a:rPr lang="en-IN"/>
              <a:t>Though not all chatbots are equipped with artificial intelligence (AI), modern chatbots increasingly use conversational AI techniques like natural language processing (NLP) to understand the user’s questions and automate responses to them.</a:t>
            </a:r>
            <a:endParaRPr lang="en-US"/>
          </a:p>
        </p:txBody>
      </p:sp>
    </p:spTree>
    <p:extLst>
      <p:ext uri="{BB962C8B-B14F-4D97-AF65-F5344CB8AC3E}">
        <p14:creationId xmlns:p14="http://schemas.microsoft.com/office/powerpoint/2010/main" val="196694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C0911-EA84-FF24-D32A-5EF099825569}"/>
              </a:ext>
            </a:extLst>
          </p:cNvPr>
          <p:cNvSpPr>
            <a:spLocks noGrp="1"/>
          </p:cNvSpPr>
          <p:nvPr>
            <p:ph type="title"/>
          </p:nvPr>
        </p:nvSpPr>
        <p:spPr>
          <a:xfrm>
            <a:off x="3647455" y="227332"/>
            <a:ext cx="9905998" cy="1478570"/>
          </a:xfrm>
        </p:spPr>
        <p:txBody>
          <a:bodyPr/>
          <a:lstStyle/>
          <a:p>
            <a:r>
              <a:rPr lang="en-IN"/>
              <a:t>History of chatbot</a:t>
            </a:r>
            <a:endParaRPr lang="en-US"/>
          </a:p>
        </p:txBody>
      </p:sp>
      <p:sp>
        <p:nvSpPr>
          <p:cNvPr id="3" name="Content Placeholder 2">
            <a:extLst>
              <a:ext uri="{FF2B5EF4-FFF2-40B4-BE49-F238E27FC236}">
                <a16:creationId xmlns:a16="http://schemas.microsoft.com/office/drawing/2014/main" id="{530C3288-CDC1-CAED-94C9-92E783890B1A}"/>
              </a:ext>
            </a:extLst>
          </p:cNvPr>
          <p:cNvSpPr>
            <a:spLocks noGrp="1"/>
          </p:cNvSpPr>
          <p:nvPr>
            <p:ph idx="1"/>
          </p:nvPr>
        </p:nvSpPr>
        <p:spPr>
          <a:xfrm>
            <a:off x="1337006" y="1559207"/>
            <a:ext cx="9905999" cy="4858707"/>
          </a:xfrm>
        </p:spPr>
        <p:txBody>
          <a:bodyPr/>
          <a:lstStyle/>
          <a:p>
            <a:r>
              <a:rPr lang="en-IN"/>
              <a:t>In 1950, Alan Turing wondered if a computer program could talk to a group of people without realizing that their interlocutor was artificial. This question, named Turing test, is considered by many to be the generative idea of chatbots (Turing, 1950). The first chatbot with ELIZA name was constructed in 1966.</a:t>
            </a:r>
            <a:endParaRPr lang="en-US"/>
          </a:p>
        </p:txBody>
      </p:sp>
      <p:pic>
        <p:nvPicPr>
          <p:cNvPr id="4" name="Picture 4">
            <a:extLst>
              <a:ext uri="{FF2B5EF4-FFF2-40B4-BE49-F238E27FC236}">
                <a16:creationId xmlns:a16="http://schemas.microsoft.com/office/drawing/2014/main" id="{1350EB94-F9DF-C571-FA94-DD801D163850}"/>
              </a:ext>
            </a:extLst>
          </p:cNvPr>
          <p:cNvPicPr>
            <a:picLocks noChangeAspect="1"/>
          </p:cNvPicPr>
          <p:nvPr/>
        </p:nvPicPr>
        <p:blipFill>
          <a:blip r:embed="rId2"/>
          <a:stretch>
            <a:fillRect/>
          </a:stretch>
        </p:blipFill>
        <p:spPr>
          <a:xfrm>
            <a:off x="3047321" y="4113578"/>
            <a:ext cx="6097358" cy="1827577"/>
          </a:xfrm>
          <a:prstGeom prst="rect">
            <a:avLst/>
          </a:prstGeom>
        </p:spPr>
      </p:pic>
    </p:spTree>
    <p:extLst>
      <p:ext uri="{BB962C8B-B14F-4D97-AF65-F5344CB8AC3E}">
        <p14:creationId xmlns:p14="http://schemas.microsoft.com/office/powerpoint/2010/main" val="913369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55909-3D76-40BC-90B3-178054358831}"/>
              </a:ext>
            </a:extLst>
          </p:cNvPr>
          <p:cNvSpPr>
            <a:spLocks noGrp="1"/>
          </p:cNvSpPr>
          <p:nvPr>
            <p:ph type="title"/>
          </p:nvPr>
        </p:nvSpPr>
        <p:spPr>
          <a:xfrm>
            <a:off x="1226985" y="227331"/>
            <a:ext cx="9905998" cy="1478570"/>
          </a:xfrm>
        </p:spPr>
        <p:txBody>
          <a:bodyPr/>
          <a:lstStyle/>
          <a:p>
            <a:r>
              <a:rPr lang="en-IN"/>
              <a:t>Problems with current scenerio:</a:t>
            </a:r>
            <a:endParaRPr lang="en-US"/>
          </a:p>
        </p:txBody>
      </p:sp>
      <p:sp>
        <p:nvSpPr>
          <p:cNvPr id="3" name="Content Placeholder 2">
            <a:extLst>
              <a:ext uri="{FF2B5EF4-FFF2-40B4-BE49-F238E27FC236}">
                <a16:creationId xmlns:a16="http://schemas.microsoft.com/office/drawing/2014/main" id="{02A1CA21-300B-BF8A-7CE8-35FAD59A4506}"/>
              </a:ext>
            </a:extLst>
          </p:cNvPr>
          <p:cNvSpPr>
            <a:spLocks noGrp="1"/>
          </p:cNvSpPr>
          <p:nvPr>
            <p:ph idx="1"/>
          </p:nvPr>
        </p:nvSpPr>
        <p:spPr>
          <a:xfrm>
            <a:off x="1226985" y="1823797"/>
            <a:ext cx="9905999" cy="3850587"/>
          </a:xfrm>
        </p:spPr>
        <p:txBody>
          <a:bodyPr>
            <a:normAutofit lnSpcReduction="10000"/>
          </a:bodyPr>
          <a:lstStyle/>
          <a:p>
            <a:r>
              <a:rPr lang="en-IN"/>
              <a:t>They may create false narratives are to </a:t>
            </a:r>
          </a:p>
          <a:p>
            <a:pPr marL="0" indent="0">
              <a:buNone/>
            </a:pPr>
            <a:r>
              <a:rPr lang="en-IN"/>
              <a:t>propagate misinformation. </a:t>
            </a:r>
          </a:p>
          <a:p>
            <a:r>
              <a:rPr lang="en-IN"/>
              <a:t>They can be used to exploit vulnerable people. </a:t>
            </a:r>
          </a:p>
          <a:p>
            <a:r>
              <a:rPr lang="en-IN"/>
              <a:t>Data privacy is unreliable with chatbots. </a:t>
            </a:r>
          </a:p>
          <a:p>
            <a:r>
              <a:rPr lang="en-IN"/>
              <a:t>They theft, keylogging sensitive information </a:t>
            </a:r>
          </a:p>
          <a:p>
            <a:pPr marL="0" indent="0">
              <a:buNone/>
            </a:pPr>
            <a:r>
              <a:rPr lang="en-IN"/>
              <a:t>such as passwords, bank details and addresses, </a:t>
            </a:r>
          </a:p>
          <a:p>
            <a:pPr marL="0" indent="0">
              <a:buNone/>
            </a:pPr>
            <a:r>
              <a:rPr lang="en-IN"/>
              <a:t>and phishing.</a:t>
            </a:r>
          </a:p>
          <a:p>
            <a:endParaRPr lang="en-US"/>
          </a:p>
        </p:txBody>
      </p:sp>
      <p:pic>
        <p:nvPicPr>
          <p:cNvPr id="6" name="Picture 6">
            <a:extLst>
              <a:ext uri="{FF2B5EF4-FFF2-40B4-BE49-F238E27FC236}">
                <a16:creationId xmlns:a16="http://schemas.microsoft.com/office/drawing/2014/main" id="{2FF28701-992C-4C27-3E1C-9C81775B51E7}"/>
              </a:ext>
            </a:extLst>
          </p:cNvPr>
          <p:cNvPicPr>
            <a:picLocks noChangeAspect="1"/>
          </p:cNvPicPr>
          <p:nvPr/>
        </p:nvPicPr>
        <p:blipFill>
          <a:blip r:embed="rId2"/>
          <a:stretch>
            <a:fillRect/>
          </a:stretch>
        </p:blipFill>
        <p:spPr>
          <a:xfrm>
            <a:off x="7878012" y="2032538"/>
            <a:ext cx="3087003" cy="3087003"/>
          </a:xfrm>
          <a:prstGeom prst="rect">
            <a:avLst/>
          </a:prstGeom>
        </p:spPr>
      </p:pic>
    </p:spTree>
    <p:extLst>
      <p:ext uri="{BB962C8B-B14F-4D97-AF65-F5344CB8AC3E}">
        <p14:creationId xmlns:p14="http://schemas.microsoft.com/office/powerpoint/2010/main" val="2886348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5CD06-9FA6-D5A9-5F5E-2033E0250832}"/>
              </a:ext>
            </a:extLst>
          </p:cNvPr>
          <p:cNvSpPr>
            <a:spLocks noGrp="1"/>
          </p:cNvSpPr>
          <p:nvPr>
            <p:ph type="title"/>
          </p:nvPr>
        </p:nvSpPr>
        <p:spPr>
          <a:xfrm>
            <a:off x="1141413" y="245098"/>
            <a:ext cx="9905998" cy="1478570"/>
          </a:xfrm>
        </p:spPr>
        <p:txBody>
          <a:bodyPr/>
          <a:lstStyle/>
          <a:p>
            <a:r>
              <a:rPr lang="en-IN"/>
              <a:t>How dose it works? </a:t>
            </a:r>
            <a:endParaRPr lang="en-US"/>
          </a:p>
        </p:txBody>
      </p:sp>
      <p:sp>
        <p:nvSpPr>
          <p:cNvPr id="3" name="Content Placeholder 2">
            <a:extLst>
              <a:ext uri="{FF2B5EF4-FFF2-40B4-BE49-F238E27FC236}">
                <a16:creationId xmlns:a16="http://schemas.microsoft.com/office/drawing/2014/main" id="{04BFB4A5-D0F2-0E93-163F-70F21286B584}"/>
              </a:ext>
            </a:extLst>
          </p:cNvPr>
          <p:cNvSpPr>
            <a:spLocks noGrp="1"/>
          </p:cNvSpPr>
          <p:nvPr>
            <p:ph idx="1"/>
          </p:nvPr>
        </p:nvSpPr>
        <p:spPr>
          <a:xfrm>
            <a:off x="1141413" y="1454727"/>
            <a:ext cx="9905999" cy="4376407"/>
          </a:xfrm>
        </p:spPr>
        <p:txBody>
          <a:bodyPr/>
          <a:lstStyle/>
          <a:p>
            <a:r>
              <a:rPr lang="en-IN"/>
              <a:t>AI chatbot responds to questions posed to it in natural language as if it were a real person. </a:t>
            </a:r>
          </a:p>
          <a:p>
            <a:r>
              <a:rPr lang="en-IN"/>
              <a:t>It responds using a combination of pre-programmed scripts and machine learning algorithms. When asked a question, the chatbot will answer using the knowledge database that is currently available to it.</a:t>
            </a:r>
          </a:p>
          <a:p>
            <a:r>
              <a:rPr lang="en-IN"/>
              <a:t>Chatbot algorithms include the following:          </a:t>
            </a:r>
          </a:p>
          <a:p>
            <a:pPr lvl="1"/>
            <a:r>
              <a:rPr lang="en-IN"/>
              <a:t> Sequence to Sequence (seq2seq) model; </a:t>
            </a:r>
          </a:p>
          <a:p>
            <a:pPr lvl="1"/>
            <a:r>
              <a:rPr lang="en-IN"/>
              <a:t>Natural Language Processing (NLP); </a:t>
            </a:r>
          </a:p>
          <a:p>
            <a:pPr lvl="1"/>
            <a:r>
              <a:rPr lang="en-IN"/>
              <a:t>Long Short Term Memory (LSTM)</a:t>
            </a:r>
            <a:endParaRPr lang="en-US"/>
          </a:p>
        </p:txBody>
      </p:sp>
    </p:spTree>
    <p:extLst>
      <p:ext uri="{BB962C8B-B14F-4D97-AF65-F5344CB8AC3E}">
        <p14:creationId xmlns:p14="http://schemas.microsoft.com/office/powerpoint/2010/main" val="177124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2">
            <a:extLst>
              <a:ext uri="{FF2B5EF4-FFF2-40B4-BE49-F238E27FC236}">
                <a16:creationId xmlns:a16="http://schemas.microsoft.com/office/drawing/2014/main" id="{7E9B9747-ED2F-7789-B633-7034CA43C99A}"/>
              </a:ext>
            </a:extLst>
          </p:cNvPr>
          <p:cNvPicPr>
            <a:picLocks noGrp="1" noChangeAspect="1"/>
          </p:cNvPicPr>
          <p:nvPr>
            <p:ph idx="1"/>
          </p:nvPr>
        </p:nvPicPr>
        <p:blipFill>
          <a:blip r:embed="rId2"/>
          <a:stretch>
            <a:fillRect/>
          </a:stretch>
        </p:blipFill>
        <p:spPr>
          <a:xfrm>
            <a:off x="1245223" y="481530"/>
            <a:ext cx="9905998" cy="5537593"/>
          </a:xfrm>
        </p:spPr>
      </p:pic>
      <p:sp>
        <p:nvSpPr>
          <p:cNvPr id="9" name="Title 8">
            <a:extLst>
              <a:ext uri="{FF2B5EF4-FFF2-40B4-BE49-F238E27FC236}">
                <a16:creationId xmlns:a16="http://schemas.microsoft.com/office/drawing/2014/main" id="{CE0D9BCE-BE80-2CBE-7129-1EEAD64AF3A2}"/>
              </a:ext>
            </a:extLst>
          </p:cNvPr>
          <p:cNvSpPr>
            <a:spLocks noGrp="1"/>
          </p:cNvSpPr>
          <p:nvPr>
            <p:ph type="title"/>
          </p:nvPr>
        </p:nvSpPr>
        <p:spPr>
          <a:xfrm>
            <a:off x="1564749" y="679642"/>
            <a:ext cx="9290695" cy="1850850"/>
          </a:xfrm>
        </p:spPr>
        <p:txBody>
          <a:bodyPr/>
          <a:lstStyle/>
          <a:p>
            <a:endParaRPr lang="en-US"/>
          </a:p>
        </p:txBody>
      </p:sp>
    </p:spTree>
    <p:extLst>
      <p:ext uri="{BB962C8B-B14F-4D97-AF65-F5344CB8AC3E}">
        <p14:creationId xmlns:p14="http://schemas.microsoft.com/office/powerpoint/2010/main" val="3533912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2D4A-41B2-35CC-5553-F7CC3303B4DB}"/>
              </a:ext>
            </a:extLst>
          </p:cNvPr>
          <p:cNvSpPr>
            <a:spLocks noGrp="1"/>
          </p:cNvSpPr>
          <p:nvPr>
            <p:ph type="title"/>
          </p:nvPr>
        </p:nvSpPr>
        <p:spPr/>
        <p:txBody>
          <a:bodyPr/>
          <a:lstStyle/>
          <a:p>
            <a:r>
              <a:rPr lang="en-IN"/>
              <a:t>List of Best Ai chatbot:</a:t>
            </a:r>
            <a:endParaRPr lang="en-US"/>
          </a:p>
        </p:txBody>
      </p:sp>
      <p:sp>
        <p:nvSpPr>
          <p:cNvPr id="3" name="Content Placeholder 2">
            <a:extLst>
              <a:ext uri="{FF2B5EF4-FFF2-40B4-BE49-F238E27FC236}">
                <a16:creationId xmlns:a16="http://schemas.microsoft.com/office/drawing/2014/main" id="{B3EB2EF9-CD9E-AFF0-814D-5FF6F4E44F3C}"/>
              </a:ext>
            </a:extLst>
          </p:cNvPr>
          <p:cNvSpPr>
            <a:spLocks noGrp="1"/>
          </p:cNvSpPr>
          <p:nvPr>
            <p:ph idx="1"/>
          </p:nvPr>
        </p:nvSpPr>
        <p:spPr/>
        <p:txBody>
          <a:bodyPr/>
          <a:lstStyle/>
          <a:p>
            <a:r>
              <a:rPr lang="en-IN"/>
              <a:t>ELIZA - Joseph Weizenbaum. </a:t>
            </a:r>
          </a:p>
          <a:p>
            <a:r>
              <a:rPr lang="en-IN"/>
              <a:t>Mitsuku - Steve Worswick. </a:t>
            </a:r>
          </a:p>
          <a:p>
            <a:r>
              <a:rPr lang="en-IN"/>
              <a:t>Chatgpt - Open AI. </a:t>
            </a:r>
          </a:p>
          <a:p>
            <a:r>
              <a:rPr lang="en-IN"/>
              <a:t>Dialogflow - Google. </a:t>
            </a:r>
          </a:p>
          <a:p>
            <a:r>
              <a:rPr lang="en-IN"/>
              <a:t>Replika - Eugenia Kuyda. </a:t>
            </a:r>
          </a:p>
          <a:p>
            <a:r>
              <a:rPr lang="en-IN"/>
              <a:t>Cleverbot - Rollo Carpenter. </a:t>
            </a:r>
          </a:p>
          <a:p>
            <a:endParaRPr lang="en-IN"/>
          </a:p>
          <a:p>
            <a:endParaRPr lang="en-US"/>
          </a:p>
        </p:txBody>
      </p:sp>
    </p:spTree>
    <p:extLst>
      <p:ext uri="{BB962C8B-B14F-4D97-AF65-F5344CB8AC3E}">
        <p14:creationId xmlns:p14="http://schemas.microsoft.com/office/powerpoint/2010/main" val="1796461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Circuit</vt:lpstr>
      <vt:lpstr>   Create a chatbot in python            RVs technical campus -                    coimbatore  Be.computer science &amp; engineering                                                            presented by                                         i.keerthigA </vt:lpstr>
      <vt:lpstr>SynOpsIs</vt:lpstr>
      <vt:lpstr>Introduction:</vt:lpstr>
      <vt:lpstr>What is a chatbot? </vt:lpstr>
      <vt:lpstr>History of chatbot</vt:lpstr>
      <vt:lpstr>Problems with current scenerio:</vt:lpstr>
      <vt:lpstr>How dose it works? </vt:lpstr>
      <vt:lpstr>PowerPoint Presentation</vt:lpstr>
      <vt:lpstr>List of Best Ai chatbot:</vt:lpstr>
      <vt:lpstr>Application:</vt:lpstr>
      <vt:lpstr>Limitations:</vt:lpstr>
      <vt:lpstr>Advantages</vt:lpstr>
      <vt:lpstr>Disadvantages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keerthana010804@gmail.com</dc:creator>
  <cp:lastModifiedBy>919345164612</cp:lastModifiedBy>
  <cp:revision>6</cp:revision>
  <dcterms:created xsi:type="dcterms:W3CDTF">2023-09-13T12:32:16Z</dcterms:created>
  <dcterms:modified xsi:type="dcterms:W3CDTF">2023-10-04T16:42:45Z</dcterms:modified>
</cp:coreProperties>
</file>