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C2D84-0DD7-282F-8EA2-FD3E692C9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0EB90-911A-32C8-4862-746242F93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444FB-39FA-9267-FC5C-AD9387395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0B9E-B2AE-E847-9CFC-298CF5A86FF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71865-605B-7AC2-FF65-4AC7DEA7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22861-CC8E-BA99-C444-230E8191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E59B-D19E-DD44-BCEE-D0464049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0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3A07-1576-4C7C-8779-0A5B355C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80084-0631-D481-07B0-6EDB9DD6A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F5619-E554-220C-D458-5DE86981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0B9E-B2AE-E847-9CFC-298CF5A86FF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33F71-DBB3-D5B3-BAF3-7E813387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9EBBA-4994-DDAC-2839-E777BE99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E59B-D19E-DD44-BCEE-D0464049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98B656-5D85-87FA-E20D-C908D23C3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E654F-C72B-4221-E091-F83E8FAE5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561C7-F357-BF00-288C-112F464C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0B9E-B2AE-E847-9CFC-298CF5A86FF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8D36D-FC47-7F32-B774-5BE0FEAD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ED995-E718-ADA9-A4F5-528120BC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E59B-D19E-DD44-BCEE-D0464049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2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0EAC-9C2C-7646-F741-62FA013D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6AA49-CA25-4CA1-C724-46E0E79A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533BC-68D2-D757-F462-01246AB5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0B9E-B2AE-E847-9CFC-298CF5A86FF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AE22-89EE-0E94-A8BB-E41623D9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9397-4789-8169-9F89-7F9211CE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E59B-D19E-DD44-BCEE-D0464049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2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D0CB-DF5C-D592-C4F3-C6B5095C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CCEE0-0AA8-0214-232C-1DDFC9D52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F1CC-AC91-0416-200C-C867F060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0B9E-B2AE-E847-9CFC-298CF5A86FF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D77F8-A664-EED2-D532-23EC7119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54632-67A0-9972-2EFD-E5C4D136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E59B-D19E-DD44-BCEE-D0464049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3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4262-59A8-698A-78C7-B7D4F781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71831-A886-CDAB-A6EA-50194728A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E2393-4510-313F-8698-16B2A8C1D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DFD0F-56FA-7CB9-04DD-4E18537B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0B9E-B2AE-E847-9CFC-298CF5A86FF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46CA3-9216-1AF4-0AC0-5A5AF9B8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FFC0B-D377-542E-3267-D9B9A6A4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E59B-D19E-DD44-BCEE-D0464049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2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57B8-457B-7F01-B56F-1C25EF4C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454ED-F0CF-8E5C-441D-15720B52A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C72B5-06FC-46FC-AAF3-7669DE81F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9DF78-2293-B3A7-FA21-D8C7F085A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F172E-6C25-B5FF-1163-F3DE04504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0DC16-18D1-A45B-D7EC-B7F13146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0B9E-B2AE-E847-9CFC-298CF5A86FF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6E74C-CA2A-5AB4-919E-351DD14E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238E7-B8A2-F342-D8D7-D2363C25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E59B-D19E-DD44-BCEE-D0464049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902C-8DDE-B65C-8D96-81C51B3F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857C82-F12A-A49E-410B-E23FF37A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0B9E-B2AE-E847-9CFC-298CF5A86FF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62E05-3DFD-2A32-9D5F-24EF1815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16270-F6AD-106F-B4F4-852D1175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E59B-D19E-DD44-BCEE-D0464049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E6182-539E-19D1-B617-5DF26E52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0B9E-B2AE-E847-9CFC-298CF5A86FF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A7718-9D0A-6248-904A-2BE9E6CF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3213A-23B1-CA3E-A479-72C19251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E59B-D19E-DD44-BCEE-D0464049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5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5BB9-0B1B-4C2D-7CCB-538A61EF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FEB5A-2878-DA68-98AD-BE08B4F9E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D8941-539A-686F-2AFE-2ABDF9C2B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35C2-F01C-3F9E-788F-6A193BFC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0B9E-B2AE-E847-9CFC-298CF5A86FF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A8B5D-94B3-913B-E3FD-9632C15B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ED8C9-B716-7A6A-9506-2E97DB3E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E59B-D19E-DD44-BCEE-D0464049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1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F372-C08E-66D8-0ADB-1828C46F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C6DFC-D033-DD01-3AB2-00647AC1B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B7EA8-C181-F2FD-535A-BFECCA0E3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A302C-506C-C7B3-41A1-FBA457F9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0B9E-B2AE-E847-9CFC-298CF5A86FF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2C6A7-FE30-610B-8CB8-3E481629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07808-5F78-F881-5D35-45168CD9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E59B-D19E-DD44-BCEE-D0464049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0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08879-96DE-DD5C-2EB0-01BD4F75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5040F-2B0F-9FD0-3CA2-6F9C71DCE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8016C-1E27-A49D-51D3-E2567A334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B0B9E-B2AE-E847-9CFC-298CF5A86FF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0E5A7-FD3F-A676-DE32-43ACC6068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7995F-B50B-5981-F9B1-C0BC731CE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FE59B-D19E-DD44-BCEE-D0464049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2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78CF-72CC-C062-9B6C-2807A9EA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22" y="649195"/>
            <a:ext cx="12061540" cy="5559609"/>
          </a:xfrm>
        </p:spPr>
        <p:txBody>
          <a:bodyPr>
            <a:normAutofit/>
          </a:bodyPr>
          <a:lstStyle/>
          <a:p>
            <a:r>
              <a:rPr lang="en-IN" b="1" i="1" dirty="0"/>
              <a:t>Introduction to Neural networks with Data </a:t>
            </a:r>
            <a:br>
              <a:rPr lang="en-IN" b="1" i="1" dirty="0"/>
            </a:br>
            <a:r>
              <a:rPr lang="en-IN" b="1" i="1" dirty="0"/>
              <a:t>               wrangling techniques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45488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D630F7-F289-DEA3-5202-7FA32B3D3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02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190713-549F-DCB7-EF26-0C1E0942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5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B6A938-97BF-9FC7-5121-1B58D0E1F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C1A4DC-A0BC-018D-9800-C736E6833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4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099C-9690-6B0E-0622-2ECD4C60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Content :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537A-D2F2-D312-6005-D443F19E0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Regularisation</a:t>
            </a:r>
          </a:p>
          <a:p>
            <a:r>
              <a:rPr lang="en-IN" dirty="0"/>
              <a:t>What are Neural networks?</a:t>
            </a:r>
          </a:p>
          <a:p>
            <a:r>
              <a:rPr lang="en-IN" dirty="0"/>
              <a:t>Activation functions</a:t>
            </a:r>
          </a:p>
          <a:p>
            <a:r>
              <a:rPr lang="en-IN" dirty="0"/>
              <a:t>Data </a:t>
            </a:r>
            <a:r>
              <a:rPr lang="en-IN" dirty="0" err="1"/>
              <a:t>preprocessing</a:t>
            </a:r>
            <a:r>
              <a:rPr lang="en-IN" dirty="0"/>
              <a:t> </a:t>
            </a:r>
          </a:p>
          <a:p>
            <a:r>
              <a:rPr lang="en-IN" dirty="0"/>
              <a:t>Overfitting and Regularization</a:t>
            </a:r>
          </a:p>
          <a:p>
            <a:r>
              <a:rPr lang="en-IN" dirty="0"/>
              <a:t>Application for neural networks</a:t>
            </a:r>
          </a:p>
          <a:p>
            <a:r>
              <a:rPr lang="en-IN" dirty="0"/>
              <a:t>Conclusion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0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89E8B3-0DA6-4EF2-B555-C30941AFB6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9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8B0033-3470-2C12-232C-5AEAD5775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2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7EA0BF-41CA-6FCD-65F1-83A236FD2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2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738FD5-CBB8-2C7D-83A3-9B38DFE47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0D3269-9B7E-1A91-42F0-F967CDF77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3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8ABE09-B27D-DD28-98DB-46194C6DD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8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F91A2B-BC45-CFFF-83FE-D27ADF53D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1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Introduction to Neural networks with Data                 wrangling techniques</vt:lpstr>
      <vt:lpstr>Content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919345164612</dc:creator>
  <cp:lastModifiedBy>919345164612</cp:lastModifiedBy>
  <cp:revision>3</cp:revision>
  <dcterms:created xsi:type="dcterms:W3CDTF">2023-10-11T05:58:45Z</dcterms:created>
  <dcterms:modified xsi:type="dcterms:W3CDTF">2023-10-11T08:57:58Z</dcterms:modified>
</cp:coreProperties>
</file>