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4A51-5A05-872E-9FDC-A60D18CEA453}"/>
              </a:ext>
            </a:extLst>
          </p:cNvPr>
          <p:cNvSpPr>
            <a:spLocks noGrp="1"/>
          </p:cNvSpPr>
          <p:nvPr>
            <p:ph type="ctrTitle"/>
          </p:nvPr>
        </p:nvSpPr>
        <p:spPr>
          <a:xfrm>
            <a:off x="2725713" y="768493"/>
            <a:ext cx="10315576" cy="1000857"/>
          </a:xfrm>
        </p:spPr>
        <p:txBody>
          <a:bodyPr/>
          <a:lstStyle/>
          <a:p>
            <a:r>
              <a:rPr lang="en-IN" b="1" u="sng" dirty="0">
                <a:solidFill>
                  <a:srgbClr val="FF0000"/>
                </a:solidFill>
              </a:rPr>
              <a:t>RVs technical campus </a:t>
            </a:r>
            <a:r>
              <a:rPr lang="en-IN" b="1" dirty="0"/>
              <a:t> </a:t>
            </a:r>
            <a:endParaRPr lang="en-US" b="1" dirty="0"/>
          </a:p>
        </p:txBody>
      </p:sp>
      <p:sp>
        <p:nvSpPr>
          <p:cNvPr id="3" name="Subtitle 2">
            <a:extLst>
              <a:ext uri="{FF2B5EF4-FFF2-40B4-BE49-F238E27FC236}">
                <a16:creationId xmlns:a16="http://schemas.microsoft.com/office/drawing/2014/main" id="{5C9A078C-6634-F5F6-6A80-FFEA4B2C757B}"/>
              </a:ext>
            </a:extLst>
          </p:cNvPr>
          <p:cNvSpPr>
            <a:spLocks noGrp="1"/>
          </p:cNvSpPr>
          <p:nvPr>
            <p:ph type="subTitle" idx="1"/>
          </p:nvPr>
        </p:nvSpPr>
        <p:spPr>
          <a:xfrm>
            <a:off x="3184831" y="2424009"/>
            <a:ext cx="7518556" cy="1185465"/>
          </a:xfrm>
        </p:spPr>
        <p:txBody>
          <a:bodyPr/>
          <a:lstStyle/>
          <a:p>
            <a:r>
              <a:rPr lang="en-IN" sz="3200" b="1" u="sng" dirty="0">
                <a:solidFill>
                  <a:srgbClr val="FFFF00"/>
                </a:solidFill>
              </a:rPr>
              <a:t>Create a </a:t>
            </a:r>
            <a:r>
              <a:rPr lang="en-IN" sz="3200" b="1" u="sng" dirty="0" err="1">
                <a:solidFill>
                  <a:srgbClr val="FFFF00"/>
                </a:solidFill>
              </a:rPr>
              <a:t>chatbot</a:t>
            </a:r>
            <a:r>
              <a:rPr lang="en-IN" sz="3200" b="1" u="sng" dirty="0">
                <a:solidFill>
                  <a:srgbClr val="FFFF00"/>
                </a:solidFill>
              </a:rPr>
              <a:t> in python</a:t>
            </a:r>
            <a:r>
              <a:rPr lang="en-IN" b="1" dirty="0">
                <a:solidFill>
                  <a:schemeClr val="tx1"/>
                </a:solidFill>
              </a:rPr>
              <a:t> </a:t>
            </a:r>
            <a:endParaRPr lang="en-US" b="1" dirty="0">
              <a:solidFill>
                <a:schemeClr val="tx1"/>
              </a:solidFill>
            </a:endParaRPr>
          </a:p>
        </p:txBody>
      </p:sp>
    </p:spTree>
    <p:extLst>
      <p:ext uri="{BB962C8B-B14F-4D97-AF65-F5344CB8AC3E}">
        <p14:creationId xmlns:p14="http://schemas.microsoft.com/office/powerpoint/2010/main" val="3208208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5A6FB-520F-0300-1EF7-3D6235C407A0}"/>
              </a:ext>
            </a:extLst>
          </p:cNvPr>
          <p:cNvSpPr>
            <a:spLocks noGrp="1"/>
          </p:cNvSpPr>
          <p:nvPr>
            <p:ph type="title"/>
          </p:nvPr>
        </p:nvSpPr>
        <p:spPr/>
        <p:txBody>
          <a:bodyPr/>
          <a:lstStyle/>
          <a:p>
            <a:r>
              <a:rPr lang="en-IN" dirty="0"/>
              <a:t>     </a:t>
            </a:r>
            <a:endParaRPr lang="en-US" dirty="0"/>
          </a:p>
        </p:txBody>
      </p:sp>
      <p:sp>
        <p:nvSpPr>
          <p:cNvPr id="3" name="Content Placeholder 2">
            <a:extLst>
              <a:ext uri="{FF2B5EF4-FFF2-40B4-BE49-F238E27FC236}">
                <a16:creationId xmlns:a16="http://schemas.microsoft.com/office/drawing/2014/main" id="{53EE6E91-069A-4354-7939-E655536EFA1D}"/>
              </a:ext>
            </a:extLst>
          </p:cNvPr>
          <p:cNvSpPr>
            <a:spLocks noGrp="1"/>
          </p:cNvSpPr>
          <p:nvPr>
            <p:ph idx="1"/>
          </p:nvPr>
        </p:nvSpPr>
        <p:spPr>
          <a:xfrm>
            <a:off x="2034752" y="902367"/>
            <a:ext cx="9012660" cy="5955633"/>
          </a:xfrm>
        </p:spPr>
        <p:txBody>
          <a:bodyPr>
            <a:normAutofit/>
          </a:bodyPr>
          <a:lstStyle/>
          <a:p>
            <a:pPr marL="0" indent="0">
              <a:buNone/>
            </a:pPr>
            <a:r>
              <a:rPr lang="en-IN" dirty="0"/>
              <a:t>
    with open(</a:t>
            </a:r>
            <a:r>
              <a:rPr lang="en-IN" dirty="0" err="1"/>
              <a:t>chat_export_file</a:t>
            </a:r>
            <a:r>
              <a:rPr lang="en-IN" dirty="0"/>
              <a:t>, “r”) as </a:t>
            </a:r>
            <a:r>
              <a:rPr lang="en-IN" dirty="0" err="1"/>
              <a:t>corpus_file</a:t>
            </a:r>
            <a:r>
              <a:rPr lang="en-IN" dirty="0"/>
              <a:t>:
        content = </a:t>
            </a:r>
            <a:r>
              <a:rPr lang="en-IN" dirty="0" err="1"/>
              <a:t>corpus_file.read</a:t>
            </a:r>
            <a:r>
              <a:rPr lang="en-IN" dirty="0"/>
              <a:t>()
    </a:t>
            </a:r>
            <a:r>
              <a:rPr lang="en-IN" dirty="0" err="1"/>
              <a:t>cleaned_corpus</a:t>
            </a:r>
            <a:r>
              <a:rPr lang="en-IN" dirty="0"/>
              <a:t> = </a:t>
            </a:r>
            <a:r>
              <a:rPr lang="en-IN" dirty="0" err="1"/>
              <a:t>re.sub</a:t>
            </a:r>
            <a:r>
              <a:rPr lang="en-IN" dirty="0"/>
              <a:t>(pattern, “”, content)
    return tuple(</a:t>
            </a:r>
            <a:r>
              <a:rPr lang="en-IN" dirty="0" err="1"/>
              <a:t>cleaned_corpus.split</a:t>
            </a:r>
            <a:r>
              <a:rPr lang="en-IN" dirty="0"/>
              <a:t>(“\n”))
if __name__ == “__main__”:
    print(</a:t>
            </a:r>
            <a:r>
              <a:rPr lang="en-IN" dirty="0" err="1"/>
              <a:t>remove_chat_metadata</a:t>
            </a:r>
            <a:r>
              <a:rPr lang="en-IN" dirty="0"/>
              <a:t>(“</a:t>
            </a:r>
            <a:r>
              <a:rPr lang="en-IN" dirty="0" err="1"/>
              <a:t>chat.txt</a:t>
            </a:r>
            <a:r>
              <a:rPr lang="en-IN" dirty="0"/>
              <a:t>”))</a:t>
            </a:r>
            <a:endParaRPr lang="en-US" dirty="0"/>
          </a:p>
        </p:txBody>
      </p:sp>
    </p:spTree>
    <p:extLst>
      <p:ext uri="{BB962C8B-B14F-4D97-AF65-F5344CB8AC3E}">
        <p14:creationId xmlns:p14="http://schemas.microsoft.com/office/powerpoint/2010/main" val="1918113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29089-91E9-2046-CA9C-5EE44FC59765}"/>
              </a:ext>
            </a:extLst>
          </p:cNvPr>
          <p:cNvSpPr>
            <a:spLocks noGrp="1"/>
          </p:cNvSpPr>
          <p:nvPr>
            <p:ph type="title"/>
          </p:nvPr>
        </p:nvSpPr>
        <p:spPr/>
        <p:txBody>
          <a:bodyPr/>
          <a:lstStyle/>
          <a:p>
            <a:r>
              <a:rPr lang="en-IN" dirty="0"/>
              <a:t>     </a:t>
            </a:r>
            <a:endParaRPr lang="en-US" dirty="0"/>
          </a:p>
        </p:txBody>
      </p:sp>
      <p:sp>
        <p:nvSpPr>
          <p:cNvPr id="3" name="Content Placeholder 2">
            <a:extLst>
              <a:ext uri="{FF2B5EF4-FFF2-40B4-BE49-F238E27FC236}">
                <a16:creationId xmlns:a16="http://schemas.microsoft.com/office/drawing/2014/main" id="{C5C30E28-6AC7-9931-A845-3BE4E963109F}"/>
              </a:ext>
            </a:extLst>
          </p:cNvPr>
          <p:cNvSpPr>
            <a:spLocks noGrp="1"/>
          </p:cNvSpPr>
          <p:nvPr>
            <p:ph idx="1"/>
          </p:nvPr>
        </p:nvSpPr>
        <p:spPr>
          <a:xfrm>
            <a:off x="1141412" y="831594"/>
            <a:ext cx="9905999" cy="5407887"/>
          </a:xfrm>
        </p:spPr>
        <p:txBody>
          <a:bodyPr>
            <a:normAutofit fontScale="92500"/>
          </a:bodyPr>
          <a:lstStyle/>
          <a:p>
            <a:r>
              <a:rPr lang="en-IN" dirty="0"/>
              <a:t>Line 3 imports re.
 Lines 6 to 9 define multiple regex patterns. Constructing multiple patterns helps you keep track of what you’re matching and gives you the flexibility to use the separate capturing groups to apply further </a:t>
            </a:r>
            <a:r>
              <a:rPr lang="en-IN" dirty="0" err="1"/>
              <a:t>preprocessing</a:t>
            </a:r>
            <a:r>
              <a:rPr lang="en-IN" dirty="0"/>
              <a:t> later on. For example, with access to username, you could chunk conversations by merging messages sent consecutively by the same user.
Line 10 concatenates the regex patterns that you defined in lines 6 to 9 into a single pattern. The complete pattern matches all the metadata that you want to remove.</a:t>
            </a:r>
          </a:p>
          <a:p>
            <a:r>
              <a:rPr lang="en-IN" dirty="0"/>
              <a:t>Lines 12 and 13 open the chat export file and read the data into memory.
Line 14 uses </a:t>
            </a:r>
            <a:r>
              <a:rPr lang="en-IN" dirty="0" err="1"/>
              <a:t>re.sub</a:t>
            </a:r>
            <a:r>
              <a:rPr lang="en-IN" dirty="0"/>
              <a:t>() to replace each occurrence of the pattern that you defined in pattern with an empty string (“”), effectively deleting it from the string.</a:t>
            </a:r>
            <a:endParaRPr lang="en-US" dirty="0"/>
          </a:p>
        </p:txBody>
      </p:sp>
    </p:spTree>
    <p:extLst>
      <p:ext uri="{BB962C8B-B14F-4D97-AF65-F5344CB8AC3E}">
        <p14:creationId xmlns:p14="http://schemas.microsoft.com/office/powerpoint/2010/main" val="1982497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9E82E-2FD3-D887-E0EE-7CD957E94BF8}"/>
              </a:ext>
            </a:extLst>
          </p:cNvPr>
          <p:cNvSpPr>
            <a:spLocks noGrp="1"/>
          </p:cNvSpPr>
          <p:nvPr>
            <p:ph type="title"/>
          </p:nvPr>
        </p:nvSpPr>
        <p:spPr/>
        <p:txBody>
          <a:bodyPr/>
          <a:lstStyle/>
          <a:p>
            <a:r>
              <a:rPr lang="en-IN" dirty="0"/>
              <a:t>   </a:t>
            </a:r>
            <a:endParaRPr lang="en-US" dirty="0"/>
          </a:p>
        </p:txBody>
      </p:sp>
      <p:sp>
        <p:nvSpPr>
          <p:cNvPr id="3" name="Content Placeholder 2">
            <a:extLst>
              <a:ext uri="{FF2B5EF4-FFF2-40B4-BE49-F238E27FC236}">
                <a16:creationId xmlns:a16="http://schemas.microsoft.com/office/drawing/2014/main" id="{0E991BAA-D4F7-813E-0DE5-DBEDD4BD1887}"/>
              </a:ext>
            </a:extLst>
          </p:cNvPr>
          <p:cNvSpPr>
            <a:spLocks noGrp="1"/>
          </p:cNvSpPr>
          <p:nvPr>
            <p:ph idx="1"/>
          </p:nvPr>
        </p:nvSpPr>
        <p:spPr>
          <a:xfrm>
            <a:off x="2848653" y="0"/>
            <a:ext cx="8198758" cy="5791201"/>
          </a:xfrm>
        </p:spPr>
        <p:txBody>
          <a:bodyPr>
            <a:noAutofit/>
          </a:bodyPr>
          <a:lstStyle/>
          <a:p>
            <a:pPr marL="0" indent="0">
              <a:buNone/>
            </a:pPr>
            <a:r>
              <a:rPr lang="en-IN" sz="2000" dirty="0"/>
              <a:t># </a:t>
            </a:r>
            <a:r>
              <a:rPr lang="en-IN" sz="2000" dirty="0" err="1"/>
              <a:t>cleaner.py</a:t>
            </a:r>
            <a:r>
              <a:rPr lang="en-IN" sz="2000" dirty="0"/>
              <a:t>
# ...
Def </a:t>
            </a:r>
            <a:r>
              <a:rPr lang="en-IN" sz="2000" dirty="0" err="1"/>
              <a:t>remove_non_message_text</a:t>
            </a:r>
            <a:r>
              <a:rPr lang="en-IN" sz="2000" dirty="0"/>
              <a:t>(</a:t>
            </a:r>
            <a:r>
              <a:rPr lang="en-IN" sz="2000" dirty="0" err="1"/>
              <a:t>export_text_lines</a:t>
            </a:r>
            <a:r>
              <a:rPr lang="en-IN" sz="2000" dirty="0"/>
              <a:t>):
    messages = </a:t>
            </a:r>
            <a:r>
              <a:rPr lang="en-IN" sz="2000" dirty="0" err="1"/>
              <a:t>export_text_lines</a:t>
            </a:r>
            <a:r>
              <a:rPr lang="en-IN" sz="2000" dirty="0"/>
              <a:t>[1:-1]
    </a:t>
            </a:r>
            <a:r>
              <a:rPr lang="en-IN" sz="2000" dirty="0" err="1"/>
              <a:t>filter_out_msgs</a:t>
            </a:r>
            <a:r>
              <a:rPr lang="en-IN" sz="2000" dirty="0"/>
              <a:t> = (“&lt;Media omitted&gt;”,)
    return tuple((</a:t>
            </a:r>
            <a:r>
              <a:rPr lang="en-IN" sz="2000" dirty="0" err="1"/>
              <a:t>msg</a:t>
            </a:r>
            <a:r>
              <a:rPr lang="en-IN" sz="2000" dirty="0"/>
              <a:t> for </a:t>
            </a:r>
            <a:r>
              <a:rPr lang="en-IN" sz="2000" dirty="0" err="1"/>
              <a:t>msg</a:t>
            </a:r>
            <a:r>
              <a:rPr lang="en-IN" sz="2000" dirty="0"/>
              <a:t> in messages if </a:t>
            </a:r>
            <a:r>
              <a:rPr lang="en-IN" sz="2000" dirty="0" err="1"/>
              <a:t>msg</a:t>
            </a:r>
            <a:r>
              <a:rPr lang="en-IN" sz="2000" dirty="0"/>
              <a:t> not in </a:t>
            </a:r>
            <a:r>
              <a:rPr lang="en-IN" sz="2000" dirty="0" err="1"/>
              <a:t>filter_out_msgs</a:t>
            </a:r>
            <a:r>
              <a:rPr lang="en-IN" sz="2000" dirty="0"/>
              <a:t>))
if __name__ == “__main__”:
    </a:t>
            </a:r>
            <a:r>
              <a:rPr lang="en-IN" sz="2000" dirty="0" err="1"/>
              <a:t>message_corpus</a:t>
            </a:r>
            <a:r>
              <a:rPr lang="en-IN" sz="2000" dirty="0"/>
              <a:t> = </a:t>
            </a:r>
            <a:r>
              <a:rPr lang="en-IN" sz="2000" dirty="0" err="1"/>
              <a:t>remove_chat_metadata</a:t>
            </a:r>
            <a:r>
              <a:rPr lang="en-IN" sz="2000" dirty="0"/>
              <a:t>(“</a:t>
            </a:r>
            <a:r>
              <a:rPr lang="en-IN" sz="2000" dirty="0" err="1"/>
              <a:t>chat.txt</a:t>
            </a:r>
            <a:r>
              <a:rPr lang="en-IN" sz="2000" dirty="0"/>
              <a:t>”)
    </a:t>
            </a:r>
            <a:r>
              <a:rPr lang="en-IN" sz="2000" dirty="0" err="1"/>
              <a:t>cleaned_corpus</a:t>
            </a:r>
            <a:r>
              <a:rPr lang="en-IN" sz="2000" dirty="0"/>
              <a:t> = </a:t>
            </a:r>
            <a:r>
              <a:rPr lang="en-IN" sz="2000" dirty="0" err="1"/>
              <a:t>remove_non_message_text</a:t>
            </a:r>
            <a:r>
              <a:rPr lang="en-IN" sz="2000" dirty="0"/>
              <a:t>(</a:t>
            </a:r>
            <a:r>
              <a:rPr lang="en-IN" sz="2000" dirty="0" err="1"/>
              <a:t>message_corpus</a:t>
            </a:r>
            <a:r>
              <a:rPr lang="en-IN" sz="2000" dirty="0"/>
              <a:t>)
    print(</a:t>
            </a:r>
            <a:r>
              <a:rPr lang="en-IN" sz="2000" dirty="0" err="1"/>
              <a:t>cleaned_corpus</a:t>
            </a:r>
            <a:r>
              <a:rPr lang="en-IN" sz="2000" dirty="0"/>
              <a:t>)</a:t>
            </a:r>
            <a:endParaRPr lang="en-US" sz="2000" dirty="0"/>
          </a:p>
        </p:txBody>
      </p:sp>
    </p:spTree>
    <p:extLst>
      <p:ext uri="{BB962C8B-B14F-4D97-AF65-F5344CB8AC3E}">
        <p14:creationId xmlns:p14="http://schemas.microsoft.com/office/powerpoint/2010/main" val="3586973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B8EA0-0867-5339-02C5-F93BF81362AF}"/>
              </a:ext>
            </a:extLst>
          </p:cNvPr>
          <p:cNvSpPr>
            <a:spLocks noGrp="1"/>
          </p:cNvSpPr>
          <p:nvPr>
            <p:ph type="title"/>
          </p:nvPr>
        </p:nvSpPr>
        <p:spPr/>
        <p:txBody>
          <a:bodyPr/>
          <a:lstStyle/>
          <a:p>
            <a:r>
              <a:rPr lang="en-IN" dirty="0"/>
              <a:t>   </a:t>
            </a:r>
            <a:endParaRPr lang="en-US" dirty="0"/>
          </a:p>
        </p:txBody>
      </p:sp>
      <p:sp>
        <p:nvSpPr>
          <p:cNvPr id="5" name="Content Placeholder 4">
            <a:extLst>
              <a:ext uri="{FF2B5EF4-FFF2-40B4-BE49-F238E27FC236}">
                <a16:creationId xmlns:a16="http://schemas.microsoft.com/office/drawing/2014/main" id="{AFA06170-1770-8B63-295D-45BAA3D57EE2}"/>
              </a:ext>
            </a:extLst>
          </p:cNvPr>
          <p:cNvSpPr>
            <a:spLocks noGrp="1"/>
          </p:cNvSpPr>
          <p:nvPr>
            <p:ph idx="1"/>
          </p:nvPr>
        </p:nvSpPr>
        <p:spPr>
          <a:xfrm>
            <a:off x="1141412" y="1309319"/>
            <a:ext cx="9905999" cy="4481882"/>
          </a:xfrm>
        </p:spPr>
        <p:txBody>
          <a:bodyPr>
            <a:normAutofit lnSpcReduction="10000"/>
          </a:bodyPr>
          <a:lstStyle/>
          <a:p>
            <a:r>
              <a:rPr lang="en-IN" dirty="0"/>
              <a:t>In </a:t>
            </a:r>
            <a:r>
              <a:rPr lang="en-IN" dirty="0" err="1"/>
              <a:t>remove_non_message_text</a:t>
            </a:r>
            <a:r>
              <a:rPr lang="en-IN" dirty="0"/>
              <a:t>(), you’ve written code that allows you to remove irrelevant lines from the conversation corpus:
 Line 6 removes the first introduction line, which every WhatsApp chat export comes with, as well as the empty line at the end of the file.
 Line &amp; creates a tuple where you can define what strings you want to exclude from the data that’ll make it to training. For now, it only contains one string, but if you wanted to remove other content as well, you could quickly add more strings to this tuple as items.
Line 9 filters messages for the strings defined in </a:t>
            </a:r>
            <a:r>
              <a:rPr lang="en-IN" dirty="0" err="1"/>
              <a:t>filter_out_msgs</a:t>
            </a:r>
            <a:r>
              <a:rPr lang="en-IN" dirty="0"/>
              <a:t> using a generator expression that you convert to a tuple before returning it.</a:t>
            </a:r>
            <a:endParaRPr lang="en-US" dirty="0"/>
          </a:p>
        </p:txBody>
      </p:sp>
    </p:spTree>
    <p:extLst>
      <p:ext uri="{BB962C8B-B14F-4D97-AF65-F5344CB8AC3E}">
        <p14:creationId xmlns:p14="http://schemas.microsoft.com/office/powerpoint/2010/main" val="2135872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C1D6-3ABA-B7FE-5ABC-3965906230E6}"/>
              </a:ext>
            </a:extLst>
          </p:cNvPr>
          <p:cNvSpPr>
            <a:spLocks noGrp="1"/>
          </p:cNvSpPr>
          <p:nvPr>
            <p:ph type="title"/>
          </p:nvPr>
        </p:nvSpPr>
        <p:spPr/>
        <p:txBody>
          <a:bodyPr/>
          <a:lstStyle/>
          <a:p>
            <a:r>
              <a:rPr lang="en-IN" dirty="0"/>
              <a:t>    </a:t>
            </a:r>
            <a:endParaRPr lang="en-US" dirty="0"/>
          </a:p>
        </p:txBody>
      </p:sp>
      <p:sp>
        <p:nvSpPr>
          <p:cNvPr id="3" name="Content Placeholder 2">
            <a:extLst>
              <a:ext uri="{FF2B5EF4-FFF2-40B4-BE49-F238E27FC236}">
                <a16:creationId xmlns:a16="http://schemas.microsoft.com/office/drawing/2014/main" id="{EFDA19FA-5EED-8D2A-6404-E3CF8899831B}"/>
              </a:ext>
            </a:extLst>
          </p:cNvPr>
          <p:cNvSpPr>
            <a:spLocks noGrp="1"/>
          </p:cNvSpPr>
          <p:nvPr>
            <p:ph idx="1"/>
          </p:nvPr>
        </p:nvSpPr>
        <p:spPr>
          <a:xfrm>
            <a:off x="2286001" y="424644"/>
            <a:ext cx="9905999" cy="3815617"/>
          </a:xfrm>
        </p:spPr>
        <p:txBody>
          <a:bodyPr>
            <a:noAutofit/>
          </a:bodyPr>
          <a:lstStyle/>
          <a:p>
            <a:pPr marL="0" indent="0">
              <a:buNone/>
            </a:pPr>
            <a:r>
              <a:rPr lang="en-IN" sz="2000" dirty="0"/>
              <a:t># </a:t>
            </a:r>
            <a:r>
              <a:rPr lang="en-IN" sz="2000" dirty="0" err="1"/>
              <a:t>cleaner.py</a:t>
            </a:r>
            <a:r>
              <a:rPr lang="en-IN" sz="2000" dirty="0"/>
              <a:t>
import re
</a:t>
            </a:r>
            <a:r>
              <a:rPr lang="en-IN" sz="2000" dirty="0" err="1"/>
              <a:t>def</a:t>
            </a:r>
            <a:r>
              <a:rPr lang="en-IN" sz="2000" dirty="0"/>
              <a:t> </a:t>
            </a:r>
            <a:r>
              <a:rPr lang="en-IN" sz="2000" dirty="0" err="1"/>
              <a:t>clean_corpus</a:t>
            </a:r>
            <a:r>
              <a:rPr lang="en-IN" sz="2000" dirty="0"/>
              <a:t>(</a:t>
            </a:r>
            <a:r>
              <a:rPr lang="en-IN" sz="2000" dirty="0" err="1"/>
              <a:t>chat_export_file</a:t>
            </a:r>
            <a:r>
              <a:rPr lang="en-IN" sz="2000" dirty="0"/>
              <a:t>):
    </a:t>
            </a:r>
            <a:r>
              <a:rPr lang="en-IN" sz="2000" dirty="0" err="1"/>
              <a:t>message_corpus</a:t>
            </a:r>
            <a:r>
              <a:rPr lang="en-IN" sz="2000" dirty="0"/>
              <a:t> = </a:t>
            </a:r>
            <a:r>
              <a:rPr lang="en-IN" sz="2000" dirty="0" err="1"/>
              <a:t>remove_chat_metadata</a:t>
            </a:r>
            <a:r>
              <a:rPr lang="en-IN" sz="2000" dirty="0"/>
              <a:t>(</a:t>
            </a:r>
            <a:r>
              <a:rPr lang="en-IN" sz="2000" dirty="0" err="1"/>
              <a:t>chat_export_file</a:t>
            </a:r>
            <a:r>
              <a:rPr lang="en-IN" sz="2000" dirty="0"/>
              <a:t>)
    </a:t>
            </a:r>
            <a:r>
              <a:rPr lang="en-IN" sz="2000" dirty="0" err="1"/>
              <a:t>cleaned_corpus</a:t>
            </a:r>
            <a:r>
              <a:rPr lang="en-IN" sz="2000" dirty="0"/>
              <a:t> = </a:t>
            </a:r>
            <a:r>
              <a:rPr lang="en-IN" sz="2000" dirty="0" err="1"/>
              <a:t>remove_non_message_text</a:t>
            </a:r>
            <a:r>
              <a:rPr lang="en-IN" sz="2000" dirty="0"/>
              <a:t>(</a:t>
            </a:r>
            <a:r>
              <a:rPr lang="en-IN" sz="2000" dirty="0" err="1"/>
              <a:t>message_corpus</a:t>
            </a:r>
            <a:r>
              <a:rPr lang="en-IN" sz="2000" dirty="0"/>
              <a:t>)
    return </a:t>
            </a:r>
            <a:r>
              <a:rPr lang="en-IN" sz="2000" dirty="0" err="1"/>
              <a:t>cleaned_corpus</a:t>
            </a:r>
            <a:r>
              <a:rPr lang="en-IN" sz="2000" dirty="0"/>
              <a:t>
# ...
# Deleted: if __name__ == “__main__”:</a:t>
            </a:r>
            <a:endParaRPr lang="en-US" sz="2000" dirty="0"/>
          </a:p>
        </p:txBody>
      </p:sp>
    </p:spTree>
    <p:extLst>
      <p:ext uri="{BB962C8B-B14F-4D97-AF65-F5344CB8AC3E}">
        <p14:creationId xmlns:p14="http://schemas.microsoft.com/office/powerpoint/2010/main" val="428863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56092-1372-835A-E09A-20FDF0F684E4}"/>
              </a:ext>
            </a:extLst>
          </p:cNvPr>
          <p:cNvSpPr>
            <a:spLocks noGrp="1"/>
          </p:cNvSpPr>
          <p:nvPr>
            <p:ph type="title"/>
          </p:nvPr>
        </p:nvSpPr>
        <p:spPr/>
        <p:txBody>
          <a:bodyPr/>
          <a:lstStyle/>
          <a:p>
            <a:r>
              <a:rPr lang="en-IN" dirty="0"/>
              <a:t>   </a:t>
            </a:r>
            <a:endParaRPr lang="en-US" dirty="0"/>
          </a:p>
        </p:txBody>
      </p:sp>
      <p:sp>
        <p:nvSpPr>
          <p:cNvPr id="3" name="Content Placeholder 2">
            <a:extLst>
              <a:ext uri="{FF2B5EF4-FFF2-40B4-BE49-F238E27FC236}">
                <a16:creationId xmlns:a16="http://schemas.microsoft.com/office/drawing/2014/main" id="{514A2912-9398-F14C-408F-3C52D0F94284}"/>
              </a:ext>
            </a:extLst>
          </p:cNvPr>
          <p:cNvSpPr>
            <a:spLocks noGrp="1"/>
          </p:cNvSpPr>
          <p:nvPr>
            <p:ph idx="1"/>
          </p:nvPr>
        </p:nvSpPr>
        <p:spPr>
          <a:xfrm>
            <a:off x="2286001" y="937755"/>
            <a:ext cx="9905999" cy="4853446"/>
          </a:xfrm>
        </p:spPr>
        <p:txBody>
          <a:bodyPr>
            <a:noAutofit/>
          </a:bodyPr>
          <a:lstStyle/>
          <a:p>
            <a:pPr marL="0" indent="0">
              <a:buNone/>
            </a:pPr>
            <a:r>
              <a:rPr lang="en-IN" sz="2000" dirty="0"/>
              <a:t># </a:t>
            </a:r>
            <a:r>
              <a:rPr lang="en-IN" sz="2000" dirty="0" err="1"/>
              <a:t>bot.py</a:t>
            </a:r>
            <a:r>
              <a:rPr lang="en-IN" sz="2000" dirty="0"/>
              <a:t>
from chatterbot import </a:t>
            </a:r>
            <a:r>
              <a:rPr lang="en-IN" sz="2000" dirty="0" err="1"/>
              <a:t>ChatBot</a:t>
            </a:r>
            <a:r>
              <a:rPr lang="en-IN" sz="2000" dirty="0"/>
              <a:t>
from </a:t>
            </a:r>
            <a:r>
              <a:rPr lang="en-IN" sz="2000" dirty="0" err="1"/>
              <a:t>chatterbot.trainers</a:t>
            </a:r>
            <a:r>
              <a:rPr lang="en-IN" sz="2000" dirty="0"/>
              <a:t> import </a:t>
            </a:r>
            <a:r>
              <a:rPr lang="en-IN" sz="2000" dirty="0" err="1"/>
              <a:t>ListTrainer</a:t>
            </a:r>
            <a:r>
              <a:rPr lang="en-IN" sz="2000" dirty="0"/>
              <a:t>
from cleaner import </a:t>
            </a:r>
            <a:r>
              <a:rPr lang="en-IN" sz="2000" dirty="0" err="1"/>
              <a:t>clean_corpus</a:t>
            </a:r>
            <a:r>
              <a:rPr lang="en-IN" sz="2000" dirty="0"/>
              <a:t>
CORPUS_FILE = “</a:t>
            </a:r>
            <a:r>
              <a:rPr lang="en-IN" sz="2000" dirty="0" err="1"/>
              <a:t>chat.txt</a:t>
            </a:r>
            <a:r>
              <a:rPr lang="en-IN" sz="2000" dirty="0"/>
              <a:t>”
</a:t>
            </a:r>
            <a:r>
              <a:rPr lang="en-IN" sz="2000" dirty="0" err="1"/>
              <a:t>chatbot</a:t>
            </a:r>
            <a:r>
              <a:rPr lang="en-IN" sz="2000" dirty="0"/>
              <a:t> = </a:t>
            </a:r>
            <a:r>
              <a:rPr lang="en-IN" sz="2000" dirty="0" err="1"/>
              <a:t>ChatBot</a:t>
            </a:r>
            <a:r>
              <a:rPr lang="en-IN" sz="2000" dirty="0"/>
              <a:t>(“</a:t>
            </a:r>
            <a:r>
              <a:rPr lang="en-IN" sz="2000" dirty="0" err="1"/>
              <a:t>Chatpot</a:t>
            </a:r>
            <a:r>
              <a:rPr lang="en-IN" sz="2000" dirty="0"/>
              <a:t>”)
</a:t>
            </a:r>
            <a:endParaRPr lang="en-US" sz="2000" dirty="0"/>
          </a:p>
        </p:txBody>
      </p:sp>
    </p:spTree>
    <p:extLst>
      <p:ext uri="{BB962C8B-B14F-4D97-AF65-F5344CB8AC3E}">
        <p14:creationId xmlns:p14="http://schemas.microsoft.com/office/powerpoint/2010/main" val="4294492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D8865-8FE4-59D4-487D-1CF6FB2F8207}"/>
              </a:ext>
            </a:extLst>
          </p:cNvPr>
          <p:cNvSpPr>
            <a:spLocks noGrp="1"/>
          </p:cNvSpPr>
          <p:nvPr>
            <p:ph type="title"/>
          </p:nvPr>
        </p:nvSpPr>
        <p:spPr/>
        <p:txBody>
          <a:bodyPr/>
          <a:lstStyle/>
          <a:p>
            <a:r>
              <a:rPr lang="en-IN" dirty="0"/>
              <a:t>   </a:t>
            </a:r>
            <a:endParaRPr lang="en-US" dirty="0"/>
          </a:p>
        </p:txBody>
      </p:sp>
      <p:sp>
        <p:nvSpPr>
          <p:cNvPr id="3" name="Content Placeholder 2">
            <a:extLst>
              <a:ext uri="{FF2B5EF4-FFF2-40B4-BE49-F238E27FC236}">
                <a16:creationId xmlns:a16="http://schemas.microsoft.com/office/drawing/2014/main" id="{39355830-0FB7-95ED-DC13-315D711D7B64}"/>
              </a:ext>
            </a:extLst>
          </p:cNvPr>
          <p:cNvSpPr>
            <a:spLocks noGrp="1"/>
          </p:cNvSpPr>
          <p:nvPr>
            <p:ph idx="1"/>
          </p:nvPr>
        </p:nvSpPr>
        <p:spPr>
          <a:xfrm>
            <a:off x="2388622" y="265402"/>
            <a:ext cx="8658789" cy="6405047"/>
          </a:xfrm>
        </p:spPr>
        <p:txBody>
          <a:bodyPr>
            <a:noAutofit/>
          </a:bodyPr>
          <a:lstStyle/>
          <a:p>
            <a:pPr marL="0" indent="0">
              <a:buNone/>
            </a:pPr>
            <a:r>
              <a:rPr lang="en-IN" sz="2000" dirty="0"/>
              <a:t>
trainer = </a:t>
            </a:r>
            <a:r>
              <a:rPr lang="en-IN" sz="2000" dirty="0" err="1"/>
              <a:t>ListTrainer</a:t>
            </a:r>
            <a:r>
              <a:rPr lang="en-IN" sz="2000" dirty="0"/>
              <a:t>(</a:t>
            </a:r>
            <a:r>
              <a:rPr lang="en-IN" sz="2000" dirty="0" err="1"/>
              <a:t>chatbot</a:t>
            </a:r>
            <a:r>
              <a:rPr lang="en-IN" sz="2000" dirty="0"/>
              <a:t>)
</a:t>
            </a:r>
            <a:r>
              <a:rPr lang="en-IN" sz="2000" dirty="0" err="1"/>
              <a:t>cleaned_corpus</a:t>
            </a:r>
            <a:r>
              <a:rPr lang="en-IN" sz="2000" dirty="0"/>
              <a:t> = </a:t>
            </a:r>
            <a:r>
              <a:rPr lang="en-IN" sz="2000" dirty="0" err="1"/>
              <a:t>clean_corpus</a:t>
            </a:r>
            <a:r>
              <a:rPr lang="en-IN" sz="2000" dirty="0"/>
              <a:t>(CORPUS_FILE)
</a:t>
            </a:r>
            <a:r>
              <a:rPr lang="en-IN" sz="2000" dirty="0" err="1"/>
              <a:t>trainer.train</a:t>
            </a:r>
            <a:r>
              <a:rPr lang="en-IN" sz="2000" dirty="0"/>
              <a:t>(</a:t>
            </a:r>
            <a:r>
              <a:rPr lang="en-IN" sz="2000" dirty="0" err="1"/>
              <a:t>cleaned_corpus</a:t>
            </a:r>
            <a:r>
              <a:rPr lang="en-IN" sz="2000" dirty="0"/>
              <a:t>)
</a:t>
            </a:r>
            <a:r>
              <a:rPr lang="en-IN" sz="2000" dirty="0" err="1"/>
              <a:t>exit_conditions</a:t>
            </a:r>
            <a:r>
              <a:rPr lang="en-IN" sz="2000" dirty="0"/>
              <a:t> = (“:q”, “quit”, “exit”)
while True:
    query = input(“&gt; “)
    if query in </a:t>
            </a:r>
            <a:r>
              <a:rPr lang="en-IN" sz="2000" dirty="0" err="1"/>
              <a:t>exit_conditions</a:t>
            </a:r>
            <a:r>
              <a:rPr lang="en-IN" sz="2000" dirty="0"/>
              <a:t>:
        break
    else:
        print(f”🪴 {</a:t>
            </a:r>
            <a:r>
              <a:rPr lang="en-IN" sz="2000" dirty="0" err="1"/>
              <a:t>chatbot.get_response</a:t>
            </a:r>
            <a:r>
              <a:rPr lang="en-IN" sz="2000" dirty="0"/>
              <a:t>(query)}”)</a:t>
            </a:r>
            <a:endParaRPr lang="en-US" sz="2000" dirty="0"/>
          </a:p>
        </p:txBody>
      </p:sp>
    </p:spTree>
    <p:extLst>
      <p:ext uri="{BB962C8B-B14F-4D97-AF65-F5344CB8AC3E}">
        <p14:creationId xmlns:p14="http://schemas.microsoft.com/office/powerpoint/2010/main" val="3527865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3048-8495-1D9E-2413-9D85164D7D9A}"/>
              </a:ext>
            </a:extLst>
          </p:cNvPr>
          <p:cNvSpPr>
            <a:spLocks noGrp="1"/>
          </p:cNvSpPr>
          <p:nvPr>
            <p:ph type="title"/>
          </p:nvPr>
        </p:nvSpPr>
        <p:spPr/>
        <p:txBody>
          <a:bodyPr/>
          <a:lstStyle/>
          <a:p>
            <a:r>
              <a:rPr lang="en-IN" b="1" u="sng" dirty="0">
                <a:solidFill>
                  <a:schemeClr val="accent4">
                    <a:lumMod val="75000"/>
                  </a:schemeClr>
                </a:solidFill>
              </a:rPr>
              <a:t>Train your </a:t>
            </a:r>
            <a:r>
              <a:rPr lang="en-IN" b="1" u="sng" dirty="0" err="1">
                <a:solidFill>
                  <a:schemeClr val="accent4">
                    <a:lumMod val="75000"/>
                  </a:schemeClr>
                </a:solidFill>
              </a:rPr>
              <a:t>chatbot</a:t>
            </a:r>
            <a:r>
              <a:rPr lang="en-IN" b="1" u="sng" dirty="0">
                <a:solidFill>
                  <a:schemeClr val="accent4">
                    <a:lumMod val="75000"/>
                  </a:schemeClr>
                </a:solidFill>
              </a:rPr>
              <a:t> On custom data and start  Chatting :</a:t>
            </a:r>
            <a:endParaRPr lang="en-US" b="1" u="sng" dirty="0">
              <a:solidFill>
                <a:schemeClr val="accent4">
                  <a:lumMod val="75000"/>
                </a:schemeClr>
              </a:solidFill>
            </a:endParaRPr>
          </a:p>
        </p:txBody>
      </p:sp>
      <p:sp>
        <p:nvSpPr>
          <p:cNvPr id="3" name="Content Placeholder 2">
            <a:extLst>
              <a:ext uri="{FF2B5EF4-FFF2-40B4-BE49-F238E27FC236}">
                <a16:creationId xmlns:a16="http://schemas.microsoft.com/office/drawing/2014/main" id="{6D29529C-52FC-ADE5-F30F-26A992E7A9FF}"/>
              </a:ext>
            </a:extLst>
          </p:cNvPr>
          <p:cNvSpPr>
            <a:spLocks noGrp="1"/>
          </p:cNvSpPr>
          <p:nvPr>
            <p:ph idx="1"/>
          </p:nvPr>
        </p:nvSpPr>
        <p:spPr>
          <a:xfrm>
            <a:off x="1141412" y="2390272"/>
            <a:ext cx="9905999" cy="3508740"/>
          </a:xfrm>
        </p:spPr>
        <p:txBody>
          <a:bodyPr/>
          <a:lstStyle/>
          <a:p>
            <a:r>
              <a:rPr lang="en-IN" dirty="0"/>
              <a:t>In this step, you’ll train your </a:t>
            </a:r>
            <a:r>
              <a:rPr lang="en-IN" dirty="0" err="1"/>
              <a:t>chatbot</a:t>
            </a:r>
            <a:r>
              <a:rPr lang="en-IN" dirty="0"/>
              <a:t> with the WhatsApp conversation data that you cleaned in the previous step. You’ll end up with a </a:t>
            </a:r>
            <a:r>
              <a:rPr lang="en-IN" dirty="0" err="1"/>
              <a:t>chatbot</a:t>
            </a:r>
            <a:r>
              <a:rPr lang="en-IN" dirty="0"/>
              <a:t> that you’ve trained on industry-specific conversational data, and you’ll be able to chat with the bot-about houseplants!
Open up </a:t>
            </a:r>
            <a:r>
              <a:rPr lang="en-IN" dirty="0" err="1"/>
              <a:t>bot.py</a:t>
            </a:r>
            <a:r>
              <a:rPr lang="en-IN" dirty="0"/>
              <a:t> and include calls to your cleaning functions in the code.</a:t>
            </a:r>
            <a:endParaRPr lang="en-US" dirty="0"/>
          </a:p>
        </p:txBody>
      </p:sp>
    </p:spTree>
    <p:extLst>
      <p:ext uri="{BB962C8B-B14F-4D97-AF65-F5344CB8AC3E}">
        <p14:creationId xmlns:p14="http://schemas.microsoft.com/office/powerpoint/2010/main" val="2533700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285C-0C34-8D3D-3BF0-19BF0F985496}"/>
              </a:ext>
            </a:extLst>
          </p:cNvPr>
          <p:cNvSpPr>
            <a:spLocks noGrp="1"/>
          </p:cNvSpPr>
          <p:nvPr>
            <p:ph type="title"/>
          </p:nvPr>
        </p:nvSpPr>
        <p:spPr/>
        <p:txBody>
          <a:bodyPr/>
          <a:lstStyle/>
          <a:p>
            <a:r>
              <a:rPr lang="en-IN" dirty="0"/>
              <a:t>     </a:t>
            </a:r>
            <a:endParaRPr lang="en-US" dirty="0"/>
          </a:p>
        </p:txBody>
      </p:sp>
      <p:sp>
        <p:nvSpPr>
          <p:cNvPr id="3" name="Content Placeholder 2">
            <a:extLst>
              <a:ext uri="{FF2B5EF4-FFF2-40B4-BE49-F238E27FC236}">
                <a16:creationId xmlns:a16="http://schemas.microsoft.com/office/drawing/2014/main" id="{40646A45-8940-A095-A68A-9B1A2D280FF7}"/>
              </a:ext>
            </a:extLst>
          </p:cNvPr>
          <p:cNvSpPr>
            <a:spLocks noGrp="1"/>
          </p:cNvSpPr>
          <p:nvPr>
            <p:ph idx="1"/>
          </p:nvPr>
        </p:nvSpPr>
        <p:spPr>
          <a:xfrm>
            <a:off x="1141412" y="1008529"/>
            <a:ext cx="9905999" cy="4782672"/>
          </a:xfrm>
        </p:spPr>
        <p:txBody>
          <a:bodyPr>
            <a:normAutofit/>
          </a:bodyPr>
          <a:lstStyle/>
          <a:p>
            <a:r>
              <a:rPr lang="en-IN" dirty="0"/>
              <a:t>Line 5 imports clean corpus () from cleaner.
 Line 7 defines the filename of your chat export file. In this example, you assume that it’s called “</a:t>
            </a:r>
            <a:r>
              <a:rPr lang="en-IN" dirty="0" err="1"/>
              <a:t>chat.txt</a:t>
            </a:r>
            <a:r>
              <a:rPr lang="en-IN" dirty="0"/>
              <a:t>”, and it’s located in the same directory as </a:t>
            </a:r>
            <a:r>
              <a:rPr lang="en-IN" dirty="0" err="1"/>
              <a:t>bot.py</a:t>
            </a:r>
            <a:r>
              <a:rPr lang="en-IN" dirty="0"/>
              <a:t>. If you need more advanced path handling, then take a look at Python’s </a:t>
            </a:r>
            <a:r>
              <a:rPr lang="en-IN" dirty="0" err="1"/>
              <a:t>pathlib</a:t>
            </a:r>
            <a:r>
              <a:rPr lang="en-IN" dirty="0"/>
              <a:t> module.
Line 12 applies your cleaning code to the chat history file and returns a tuple of cleaned messages, which you call cleaned corpus.
• Line 13 finally uses that data as input to train(), effectively training your </a:t>
            </a:r>
            <a:r>
              <a:rPr lang="en-IN" dirty="0" err="1"/>
              <a:t>chatbot</a:t>
            </a:r>
            <a:r>
              <a:rPr lang="en-IN" dirty="0"/>
              <a:t> with the WhatsApp conversation data.</a:t>
            </a:r>
            <a:endParaRPr lang="en-US" dirty="0"/>
          </a:p>
        </p:txBody>
      </p:sp>
    </p:spTree>
    <p:extLst>
      <p:ext uri="{BB962C8B-B14F-4D97-AF65-F5344CB8AC3E}">
        <p14:creationId xmlns:p14="http://schemas.microsoft.com/office/powerpoint/2010/main" val="3000490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99446-BC24-C55B-A9C9-4F1810ACAD16}"/>
              </a:ext>
            </a:extLst>
          </p:cNvPr>
          <p:cNvSpPr>
            <a:spLocks noGrp="1"/>
          </p:cNvSpPr>
          <p:nvPr>
            <p:ph type="title"/>
          </p:nvPr>
        </p:nvSpPr>
        <p:spPr>
          <a:xfrm>
            <a:off x="1141413" y="-725433"/>
            <a:ext cx="9905998" cy="2822521"/>
          </a:xfrm>
        </p:spPr>
        <p:txBody>
          <a:bodyPr/>
          <a:lstStyle/>
          <a:p>
            <a:r>
              <a:rPr lang="en-IN" b="1" u="sng" dirty="0">
                <a:solidFill>
                  <a:schemeClr val="accent4">
                    <a:lumMod val="75000"/>
                  </a:schemeClr>
                </a:solidFill>
              </a:rPr>
              <a:t>Conclusion :</a:t>
            </a:r>
            <a:endParaRPr lang="en-US" b="1" u="sng" dirty="0">
              <a:solidFill>
                <a:schemeClr val="accent4">
                  <a:lumMod val="75000"/>
                </a:schemeClr>
              </a:solidFill>
            </a:endParaRPr>
          </a:p>
        </p:txBody>
      </p:sp>
      <p:sp>
        <p:nvSpPr>
          <p:cNvPr id="3" name="Content Placeholder 2">
            <a:extLst>
              <a:ext uri="{FF2B5EF4-FFF2-40B4-BE49-F238E27FC236}">
                <a16:creationId xmlns:a16="http://schemas.microsoft.com/office/drawing/2014/main" id="{5909115F-879F-6BBC-F051-511666038F70}"/>
              </a:ext>
            </a:extLst>
          </p:cNvPr>
          <p:cNvSpPr>
            <a:spLocks noGrp="1"/>
          </p:cNvSpPr>
          <p:nvPr>
            <p:ph idx="1"/>
          </p:nvPr>
        </p:nvSpPr>
        <p:spPr>
          <a:xfrm>
            <a:off x="1141412" y="1769349"/>
            <a:ext cx="9905999" cy="4175665"/>
          </a:xfrm>
        </p:spPr>
        <p:txBody>
          <a:bodyPr>
            <a:noAutofit/>
          </a:bodyPr>
          <a:lstStyle/>
          <a:p>
            <a:r>
              <a:rPr lang="en-IN" dirty="0"/>
              <a:t>Build a command-line </a:t>
            </a:r>
            <a:r>
              <a:rPr lang="en-IN" dirty="0" err="1"/>
              <a:t>chatbot</a:t>
            </a:r>
            <a:r>
              <a:rPr lang="en-IN" dirty="0"/>
              <a:t> with </a:t>
            </a:r>
            <a:r>
              <a:rPr lang="en-IN" dirty="0" err="1"/>
              <a:t>ChatterBot</a:t>
            </a:r>
            <a:r>
              <a:rPr lang="en-IN" dirty="0"/>
              <a:t>
Train a </a:t>
            </a:r>
            <a:r>
              <a:rPr lang="en-IN" dirty="0" err="1"/>
              <a:t>chatbot</a:t>
            </a:r>
            <a:r>
              <a:rPr lang="en-IN" dirty="0"/>
              <a:t> to customize its responses
Export your WhatsApp chat history
Perform data cleaning on the chat export using regular expressions
Retrain the </a:t>
            </a:r>
            <a:r>
              <a:rPr lang="en-IN" dirty="0" err="1"/>
              <a:t>chatbot</a:t>
            </a:r>
            <a:r>
              <a:rPr lang="en-IN" dirty="0"/>
              <a:t> with industry-specific data
Because the industry-specific chat data in the provided WhatsApp chat export focused on houseplants, </a:t>
            </a:r>
            <a:r>
              <a:rPr lang="en-IN" dirty="0" err="1"/>
              <a:t>Chatpot</a:t>
            </a:r>
            <a:r>
              <a:rPr lang="en-IN" dirty="0"/>
              <a:t> now has some opinions on houseplant care</a:t>
            </a:r>
            <a:endParaRPr lang="en-US" dirty="0"/>
          </a:p>
        </p:txBody>
      </p:sp>
    </p:spTree>
    <p:extLst>
      <p:ext uri="{BB962C8B-B14F-4D97-AF65-F5344CB8AC3E}">
        <p14:creationId xmlns:p14="http://schemas.microsoft.com/office/powerpoint/2010/main" val="239889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2D13E-E9D3-46B1-242E-61A4E3166BEF}"/>
              </a:ext>
            </a:extLst>
          </p:cNvPr>
          <p:cNvSpPr>
            <a:spLocks noGrp="1"/>
          </p:cNvSpPr>
          <p:nvPr>
            <p:ph type="title"/>
          </p:nvPr>
        </p:nvSpPr>
        <p:spPr/>
        <p:txBody>
          <a:bodyPr/>
          <a:lstStyle/>
          <a:p>
            <a:r>
              <a:rPr lang="en-IN" b="1" u="sng" dirty="0">
                <a:solidFill>
                  <a:schemeClr val="accent4">
                    <a:lumMod val="75000"/>
                  </a:schemeClr>
                </a:solidFill>
              </a:rPr>
              <a:t>CHATBOT using in chatterbot :</a:t>
            </a:r>
            <a:endParaRPr lang="en-US" b="1" u="sng" dirty="0">
              <a:solidFill>
                <a:schemeClr val="accent4">
                  <a:lumMod val="75000"/>
                </a:schemeClr>
              </a:solidFill>
            </a:endParaRPr>
          </a:p>
        </p:txBody>
      </p:sp>
      <p:sp>
        <p:nvSpPr>
          <p:cNvPr id="3" name="Content Placeholder 2">
            <a:extLst>
              <a:ext uri="{FF2B5EF4-FFF2-40B4-BE49-F238E27FC236}">
                <a16:creationId xmlns:a16="http://schemas.microsoft.com/office/drawing/2014/main" id="{25F8D191-2F64-4959-9352-830C892690EF}"/>
              </a:ext>
            </a:extLst>
          </p:cNvPr>
          <p:cNvSpPr>
            <a:spLocks noGrp="1"/>
          </p:cNvSpPr>
          <p:nvPr>
            <p:ph idx="1"/>
          </p:nvPr>
        </p:nvSpPr>
        <p:spPr/>
        <p:txBody>
          <a:bodyPr/>
          <a:lstStyle/>
          <a:p>
            <a:r>
              <a:rPr lang="en-IN" dirty="0"/>
              <a:t>In this step, you’ll set up a virtual environment and install the necessary dependencies. You’ll also create a working command-line </a:t>
            </a:r>
            <a:r>
              <a:rPr lang="en-IN" dirty="0" err="1"/>
              <a:t>chatbot</a:t>
            </a:r>
            <a:r>
              <a:rPr lang="en-IN" dirty="0"/>
              <a:t> that can reply to you—but it won’t have very interesting replies for you yet.
To get started with your </a:t>
            </a:r>
            <a:r>
              <a:rPr lang="en-IN" dirty="0" err="1"/>
              <a:t>chatbot</a:t>
            </a:r>
            <a:r>
              <a:rPr lang="en-IN" dirty="0"/>
              <a:t> project, create and activate a virtual environment, then install chatterbot and </a:t>
            </a:r>
            <a:r>
              <a:rPr lang="en-IN" dirty="0" err="1"/>
              <a:t>pytz</a:t>
            </a:r>
            <a:r>
              <a:rPr lang="en-IN" dirty="0"/>
              <a:t>.</a:t>
            </a:r>
            <a:endParaRPr lang="en-US" dirty="0"/>
          </a:p>
        </p:txBody>
      </p:sp>
    </p:spTree>
    <p:extLst>
      <p:ext uri="{BB962C8B-B14F-4D97-AF65-F5344CB8AC3E}">
        <p14:creationId xmlns:p14="http://schemas.microsoft.com/office/powerpoint/2010/main" val="3615381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0564-20D5-F75D-4CA8-A4E5CE5DF5A4}"/>
              </a:ext>
            </a:extLst>
          </p:cNvPr>
          <p:cNvSpPr>
            <a:spLocks noGrp="1"/>
          </p:cNvSpPr>
          <p:nvPr>
            <p:ph type="title"/>
          </p:nvPr>
        </p:nvSpPr>
        <p:spPr>
          <a:xfrm>
            <a:off x="1831459" y="1468560"/>
            <a:ext cx="9905998" cy="1478570"/>
          </a:xfrm>
        </p:spPr>
        <p:txBody>
          <a:bodyPr/>
          <a:lstStyle/>
          <a:p>
            <a:r>
              <a:rPr lang="en-IN" dirty="0"/>
              <a:t>         </a:t>
            </a:r>
            <a:endParaRPr lang="en-US" dirty="0"/>
          </a:p>
        </p:txBody>
      </p:sp>
      <p:sp>
        <p:nvSpPr>
          <p:cNvPr id="3" name="Content Placeholder 2">
            <a:extLst>
              <a:ext uri="{FF2B5EF4-FFF2-40B4-BE49-F238E27FC236}">
                <a16:creationId xmlns:a16="http://schemas.microsoft.com/office/drawing/2014/main" id="{D3D68A6A-37B3-E03E-D474-50389B5EBB4F}"/>
              </a:ext>
            </a:extLst>
          </p:cNvPr>
          <p:cNvSpPr>
            <a:spLocks noGrp="1"/>
          </p:cNvSpPr>
          <p:nvPr>
            <p:ph idx="1"/>
          </p:nvPr>
        </p:nvSpPr>
        <p:spPr>
          <a:xfrm>
            <a:off x="2317848" y="495418"/>
            <a:ext cx="9676166" cy="5431904"/>
          </a:xfrm>
        </p:spPr>
        <p:txBody>
          <a:bodyPr>
            <a:noAutofit/>
          </a:bodyPr>
          <a:lstStyle/>
          <a:p>
            <a:pPr marL="457200" lvl="1" indent="0">
              <a:buNone/>
            </a:pPr>
            <a:r>
              <a:rPr lang="en-IN" b="1" dirty="0"/>
              <a:t># </a:t>
            </a:r>
            <a:r>
              <a:rPr lang="en-IN" b="1" dirty="0" err="1"/>
              <a:t>bot.py</a:t>
            </a:r>
            <a:r>
              <a:rPr lang="en-IN" b="1" dirty="0"/>
              <a:t>
from chatterbot import </a:t>
            </a:r>
            <a:r>
              <a:rPr lang="en-IN" b="1" dirty="0" err="1"/>
              <a:t>ChatBot</a:t>
            </a:r>
            <a:r>
              <a:rPr lang="en-IN" b="1" dirty="0"/>
              <a:t>
</a:t>
            </a:r>
            <a:r>
              <a:rPr lang="en-IN" b="1" dirty="0" err="1"/>
              <a:t>chatbot</a:t>
            </a:r>
            <a:r>
              <a:rPr lang="en-IN" b="1" dirty="0"/>
              <a:t> = </a:t>
            </a:r>
            <a:r>
              <a:rPr lang="en-IN" b="1" dirty="0" err="1"/>
              <a:t>ChatBot</a:t>
            </a:r>
            <a:r>
              <a:rPr lang="en-IN" b="1" dirty="0"/>
              <a:t>(“</a:t>
            </a:r>
            <a:r>
              <a:rPr lang="en-IN" b="1" dirty="0" err="1"/>
              <a:t>Chatpot</a:t>
            </a:r>
            <a:r>
              <a:rPr lang="en-IN" b="1" dirty="0"/>
              <a:t>”)
</a:t>
            </a:r>
            <a:r>
              <a:rPr lang="en-IN" b="1" dirty="0" err="1"/>
              <a:t>exit_conditions</a:t>
            </a:r>
            <a:r>
              <a:rPr lang="en-IN" b="1" dirty="0"/>
              <a:t> = (“:q”, “quit”, “exit”)
while True:
    query = input(“&gt; “)
    if query in </a:t>
            </a:r>
            <a:r>
              <a:rPr lang="en-IN" b="1" dirty="0" err="1"/>
              <a:t>exit_conditions</a:t>
            </a:r>
            <a:r>
              <a:rPr lang="en-IN" b="1" dirty="0"/>
              <a:t>:
        break
</a:t>
            </a:r>
          </a:p>
          <a:p>
            <a:pPr marL="457200" lvl="1" indent="0">
              <a:buNone/>
            </a:pPr>
            <a:r>
              <a:rPr lang="en-IN" b="1" dirty="0"/>
              <a:t>    else:</a:t>
            </a:r>
          </a:p>
          <a:p>
            <a:pPr marL="457200" lvl="1" indent="0">
              <a:buNone/>
            </a:pPr>
            <a:r>
              <a:rPr lang="en-IN" b="1" dirty="0"/>
              <a:t>        print(f”🪴 {</a:t>
            </a:r>
            <a:r>
              <a:rPr lang="en-IN" b="1" dirty="0" err="1"/>
              <a:t>chatbot.get_response</a:t>
            </a:r>
            <a:r>
              <a:rPr lang="en-IN" b="1" dirty="0"/>
              <a:t>(query)}”)</a:t>
            </a:r>
            <a:endParaRPr lang="en-US" b="1" dirty="0"/>
          </a:p>
        </p:txBody>
      </p:sp>
    </p:spTree>
    <p:extLst>
      <p:ext uri="{BB962C8B-B14F-4D97-AF65-F5344CB8AC3E}">
        <p14:creationId xmlns:p14="http://schemas.microsoft.com/office/powerpoint/2010/main" val="469731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9623E-E35D-FACF-E8F3-C4DC00D01BF5}"/>
              </a:ext>
            </a:extLst>
          </p:cNvPr>
          <p:cNvSpPr>
            <a:spLocks noGrp="1"/>
          </p:cNvSpPr>
          <p:nvPr>
            <p:ph type="title"/>
          </p:nvPr>
        </p:nvSpPr>
        <p:spPr>
          <a:xfrm>
            <a:off x="1141413" y="770917"/>
            <a:ext cx="9905998" cy="1478570"/>
          </a:xfrm>
        </p:spPr>
        <p:txBody>
          <a:bodyPr/>
          <a:lstStyle/>
          <a:p>
            <a:r>
              <a:rPr lang="en-IN" b="1" u="sng" dirty="0">
                <a:solidFill>
                  <a:schemeClr val="accent4">
                    <a:lumMod val="75000"/>
                  </a:schemeClr>
                </a:solidFill>
              </a:rPr>
              <a:t>Begin training your </a:t>
            </a:r>
            <a:r>
              <a:rPr lang="en-IN" b="1" u="sng" dirty="0" err="1">
                <a:solidFill>
                  <a:schemeClr val="accent4">
                    <a:lumMod val="75000"/>
                  </a:schemeClr>
                </a:solidFill>
              </a:rPr>
              <a:t>chatbot</a:t>
            </a:r>
            <a:r>
              <a:rPr lang="en-IN" b="1" u="sng" dirty="0">
                <a:solidFill>
                  <a:schemeClr val="accent4">
                    <a:lumMod val="75000"/>
                  </a:schemeClr>
                </a:solidFill>
              </a:rPr>
              <a:t> :</a:t>
            </a:r>
            <a:endParaRPr lang="en-US" b="1" u="sng" dirty="0">
              <a:solidFill>
                <a:schemeClr val="accent4">
                  <a:lumMod val="75000"/>
                </a:schemeClr>
              </a:solidFill>
            </a:endParaRPr>
          </a:p>
        </p:txBody>
      </p:sp>
      <p:sp>
        <p:nvSpPr>
          <p:cNvPr id="3" name="Content Placeholder 2">
            <a:extLst>
              <a:ext uri="{FF2B5EF4-FFF2-40B4-BE49-F238E27FC236}">
                <a16:creationId xmlns:a16="http://schemas.microsoft.com/office/drawing/2014/main" id="{2262A2C2-EB96-F878-85E6-4FA83C9360C7}"/>
              </a:ext>
            </a:extLst>
          </p:cNvPr>
          <p:cNvSpPr>
            <a:spLocks noGrp="1"/>
          </p:cNvSpPr>
          <p:nvPr>
            <p:ph idx="1"/>
          </p:nvPr>
        </p:nvSpPr>
        <p:spPr/>
        <p:txBody>
          <a:bodyPr/>
          <a:lstStyle/>
          <a:p>
            <a:r>
              <a:rPr lang="en-IN" dirty="0"/>
              <a:t>In the previous step, you built a </a:t>
            </a:r>
            <a:r>
              <a:rPr lang="en-IN" dirty="0" err="1"/>
              <a:t>chatbot</a:t>
            </a:r>
            <a:r>
              <a:rPr lang="en-IN" dirty="0"/>
              <a:t> that you could interact with from your command line. The </a:t>
            </a:r>
            <a:r>
              <a:rPr lang="en-IN" dirty="0" err="1"/>
              <a:t>chatbot</a:t>
            </a:r>
            <a:r>
              <a:rPr lang="en-IN" dirty="0"/>
              <a:t> started from a clean slate and wasn’t very interesting to talk to.
In this step, you’ll train your </a:t>
            </a:r>
            <a:r>
              <a:rPr lang="en-IN" dirty="0" err="1"/>
              <a:t>chatbot</a:t>
            </a:r>
            <a:r>
              <a:rPr lang="en-IN" dirty="0"/>
              <a:t> using </a:t>
            </a:r>
            <a:r>
              <a:rPr lang="en-IN" dirty="0" err="1"/>
              <a:t>ListTrainer</a:t>
            </a:r>
            <a:r>
              <a:rPr lang="en-IN" dirty="0"/>
              <a:t> to make it a little smarter from the start. You’ll also learn about built-in trainers that come with </a:t>
            </a:r>
            <a:r>
              <a:rPr lang="en-IN" dirty="0" err="1"/>
              <a:t>ChatterBot</a:t>
            </a:r>
            <a:r>
              <a:rPr lang="en-IN" dirty="0"/>
              <a:t>, including their limitations.</a:t>
            </a:r>
            <a:endParaRPr lang="en-US" dirty="0"/>
          </a:p>
        </p:txBody>
      </p:sp>
    </p:spTree>
    <p:extLst>
      <p:ext uri="{BB962C8B-B14F-4D97-AF65-F5344CB8AC3E}">
        <p14:creationId xmlns:p14="http://schemas.microsoft.com/office/powerpoint/2010/main" val="353452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A7BF8-10A6-4005-A21C-7A5039AA1796}"/>
              </a:ext>
            </a:extLst>
          </p:cNvPr>
          <p:cNvSpPr>
            <a:spLocks noGrp="1"/>
          </p:cNvSpPr>
          <p:nvPr>
            <p:ph type="title"/>
          </p:nvPr>
        </p:nvSpPr>
        <p:spPr/>
        <p:txBody>
          <a:bodyPr/>
          <a:lstStyle/>
          <a:p>
            <a:r>
              <a:rPr lang="en-IN" dirty="0"/>
              <a:t>   </a:t>
            </a:r>
            <a:endParaRPr lang="en-US" dirty="0"/>
          </a:p>
        </p:txBody>
      </p:sp>
      <p:sp>
        <p:nvSpPr>
          <p:cNvPr id="3" name="Content Placeholder 2">
            <a:extLst>
              <a:ext uri="{FF2B5EF4-FFF2-40B4-BE49-F238E27FC236}">
                <a16:creationId xmlns:a16="http://schemas.microsoft.com/office/drawing/2014/main" id="{2E1DBAE9-24EC-45E2-72C8-86B5C65DCD85}"/>
              </a:ext>
            </a:extLst>
          </p:cNvPr>
          <p:cNvSpPr>
            <a:spLocks noGrp="1"/>
          </p:cNvSpPr>
          <p:nvPr>
            <p:ph idx="1"/>
          </p:nvPr>
        </p:nvSpPr>
        <p:spPr>
          <a:xfrm>
            <a:off x="2441703" y="336176"/>
            <a:ext cx="9750297" cy="5738002"/>
          </a:xfrm>
        </p:spPr>
        <p:txBody>
          <a:bodyPr>
            <a:noAutofit/>
          </a:bodyPr>
          <a:lstStyle/>
          <a:p>
            <a:pPr marL="0" indent="0">
              <a:buNone/>
            </a:pPr>
            <a:r>
              <a:rPr lang="en-IN" sz="2000" dirty="0"/>
              <a:t># </a:t>
            </a:r>
            <a:r>
              <a:rPr lang="en-IN" sz="2000" dirty="0" err="1"/>
              <a:t>bot.py</a:t>
            </a:r>
            <a:r>
              <a:rPr lang="en-IN" sz="2000" dirty="0"/>
              <a:t>
from chatterbot import </a:t>
            </a:r>
            <a:r>
              <a:rPr lang="en-IN" sz="2000" dirty="0" err="1"/>
              <a:t>ChatBot</a:t>
            </a:r>
            <a:r>
              <a:rPr lang="en-IN" sz="2000" dirty="0"/>
              <a:t>
from </a:t>
            </a:r>
            <a:r>
              <a:rPr lang="en-IN" sz="2000" dirty="0" err="1"/>
              <a:t>chatterbot.trainers</a:t>
            </a:r>
            <a:r>
              <a:rPr lang="en-IN" sz="2000" dirty="0"/>
              <a:t> import </a:t>
            </a:r>
            <a:r>
              <a:rPr lang="en-IN" sz="2000" dirty="0" err="1"/>
              <a:t>ListTrainer</a:t>
            </a:r>
            <a:r>
              <a:rPr lang="en-IN" sz="2000" dirty="0"/>
              <a:t>
</a:t>
            </a:r>
            <a:r>
              <a:rPr lang="en-IN" sz="2000" dirty="0" err="1"/>
              <a:t>chatbot</a:t>
            </a:r>
            <a:r>
              <a:rPr lang="en-IN" sz="2000" dirty="0"/>
              <a:t> = </a:t>
            </a:r>
            <a:r>
              <a:rPr lang="en-IN" sz="2000" dirty="0" err="1"/>
              <a:t>ChatBot</a:t>
            </a:r>
            <a:r>
              <a:rPr lang="en-IN" sz="2000" dirty="0"/>
              <a:t>(“</a:t>
            </a:r>
            <a:r>
              <a:rPr lang="en-IN" sz="2000" dirty="0" err="1"/>
              <a:t>Chatpot</a:t>
            </a:r>
            <a:r>
              <a:rPr lang="en-IN" sz="2000" dirty="0"/>
              <a:t>”)
trainer = </a:t>
            </a:r>
            <a:r>
              <a:rPr lang="en-IN" sz="2000" dirty="0" err="1"/>
              <a:t>ListTrainer</a:t>
            </a:r>
            <a:r>
              <a:rPr lang="en-IN" sz="2000" dirty="0"/>
              <a:t>(</a:t>
            </a:r>
            <a:r>
              <a:rPr lang="en-IN" sz="2000" dirty="0" err="1"/>
              <a:t>chatbot</a:t>
            </a:r>
            <a:r>
              <a:rPr lang="en-IN" sz="2000" dirty="0"/>
              <a:t>)
</a:t>
            </a:r>
            <a:r>
              <a:rPr lang="en-IN" sz="2000" dirty="0" err="1"/>
              <a:t>trainer.train</a:t>
            </a:r>
            <a:r>
              <a:rPr lang="en-IN" sz="2000" dirty="0"/>
              <a:t>([
    “Hi”,
    “Welcome, friend 🤗”,
])</a:t>
            </a:r>
            <a:endParaRPr lang="en-US" sz="2000" dirty="0"/>
          </a:p>
        </p:txBody>
      </p:sp>
    </p:spTree>
    <p:extLst>
      <p:ext uri="{BB962C8B-B14F-4D97-AF65-F5344CB8AC3E}">
        <p14:creationId xmlns:p14="http://schemas.microsoft.com/office/powerpoint/2010/main" val="3108446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275B1-EB9B-C24E-B167-5281B18DC4D6}"/>
              </a:ext>
            </a:extLst>
          </p:cNvPr>
          <p:cNvSpPr>
            <a:spLocks noGrp="1"/>
          </p:cNvSpPr>
          <p:nvPr>
            <p:ph type="title"/>
          </p:nvPr>
        </p:nvSpPr>
        <p:spPr/>
        <p:txBody>
          <a:bodyPr/>
          <a:lstStyle/>
          <a:p>
            <a:r>
              <a:rPr lang="en-IN" dirty="0"/>
              <a:t>    </a:t>
            </a:r>
            <a:endParaRPr lang="en-US" dirty="0"/>
          </a:p>
        </p:txBody>
      </p:sp>
      <p:sp>
        <p:nvSpPr>
          <p:cNvPr id="3" name="Content Placeholder 2">
            <a:extLst>
              <a:ext uri="{FF2B5EF4-FFF2-40B4-BE49-F238E27FC236}">
                <a16:creationId xmlns:a16="http://schemas.microsoft.com/office/drawing/2014/main" id="{4F3AC6BE-F914-3BAF-6148-6C33FADD28E4}"/>
              </a:ext>
            </a:extLst>
          </p:cNvPr>
          <p:cNvSpPr>
            <a:spLocks noGrp="1"/>
          </p:cNvSpPr>
          <p:nvPr>
            <p:ph idx="1"/>
          </p:nvPr>
        </p:nvSpPr>
        <p:spPr>
          <a:xfrm>
            <a:off x="2140913" y="353870"/>
            <a:ext cx="8906498" cy="5437331"/>
          </a:xfrm>
        </p:spPr>
        <p:txBody>
          <a:bodyPr>
            <a:noAutofit/>
          </a:bodyPr>
          <a:lstStyle/>
          <a:p>
            <a:pPr marL="0" indent="0">
              <a:buNone/>
            </a:pPr>
            <a:r>
              <a:rPr lang="en-IN" sz="2000" dirty="0" err="1"/>
              <a:t>Trainer.train</a:t>
            </a:r>
            <a:r>
              <a:rPr lang="en-IN" sz="2000" dirty="0"/>
              <a:t>([
    “Are you a plant?”,
    “No, I’m the pot below the plant!”,
])
</a:t>
            </a:r>
            <a:r>
              <a:rPr lang="en-IN" sz="2000" dirty="0" err="1"/>
              <a:t>exit_conditions</a:t>
            </a:r>
            <a:r>
              <a:rPr lang="en-IN" sz="2000" dirty="0"/>
              <a:t> = (“:q”, “quit”, “exit”)
while True:
    query = input(“&gt; “)
    if query in </a:t>
            </a:r>
            <a:r>
              <a:rPr lang="en-IN" sz="2000" dirty="0" err="1"/>
              <a:t>exit_conditions</a:t>
            </a:r>
            <a:r>
              <a:rPr lang="en-IN" sz="2000" dirty="0"/>
              <a:t>:
        break
    else:
        print(f”🪴 {</a:t>
            </a:r>
            <a:r>
              <a:rPr lang="en-IN" sz="2000" dirty="0" err="1"/>
              <a:t>chatbot.get_response</a:t>
            </a:r>
            <a:r>
              <a:rPr lang="en-IN" sz="2000" dirty="0"/>
              <a:t>(query)}”)</a:t>
            </a:r>
            <a:endParaRPr lang="en-US" sz="2000" dirty="0"/>
          </a:p>
        </p:txBody>
      </p:sp>
    </p:spTree>
    <p:extLst>
      <p:ext uri="{BB962C8B-B14F-4D97-AF65-F5344CB8AC3E}">
        <p14:creationId xmlns:p14="http://schemas.microsoft.com/office/powerpoint/2010/main" val="1387656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D3E38-C63F-F9D9-78FF-22978F18BDF6}"/>
              </a:ext>
            </a:extLst>
          </p:cNvPr>
          <p:cNvSpPr>
            <a:spLocks noGrp="1"/>
          </p:cNvSpPr>
          <p:nvPr>
            <p:ph type="title"/>
          </p:nvPr>
        </p:nvSpPr>
        <p:spPr/>
        <p:txBody>
          <a:bodyPr/>
          <a:lstStyle/>
          <a:p>
            <a:r>
              <a:rPr lang="en-IN" b="1" u="sng" dirty="0">
                <a:solidFill>
                  <a:schemeClr val="accent4">
                    <a:lumMod val="75000"/>
                  </a:schemeClr>
                </a:solidFill>
              </a:rPr>
              <a:t>Export a </a:t>
            </a:r>
            <a:r>
              <a:rPr lang="en-IN" b="1" u="sng" dirty="0" err="1">
                <a:solidFill>
                  <a:schemeClr val="accent4">
                    <a:lumMod val="75000"/>
                  </a:schemeClr>
                </a:solidFill>
              </a:rPr>
              <a:t>whatsapp</a:t>
            </a:r>
            <a:r>
              <a:rPr lang="en-IN" b="1" u="sng" dirty="0">
                <a:solidFill>
                  <a:schemeClr val="accent4">
                    <a:lumMod val="75000"/>
                  </a:schemeClr>
                </a:solidFill>
              </a:rPr>
              <a:t> chat :</a:t>
            </a:r>
            <a:endParaRPr lang="en-US" b="1" u="sng" dirty="0">
              <a:solidFill>
                <a:schemeClr val="accent4">
                  <a:lumMod val="75000"/>
                </a:schemeClr>
              </a:solidFill>
            </a:endParaRPr>
          </a:p>
        </p:txBody>
      </p:sp>
      <p:sp>
        <p:nvSpPr>
          <p:cNvPr id="3" name="Content Placeholder 2">
            <a:extLst>
              <a:ext uri="{FF2B5EF4-FFF2-40B4-BE49-F238E27FC236}">
                <a16:creationId xmlns:a16="http://schemas.microsoft.com/office/drawing/2014/main" id="{4C52BB17-60C1-490B-13D4-A0B399F7E50A}"/>
              </a:ext>
            </a:extLst>
          </p:cNvPr>
          <p:cNvSpPr>
            <a:spLocks noGrp="1"/>
          </p:cNvSpPr>
          <p:nvPr>
            <p:ph idx="1"/>
          </p:nvPr>
        </p:nvSpPr>
        <p:spPr/>
        <p:txBody>
          <a:bodyPr/>
          <a:lstStyle/>
          <a:p>
            <a:r>
              <a:rPr lang="en-IN" dirty="0"/>
              <a:t>At the end of this step, you’ll have downloaded a TXT file that contains the chat history of a WhatsApp conversation. If you don’t have a WhatsApp account or don’t want to work with your own conversational data, then you can download a sample chat export.</a:t>
            </a:r>
          </a:p>
          <a:p>
            <a:r>
              <a:rPr lang="en-IN" dirty="0"/>
              <a:t>To export the history of a conversation that you’ve had on WhatsApp, you need to open the conversation on your phone. Once you’re on the conversation screen, you can access the export.</a:t>
            </a:r>
            <a:endParaRPr lang="en-US" dirty="0"/>
          </a:p>
        </p:txBody>
      </p:sp>
    </p:spTree>
    <p:extLst>
      <p:ext uri="{BB962C8B-B14F-4D97-AF65-F5344CB8AC3E}">
        <p14:creationId xmlns:p14="http://schemas.microsoft.com/office/powerpoint/2010/main" val="3889051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FD613-A8A9-08FD-A810-2DB66A485BE7}"/>
              </a:ext>
            </a:extLst>
          </p:cNvPr>
          <p:cNvSpPr>
            <a:spLocks noGrp="1"/>
          </p:cNvSpPr>
          <p:nvPr>
            <p:ph type="title"/>
          </p:nvPr>
        </p:nvSpPr>
        <p:spPr/>
        <p:txBody>
          <a:bodyPr/>
          <a:lstStyle/>
          <a:p>
            <a:r>
              <a:rPr lang="en-IN" b="1" u="sng" dirty="0">
                <a:solidFill>
                  <a:schemeClr val="accent4">
                    <a:lumMod val="75000"/>
                  </a:schemeClr>
                </a:solidFill>
              </a:rPr>
              <a:t>Clean your chat export :</a:t>
            </a:r>
            <a:endParaRPr lang="en-US" b="1" u="sng" dirty="0">
              <a:solidFill>
                <a:schemeClr val="accent4">
                  <a:lumMod val="75000"/>
                </a:schemeClr>
              </a:solidFill>
            </a:endParaRPr>
          </a:p>
        </p:txBody>
      </p:sp>
      <p:sp>
        <p:nvSpPr>
          <p:cNvPr id="3" name="Content Placeholder 2">
            <a:extLst>
              <a:ext uri="{FF2B5EF4-FFF2-40B4-BE49-F238E27FC236}">
                <a16:creationId xmlns:a16="http://schemas.microsoft.com/office/drawing/2014/main" id="{ACEB549F-38C8-59D2-F094-D4A2A8C33814}"/>
              </a:ext>
            </a:extLst>
          </p:cNvPr>
          <p:cNvSpPr>
            <a:spLocks noGrp="1"/>
          </p:cNvSpPr>
          <p:nvPr>
            <p:ph idx="1"/>
          </p:nvPr>
        </p:nvSpPr>
        <p:spPr/>
        <p:txBody>
          <a:bodyPr/>
          <a:lstStyle/>
          <a:p>
            <a:r>
              <a:rPr lang="en-IN" dirty="0"/>
              <a:t>In this step, you’ll clean the WhatsApp chat export data so that you can use it as input to train your </a:t>
            </a:r>
            <a:r>
              <a:rPr lang="en-IN" dirty="0" err="1"/>
              <a:t>chatbot</a:t>
            </a:r>
            <a:r>
              <a:rPr lang="en-IN" dirty="0"/>
              <a:t> on an industry-specific topic. In this example, the topic will be... Houseplants!
Most data that you’ll use to train your </a:t>
            </a:r>
            <a:r>
              <a:rPr lang="en-IN" dirty="0" err="1"/>
              <a:t>chatbot</a:t>
            </a:r>
            <a:r>
              <a:rPr lang="en-IN" dirty="0"/>
              <a:t> will require some kind of cleaning before it can produce useful results. It’s just like the old saying goes.</a:t>
            </a:r>
            <a:endParaRPr lang="en-US" dirty="0"/>
          </a:p>
        </p:txBody>
      </p:sp>
    </p:spTree>
    <p:extLst>
      <p:ext uri="{BB962C8B-B14F-4D97-AF65-F5344CB8AC3E}">
        <p14:creationId xmlns:p14="http://schemas.microsoft.com/office/powerpoint/2010/main" val="102137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8857A-276F-BCD4-44A3-7DCA4E7ACD18}"/>
              </a:ext>
            </a:extLst>
          </p:cNvPr>
          <p:cNvSpPr>
            <a:spLocks noGrp="1"/>
          </p:cNvSpPr>
          <p:nvPr>
            <p:ph type="title"/>
          </p:nvPr>
        </p:nvSpPr>
        <p:spPr/>
        <p:txBody>
          <a:bodyPr/>
          <a:lstStyle/>
          <a:p>
            <a:r>
              <a:rPr lang="en-IN" dirty="0"/>
              <a:t>     </a:t>
            </a:r>
            <a:endParaRPr lang="en-US" dirty="0"/>
          </a:p>
        </p:txBody>
      </p:sp>
      <p:sp>
        <p:nvSpPr>
          <p:cNvPr id="3" name="Content Placeholder 2">
            <a:extLst>
              <a:ext uri="{FF2B5EF4-FFF2-40B4-BE49-F238E27FC236}">
                <a16:creationId xmlns:a16="http://schemas.microsoft.com/office/drawing/2014/main" id="{D7AD0FA5-B5E9-8339-19D3-8B45572F8A16}"/>
              </a:ext>
            </a:extLst>
          </p:cNvPr>
          <p:cNvSpPr>
            <a:spLocks noGrp="1"/>
          </p:cNvSpPr>
          <p:nvPr>
            <p:ph idx="1"/>
          </p:nvPr>
        </p:nvSpPr>
        <p:spPr>
          <a:xfrm>
            <a:off x="1769351" y="389257"/>
            <a:ext cx="10723440" cy="6079485"/>
          </a:xfrm>
        </p:spPr>
        <p:txBody>
          <a:bodyPr>
            <a:noAutofit/>
          </a:bodyPr>
          <a:lstStyle/>
          <a:p>
            <a:pPr marL="0" indent="0">
              <a:buNone/>
            </a:pPr>
            <a:r>
              <a:rPr lang="en-IN" dirty="0"/>
              <a:t># </a:t>
            </a:r>
            <a:r>
              <a:rPr lang="en-IN" dirty="0" err="1"/>
              <a:t>cleaner.py</a:t>
            </a:r>
            <a:r>
              <a:rPr lang="en-IN" dirty="0"/>
              <a:t>
import re
</a:t>
            </a:r>
            <a:r>
              <a:rPr lang="en-IN" dirty="0" err="1"/>
              <a:t>def</a:t>
            </a:r>
            <a:r>
              <a:rPr lang="en-IN" dirty="0"/>
              <a:t> </a:t>
            </a:r>
            <a:r>
              <a:rPr lang="en-IN" dirty="0" err="1"/>
              <a:t>remove_chat_metadata</a:t>
            </a:r>
            <a:r>
              <a:rPr lang="en-IN" dirty="0"/>
              <a:t>(</a:t>
            </a:r>
            <a:r>
              <a:rPr lang="en-IN" dirty="0" err="1"/>
              <a:t>chat_export_file</a:t>
            </a:r>
            <a:r>
              <a:rPr lang="en-IN" dirty="0"/>
              <a:t>):
    </a:t>
            </a:r>
            <a:r>
              <a:rPr lang="en-IN" dirty="0" err="1"/>
              <a:t>date_time</a:t>
            </a:r>
            <a:r>
              <a:rPr lang="en-IN" dirty="0"/>
              <a:t> = r”(\d+\/\d+\/\d+,\s\d+:\d+)”  # e.g. “9/16/22, 06:34”
    </a:t>
            </a:r>
            <a:r>
              <a:rPr lang="en-IN" dirty="0" err="1"/>
              <a:t>dash_whitespace</a:t>
            </a:r>
            <a:r>
              <a:rPr lang="en-IN" dirty="0"/>
              <a:t> = r”\s-\s”  # “ – “
    username = r”([\w\s]+)”  # e.g. “Martin”
    </a:t>
            </a:r>
            <a:r>
              <a:rPr lang="en-IN" dirty="0" err="1"/>
              <a:t>metadata_end</a:t>
            </a:r>
            <a:r>
              <a:rPr lang="en-IN" dirty="0"/>
              <a:t> = r”:\s”  # “: “
    pattern = </a:t>
            </a:r>
            <a:r>
              <a:rPr lang="en-IN" dirty="0" err="1"/>
              <a:t>date_time</a:t>
            </a:r>
            <a:r>
              <a:rPr lang="en-IN" dirty="0"/>
              <a:t> + </a:t>
            </a:r>
            <a:r>
              <a:rPr lang="en-IN" dirty="0" err="1"/>
              <a:t>dash_whitespace</a:t>
            </a:r>
            <a:r>
              <a:rPr lang="en-IN" dirty="0"/>
              <a:t> + username + </a:t>
            </a:r>
            <a:r>
              <a:rPr lang="en-IN" dirty="0" err="1"/>
              <a:t>metadata_end</a:t>
            </a:r>
            <a:endParaRPr lang="en-US" dirty="0"/>
          </a:p>
        </p:txBody>
      </p:sp>
    </p:spTree>
    <p:extLst>
      <p:ext uri="{BB962C8B-B14F-4D97-AF65-F5344CB8AC3E}">
        <p14:creationId xmlns:p14="http://schemas.microsoft.com/office/powerpoint/2010/main" val="16708762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Circuit</vt:lpstr>
      <vt:lpstr>RVs technical campus  </vt:lpstr>
      <vt:lpstr>CHATBOT using in chatterbot :</vt:lpstr>
      <vt:lpstr>         </vt:lpstr>
      <vt:lpstr>Begin training your chatbot :</vt:lpstr>
      <vt:lpstr>   </vt:lpstr>
      <vt:lpstr>    </vt:lpstr>
      <vt:lpstr>Export a whatsapp chat :</vt:lpstr>
      <vt:lpstr>Clean your chat export :</vt:lpstr>
      <vt:lpstr>     </vt:lpstr>
      <vt:lpstr>     </vt:lpstr>
      <vt:lpstr>     </vt:lpstr>
      <vt:lpstr>   </vt:lpstr>
      <vt:lpstr>   </vt:lpstr>
      <vt:lpstr>    </vt:lpstr>
      <vt:lpstr>   </vt:lpstr>
      <vt:lpstr>   </vt:lpstr>
      <vt:lpstr>Train your chatbot On custom data and start  Chatting :</vt:lpstr>
      <vt:lpstr>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RVs technical campus  </dc:title>
  <dc:creator>919345164612</dc:creator>
  <cp:lastModifiedBy>919345164612</cp:lastModifiedBy>
  <cp:revision>2</cp:revision>
  <dcterms:created xsi:type="dcterms:W3CDTF">2023-11-01T03:51:01Z</dcterms:created>
  <dcterms:modified xsi:type="dcterms:W3CDTF">2023-11-01T04:41:26Z</dcterms:modified>
</cp:coreProperties>
</file>