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69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8794-02A1-9AF4-94BE-6449E2BB5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3388" y="1558163"/>
            <a:ext cx="8791575" cy="873632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RVs technical campus 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FC8C6-9F88-CE8B-5373-820F389A5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1114" y="2431795"/>
            <a:ext cx="8791575" cy="1655762"/>
          </a:xfrm>
        </p:spPr>
        <p:txBody>
          <a:bodyPr>
            <a:normAutofit/>
          </a:bodyPr>
          <a:lstStyle/>
          <a:p>
            <a:r>
              <a:rPr lang="en-IN" sz="3600" b="1" i="1" dirty="0">
                <a:solidFill>
                  <a:schemeClr val="accent4">
                    <a:lumMod val="75000"/>
                  </a:schemeClr>
                </a:solidFill>
              </a:rPr>
              <a:t>Create a </a:t>
            </a:r>
            <a:r>
              <a:rPr lang="en-IN" sz="3600" b="1" i="1" dirty="0" err="1">
                <a:solidFill>
                  <a:schemeClr val="accent4">
                    <a:lumMod val="75000"/>
                  </a:schemeClr>
                </a:solidFill>
              </a:rPr>
              <a:t>chatbot</a:t>
            </a:r>
            <a:r>
              <a:rPr lang="en-IN" sz="3600" b="1" i="1" dirty="0">
                <a:solidFill>
                  <a:schemeClr val="accent4">
                    <a:lumMod val="75000"/>
                  </a:schemeClr>
                </a:solidFill>
              </a:rPr>
              <a:t> in python</a:t>
            </a:r>
            <a:r>
              <a:rPr lang="en-IN" sz="2800" b="1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US" sz="28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53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F7DB-549E-E7BD-8D2A-9406840C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What is speech recognize ?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DDA7-29B5-F33B-E13F-244E35F29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Speech Recognition works with methods and technologies to enable recognition and translation of human spoken languages into something that the computer or AI can understand and respond to.</a:t>
            </a:r>
          </a:p>
          <a:p>
            <a:r>
              <a:rPr lang="en-IN" dirty="0"/>
              <a:t>For computers, understanding numbers is easier than understanding words and speech.</a:t>
            </a:r>
          </a:p>
        </p:txBody>
      </p:sp>
    </p:spTree>
    <p:extLst>
      <p:ext uri="{BB962C8B-B14F-4D97-AF65-F5344CB8AC3E}">
        <p14:creationId xmlns:p14="http://schemas.microsoft.com/office/powerpoint/2010/main" val="348579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BE31-B256-051D-262C-BD03DE66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BB40C-EF0C-B78F-CAC5-781C7821A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268" y="0"/>
            <a:ext cx="8561475" cy="577610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Code 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/>
              <a:t>import </a:t>
            </a:r>
            <a:r>
              <a:rPr lang="en-IN" dirty="0" err="1"/>
              <a:t>speech_recognition</a:t>
            </a:r>
            <a:r>
              <a:rPr lang="en-IN" dirty="0"/>
              <a:t> as </a:t>
            </a:r>
            <a:r>
              <a:rPr lang="en-IN" dirty="0" err="1"/>
              <a:t>sr</a:t>
            </a:r>
            <a:r>
              <a:rPr lang="en-IN" dirty="0"/>
              <a:t>
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speech_to_text</a:t>
            </a:r>
            <a:r>
              <a:rPr lang="en-IN" dirty="0"/>
              <a:t>(self):
    recognizer = </a:t>
            </a:r>
            <a:r>
              <a:rPr lang="en-IN" dirty="0" err="1"/>
              <a:t>sr.Recognizer</a:t>
            </a:r>
            <a:r>
              <a:rPr lang="en-IN" dirty="0"/>
              <a:t>()
    with </a:t>
            </a:r>
            <a:r>
              <a:rPr lang="en-IN" dirty="0" err="1"/>
              <a:t>sr.Microphone</a:t>
            </a:r>
            <a:r>
              <a:rPr lang="en-IN" dirty="0"/>
              <a:t>() as mic:
         print(“listening...”)
         audio = </a:t>
            </a:r>
            <a:r>
              <a:rPr lang="en-IN" dirty="0" err="1"/>
              <a:t>recognizer.listen</a:t>
            </a:r>
            <a:r>
              <a:rPr lang="en-IN" dirty="0"/>
              <a:t>(mic)
    try:
         </a:t>
            </a:r>
            <a:r>
              <a:rPr lang="en-IN" dirty="0" err="1"/>
              <a:t>self.text</a:t>
            </a:r>
            <a:r>
              <a:rPr lang="en-IN" dirty="0"/>
              <a:t> = </a:t>
            </a:r>
            <a:r>
              <a:rPr lang="en-IN" dirty="0" err="1"/>
              <a:t>recognizer.recognize_google</a:t>
            </a:r>
            <a:r>
              <a:rPr lang="en-IN" dirty="0"/>
              <a:t>(audio)
         print(“me </a:t>
            </a:r>
            <a:r>
              <a:rPr lang="en-IN" dirty="0">
                <a:sym typeface="Wingdings" pitchFamily="2" charset="2"/>
              </a:rPr>
              <a:t></a:t>
            </a:r>
            <a:r>
              <a:rPr lang="en-IN" dirty="0"/>
              <a:t> “, </a:t>
            </a:r>
            <a:r>
              <a:rPr lang="en-IN" dirty="0" err="1"/>
              <a:t>self.text</a:t>
            </a:r>
            <a:r>
              <a:rPr lang="en-IN" dirty="0"/>
              <a:t>)
    except:
         print(“me </a:t>
            </a:r>
            <a:r>
              <a:rPr lang="en-IN" dirty="0">
                <a:sym typeface="Wingdings" pitchFamily="2" charset="2"/>
              </a:rPr>
              <a:t></a:t>
            </a:r>
            <a:r>
              <a:rPr lang="en-IN" dirty="0"/>
              <a:t>  ERROR”)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06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DF3B-2F7D-0EA9-77E4-45418F74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AD50-1B29-56F6-5E2F-461040210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074" y="884675"/>
            <a:ext cx="8800337" cy="4906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# Execute the AI
if __name__ == “__main__”:
     </a:t>
            </a:r>
            <a:r>
              <a:rPr lang="en-IN" dirty="0" err="1"/>
              <a:t>ai</a:t>
            </a:r>
            <a:r>
              <a:rPr lang="en-IN" dirty="0"/>
              <a:t> = </a:t>
            </a:r>
            <a:r>
              <a:rPr lang="en-IN" dirty="0" err="1"/>
              <a:t>ChatBot</a:t>
            </a:r>
            <a:r>
              <a:rPr lang="en-IN" dirty="0"/>
              <a:t>(name=“Dev”)
     while True:
         </a:t>
            </a:r>
            <a:r>
              <a:rPr lang="en-IN" dirty="0" err="1"/>
              <a:t>ai.speech_to_text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dirty="0"/>
              <a:t>----- Starting up dev -----</a:t>
            </a:r>
          </a:p>
          <a:p>
            <a:pPr marL="0" indent="0">
              <a:buNone/>
            </a:pPr>
            <a:r>
              <a:rPr lang="en-IN" dirty="0"/>
              <a:t>Listening...</a:t>
            </a:r>
          </a:p>
          <a:p>
            <a:pPr marL="0" indent="0">
              <a:buNone/>
            </a:pPr>
            <a:r>
              <a:rPr lang="en-IN" dirty="0"/>
              <a:t>Me --&gt; Try to say something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28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3C33-AAA2-AE91-1147-50EE6A26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AA6B4-5122-E5A0-03C3-EDB5700BD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74692"/>
            <a:ext cx="9905999" cy="5664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Processing suitable Response:</a:t>
            </a:r>
          </a:p>
          <a:p>
            <a:pPr marL="0" indent="0">
              <a:buNone/>
            </a:pPr>
            <a:r>
              <a:rPr lang="en-IN" dirty="0"/>
              <a:t>AI needs to be able to respond to the audio signals that you gave to it. In simpler words, our </a:t>
            </a:r>
            <a:r>
              <a:rPr lang="en-IN" dirty="0" err="1"/>
              <a:t>chatbot</a:t>
            </a:r>
            <a:r>
              <a:rPr lang="en-IN" dirty="0"/>
              <a:t> has received the input. Now, it must process it and come up with suitable responses and be able to give output or response to the human speech interaction.</a:t>
            </a:r>
          </a:p>
          <a:p>
            <a:pPr marL="0" indent="0">
              <a:buNone/>
            </a:pPr>
            <a:r>
              <a:rPr lang="en-IN" dirty="0"/>
              <a:t>This method ensures that the </a:t>
            </a:r>
            <a:r>
              <a:rPr lang="en-IN" dirty="0" err="1"/>
              <a:t>chatbot</a:t>
            </a:r>
            <a:r>
              <a:rPr lang="en-IN" dirty="0"/>
              <a:t> will be activated by speaking its name.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Code :</a:t>
            </a:r>
          </a:p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wake_up</a:t>
            </a:r>
            <a:r>
              <a:rPr lang="en-IN" dirty="0"/>
              <a:t>(self, text):
    return True if </a:t>
            </a:r>
            <a:r>
              <a:rPr lang="en-IN" dirty="0" err="1"/>
              <a:t>self.name</a:t>
            </a:r>
            <a:r>
              <a:rPr lang="en-IN" dirty="0"/>
              <a:t> in text</a:t>
            </a:r>
          </a:p>
        </p:txBody>
      </p:sp>
    </p:spTree>
    <p:extLst>
      <p:ext uri="{BB962C8B-B14F-4D97-AF65-F5344CB8AC3E}">
        <p14:creationId xmlns:p14="http://schemas.microsoft.com/office/powerpoint/2010/main" val="346611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F427-4AFD-07DD-DE52-27566847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17B2-124D-B0CD-D1B6-2B0103A2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121" y="230016"/>
            <a:ext cx="9905999" cy="59143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Fine-tuning bot response : </a:t>
            </a:r>
          </a:p>
          <a:p>
            <a:pPr marL="0" indent="0">
              <a:buNone/>
            </a:pPr>
            <a:r>
              <a:rPr lang="en-IN" sz="1800" dirty="0"/>
              <a:t>After the </a:t>
            </a:r>
            <a:r>
              <a:rPr lang="en-IN" sz="1800" dirty="0" err="1"/>
              <a:t>chatbot</a:t>
            </a:r>
            <a:r>
              <a:rPr lang="en-IN" sz="1800" dirty="0"/>
              <a:t> hears its name, it will formulate a response accordingly and say something back. For this, the </a:t>
            </a:r>
            <a:r>
              <a:rPr lang="en-IN" sz="1800" dirty="0" err="1"/>
              <a:t>chatbot</a:t>
            </a:r>
            <a:r>
              <a:rPr lang="en-IN" sz="1800" dirty="0"/>
              <a:t> requires a text-to-speech module as well. Here, we will be using GTTS or Google Text to Speech library to save mp3 files on the file system which can be easily played back.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Code:</a:t>
            </a:r>
          </a:p>
          <a:p>
            <a:pPr marL="0" indent="0">
              <a:buNone/>
            </a:pPr>
            <a:r>
              <a:rPr lang="en-IN" sz="1800" dirty="0"/>
              <a:t>From </a:t>
            </a:r>
            <a:r>
              <a:rPr lang="en-IN" sz="1800" dirty="0" err="1"/>
              <a:t>gtts</a:t>
            </a:r>
            <a:r>
              <a:rPr lang="en-IN" sz="1800" dirty="0"/>
              <a:t> import </a:t>
            </a:r>
            <a:r>
              <a:rPr lang="en-IN" sz="1800" dirty="0" err="1"/>
              <a:t>gTTS</a:t>
            </a:r>
            <a:r>
              <a:rPr lang="en-IN" sz="1800" dirty="0"/>
              <a:t>
import </a:t>
            </a:r>
            <a:r>
              <a:rPr lang="en-IN" sz="1800" dirty="0" err="1"/>
              <a:t>os</a:t>
            </a:r>
            <a:r>
              <a:rPr lang="en-IN" sz="1800" dirty="0"/>
              <a:t>
@staticmethod
</a:t>
            </a:r>
            <a:r>
              <a:rPr lang="en-IN" sz="1800" dirty="0" err="1"/>
              <a:t>def</a:t>
            </a:r>
            <a:r>
              <a:rPr lang="en-IN" sz="1800" dirty="0"/>
              <a:t> </a:t>
            </a:r>
            <a:r>
              <a:rPr lang="en-IN" sz="1800" dirty="0" err="1"/>
              <a:t>text_to_speech</a:t>
            </a:r>
            <a:r>
              <a:rPr lang="en-IN" sz="1800" dirty="0"/>
              <a:t>(text):
    print(“AI </a:t>
            </a:r>
            <a:r>
              <a:rPr lang="en-IN" sz="1800" dirty="0">
                <a:sym typeface="Wingdings" pitchFamily="2" charset="2"/>
              </a:rPr>
              <a:t></a:t>
            </a:r>
            <a:r>
              <a:rPr lang="en-IN" sz="1800" dirty="0"/>
              <a:t> “, text)
    speaker = </a:t>
            </a:r>
            <a:r>
              <a:rPr lang="en-IN" sz="1800" dirty="0" err="1"/>
              <a:t>gTTS</a:t>
            </a:r>
            <a:r>
              <a:rPr lang="en-IN" sz="1800" dirty="0"/>
              <a:t>(text=text, </a:t>
            </a:r>
            <a:r>
              <a:rPr lang="en-IN" sz="1800" dirty="0" err="1"/>
              <a:t>lang</a:t>
            </a:r>
            <a:r>
              <a:rPr lang="en-IN" sz="1800" dirty="0"/>
              <a:t>=“</a:t>
            </a:r>
            <a:r>
              <a:rPr lang="en-IN" sz="1800" dirty="0" err="1"/>
              <a:t>en</a:t>
            </a:r>
            <a:r>
              <a:rPr lang="en-IN" sz="1800" dirty="0"/>
              <a:t>”, slow=False)
    </a:t>
            </a:r>
            <a:r>
              <a:rPr lang="en-IN" sz="1800" dirty="0" err="1"/>
              <a:t>speaker.save</a:t>
            </a:r>
            <a:r>
              <a:rPr lang="en-IN" sz="1800" dirty="0"/>
              <a:t>(“res.mp3”)
    </a:t>
            </a:r>
            <a:r>
              <a:rPr lang="en-IN" sz="1800" dirty="0" err="1"/>
              <a:t>os.system</a:t>
            </a:r>
            <a:r>
              <a:rPr lang="en-IN" sz="1800" dirty="0"/>
              <a:t>(“start res.mp3”)  #if you have a </a:t>
            </a:r>
            <a:r>
              <a:rPr lang="en-IN" sz="1800" dirty="0" err="1"/>
              <a:t>macbook</a:t>
            </a:r>
            <a:r>
              <a:rPr lang="en-IN" sz="1800" dirty="0"/>
              <a:t>-&gt;</a:t>
            </a:r>
            <a:r>
              <a:rPr lang="en-IN" sz="1800" dirty="0" err="1"/>
              <a:t>afplay</a:t>
            </a:r>
            <a:r>
              <a:rPr lang="en-IN" sz="1800" dirty="0"/>
              <a:t> or for windows use-&gt;start
    </a:t>
            </a:r>
            <a:r>
              <a:rPr lang="en-IN" sz="1800" dirty="0" err="1"/>
              <a:t>os.remove</a:t>
            </a:r>
            <a:r>
              <a:rPr lang="en-IN" sz="1800" dirty="0"/>
              <a:t>(“res.mp3”)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3053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F5C1-E990-1CEA-893A-CADB08E5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0A4E-75DC-4930-B93A-F3830170D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591" y="618518"/>
            <a:ext cx="9118820" cy="5172683"/>
          </a:xfrm>
        </p:spPr>
        <p:txBody>
          <a:bodyPr>
            <a:no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Code :</a:t>
            </a:r>
          </a:p>
          <a:p>
            <a:pPr marL="0" indent="0">
              <a:buNone/>
            </a:pPr>
            <a:r>
              <a:rPr lang="en-IN" sz="1800" dirty="0"/>
              <a:t>#Those two functions can be used like this
# Execute the AI
if __name__ == “__main__”:
     </a:t>
            </a:r>
            <a:r>
              <a:rPr lang="en-IN" sz="1800" dirty="0" err="1"/>
              <a:t>ai</a:t>
            </a:r>
            <a:r>
              <a:rPr lang="en-IN" sz="1800" dirty="0"/>
              <a:t> = </a:t>
            </a:r>
            <a:r>
              <a:rPr lang="en-IN" sz="1800" dirty="0" err="1"/>
              <a:t>ChatBot</a:t>
            </a:r>
            <a:r>
              <a:rPr lang="en-IN" sz="1800" dirty="0"/>
              <a:t>(name=“Dev”)
     while True:
         </a:t>
            </a:r>
            <a:r>
              <a:rPr lang="en-IN" sz="1800" dirty="0" err="1"/>
              <a:t>ai.speech_to_text</a:t>
            </a:r>
            <a:r>
              <a:rPr lang="en-IN" sz="1800" dirty="0"/>
              <a:t>()
         ## wake up
         if </a:t>
            </a:r>
            <a:r>
              <a:rPr lang="en-IN" sz="1800" dirty="0" err="1"/>
              <a:t>ai.wake_up</a:t>
            </a:r>
            <a:r>
              <a:rPr lang="en-IN" sz="1800" dirty="0"/>
              <a:t>(</a:t>
            </a:r>
            <a:r>
              <a:rPr lang="en-IN" sz="1800" dirty="0" err="1"/>
              <a:t>ai.text</a:t>
            </a:r>
            <a:r>
              <a:rPr lang="en-IN" sz="1800" dirty="0"/>
              <a:t>) is True:
             res = “Hello I am Dev the AI, what can I do for you?”
         </a:t>
            </a:r>
            <a:r>
              <a:rPr lang="en-IN" sz="1800" dirty="0" err="1"/>
              <a:t>ai.text_to_speech</a:t>
            </a:r>
            <a:r>
              <a:rPr lang="en-IN" sz="1800" dirty="0"/>
              <a:t>(res)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81981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F475-5561-74C0-A545-DA8F86F7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79CCF-B558-E631-3C5B-8336931EC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041" y="940350"/>
            <a:ext cx="9905999" cy="49773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Output :</a:t>
            </a:r>
          </a:p>
          <a:p>
            <a:pPr marL="0" indent="0">
              <a:buNone/>
            </a:pPr>
            <a:r>
              <a:rPr lang="en-IN" dirty="0"/>
              <a:t>------ starting up dev ------</a:t>
            </a:r>
          </a:p>
          <a:p>
            <a:pPr marL="0" indent="0">
              <a:buNone/>
            </a:pPr>
            <a:r>
              <a:rPr lang="en-IN" dirty="0"/>
              <a:t>Listening...</a:t>
            </a:r>
          </a:p>
          <a:p>
            <a:pPr marL="0" indent="0">
              <a:buNone/>
            </a:pPr>
            <a:r>
              <a:rPr lang="en-IN" dirty="0"/>
              <a:t>Me </a:t>
            </a:r>
            <a:r>
              <a:rPr lang="en-IN" dirty="0">
                <a:sym typeface="Wingdings" pitchFamily="2" charset="2"/>
              </a:rPr>
              <a:t>--&gt; Hey dev</a:t>
            </a:r>
          </a:p>
          <a:p>
            <a:pPr marL="0" indent="0">
              <a:buNone/>
            </a:pPr>
            <a:r>
              <a:rPr lang="en-IN" dirty="0"/>
              <a:t>AI --&gt; Hello </a:t>
            </a:r>
            <a:r>
              <a:rPr lang="en-IN" dirty="0" err="1"/>
              <a:t>iam</a:t>
            </a:r>
            <a:r>
              <a:rPr lang="en-IN" dirty="0"/>
              <a:t> dev the AI , what can I do For you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Code :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datetime</a:t>
            </a:r>
            <a:r>
              <a:rPr lang="en-IN" dirty="0"/>
              <a:t>
@staticmethod
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action_time</a:t>
            </a:r>
            <a:r>
              <a:rPr lang="en-IN" dirty="0"/>
              <a:t>():
    return </a:t>
            </a:r>
            <a:r>
              <a:rPr lang="en-IN" dirty="0" err="1"/>
              <a:t>datetime.datetime.now</a:t>
            </a:r>
            <a:r>
              <a:rPr lang="en-IN" dirty="0"/>
              <a:t>().time().</a:t>
            </a:r>
            <a:r>
              <a:rPr lang="en-IN" dirty="0" err="1"/>
              <a:t>strftime</a:t>
            </a:r>
            <a:r>
              <a:rPr lang="en-IN" dirty="0"/>
              <a:t>(‘%H:%M’)
#and run the script after adding the above function to the AI class</a:t>
            </a:r>
          </a:p>
        </p:txBody>
      </p:sp>
    </p:spTree>
    <p:extLst>
      <p:ext uri="{BB962C8B-B14F-4D97-AF65-F5344CB8AC3E}">
        <p14:creationId xmlns:p14="http://schemas.microsoft.com/office/powerpoint/2010/main" val="62893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2682-0D10-A675-73D4-459CCE80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593ED-502C-5667-856D-EA91A2EBF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768" y="265402"/>
            <a:ext cx="8782643" cy="5030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# Run the AI
if __name__ == “__main__”:
</a:t>
            </a:r>
            <a:r>
              <a:rPr lang="en-IN" dirty="0" err="1"/>
              <a:t>ai</a:t>
            </a:r>
            <a:r>
              <a:rPr lang="en-IN" dirty="0"/>
              <a:t> = </a:t>
            </a:r>
            <a:r>
              <a:rPr lang="en-IN" dirty="0" err="1"/>
              <a:t>ChatBot</a:t>
            </a:r>
            <a:r>
              <a:rPr lang="en-IN" dirty="0"/>
              <a:t>(name=“Dev”)
while True:
         </a:t>
            </a:r>
            <a:r>
              <a:rPr lang="en-IN" dirty="0" err="1"/>
              <a:t>ai.speech_to_text</a:t>
            </a:r>
            <a:r>
              <a:rPr lang="en-IN" dirty="0"/>
              <a:t>()
         ## waking up
         if </a:t>
            </a:r>
            <a:r>
              <a:rPr lang="en-IN" dirty="0" err="1"/>
              <a:t>ai.wake_up</a:t>
            </a:r>
            <a:r>
              <a:rPr lang="en-IN" dirty="0"/>
              <a:t>(</a:t>
            </a:r>
            <a:r>
              <a:rPr lang="en-IN" dirty="0" err="1"/>
              <a:t>ai.text</a:t>
            </a:r>
            <a:r>
              <a:rPr lang="en-IN" dirty="0"/>
              <a:t>) is True:
             res = “Hello I am Dev the AI, what can I do for you?”
         ## do any action
         </a:t>
            </a:r>
            <a:r>
              <a:rPr lang="en-IN" dirty="0" err="1"/>
              <a:t>elif</a:t>
            </a:r>
            <a:r>
              <a:rPr lang="en-IN" dirty="0"/>
              <a:t> “time” in </a:t>
            </a:r>
            <a:r>
              <a:rPr lang="en-IN" dirty="0" err="1"/>
              <a:t>ai.text</a:t>
            </a:r>
            <a:r>
              <a:rPr lang="en-IN" dirty="0"/>
              <a:t>:
            res = </a:t>
            </a:r>
            <a:r>
              <a:rPr lang="en-IN" dirty="0" err="1"/>
              <a:t>ai.action_time</a:t>
            </a:r>
            <a:r>
              <a:rPr lang="en-IN" dirty="0"/>
              <a:t>()</a:t>
            </a:r>
            <a:r>
              <a:rPr lang="en-IN" sz="2000" dirty="0"/>
              <a:t>
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584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FFBD-77F6-186A-4200-D7EE5FF1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412C5-DAC3-FE81-D99A-6EF9D654D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79303"/>
            <a:ext cx="9905999" cy="471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## respond politely
         </a:t>
            </a:r>
            <a:r>
              <a:rPr lang="en-IN" dirty="0" err="1"/>
              <a:t>elif</a:t>
            </a:r>
            <a:r>
              <a:rPr lang="en-IN" dirty="0"/>
              <a:t> any(</a:t>
            </a:r>
            <a:r>
              <a:rPr lang="en-IN" dirty="0" err="1"/>
              <a:t>i</a:t>
            </a:r>
            <a:r>
              <a:rPr lang="en-IN" dirty="0"/>
              <a:t> in </a:t>
            </a:r>
            <a:r>
              <a:rPr lang="en-IN" dirty="0" err="1"/>
              <a:t>ai.text</a:t>
            </a:r>
            <a:r>
              <a:rPr lang="en-IN" dirty="0"/>
              <a:t> for </a:t>
            </a:r>
            <a:r>
              <a:rPr lang="en-IN" dirty="0" err="1"/>
              <a:t>i</a:t>
            </a:r>
            <a:r>
              <a:rPr lang="en-IN" dirty="0"/>
              <a:t> in [“</a:t>
            </a:r>
            <a:r>
              <a:rPr lang="en-IN" dirty="0" err="1"/>
              <a:t>thank”,”thanks</a:t>
            </a:r>
            <a:r>
              <a:rPr lang="en-IN" dirty="0"/>
              <a:t>”]):
            res = </a:t>
            </a:r>
            <a:r>
              <a:rPr lang="en-IN" dirty="0" err="1"/>
              <a:t>np.random.choice</a:t>
            </a:r>
            <a:r>
              <a:rPr lang="en-IN" dirty="0"/>
              <a:t>(
                  [“you’re </a:t>
            </a:r>
            <a:r>
              <a:rPr lang="en-IN" dirty="0" err="1"/>
              <a:t>welcome!”,”anytime</a:t>
            </a:r>
            <a:r>
              <a:rPr lang="en-IN" dirty="0"/>
              <a:t>!”,
                   “no </a:t>
            </a:r>
            <a:r>
              <a:rPr lang="en-IN" dirty="0" err="1"/>
              <a:t>problem!”,”cool</a:t>
            </a:r>
            <a:r>
              <a:rPr lang="en-IN" dirty="0"/>
              <a:t>!”,
                   “I’m here if you need </a:t>
            </a:r>
            <a:r>
              <a:rPr lang="en-IN" dirty="0" err="1"/>
              <a:t>me!”,”peace</a:t>
            </a:r>
            <a:r>
              <a:rPr lang="en-IN" dirty="0"/>
              <a:t> out!”])
         </a:t>
            </a:r>
            <a:r>
              <a:rPr lang="en-IN" dirty="0" err="1"/>
              <a:t>ai.text_to_speech</a:t>
            </a:r>
            <a:r>
              <a:rPr lang="en-IN" dirty="0"/>
              <a:t>(res)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72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52EE-A402-6E47-3CCF-DF97F03F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78014" y="3262158"/>
            <a:ext cx="9905998" cy="1478570"/>
          </a:xfrm>
        </p:spPr>
        <p:txBody>
          <a:bodyPr/>
          <a:lstStyle/>
          <a:p>
            <a:r>
              <a:rPr lang="en-IN" dirty="0"/>
              <a:t>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3B9-F6FF-9B49-4318-756449698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1" y="477724"/>
            <a:ext cx="9905999" cy="57680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Output :</a:t>
            </a:r>
          </a:p>
          <a:p>
            <a:pPr marL="0" indent="0">
              <a:buNone/>
            </a:pPr>
            <a:r>
              <a:rPr lang="en-IN" dirty="0"/>
              <a:t>----- Starting up dev -----</a:t>
            </a:r>
          </a:p>
          <a:p>
            <a:pPr marL="0" indent="0">
              <a:buNone/>
            </a:pPr>
            <a:r>
              <a:rPr lang="en-IN" dirty="0"/>
              <a:t>Listening...</a:t>
            </a:r>
          </a:p>
          <a:p>
            <a:pPr marL="0" indent="0">
              <a:buNone/>
            </a:pPr>
            <a:r>
              <a:rPr lang="en-IN" dirty="0"/>
              <a:t>Me --&gt; Hey dev</a:t>
            </a:r>
          </a:p>
          <a:p>
            <a:pPr marL="0" indent="0">
              <a:buNone/>
            </a:pPr>
            <a:r>
              <a:rPr lang="en-IN" dirty="0"/>
              <a:t>AI --&gt; Hello </a:t>
            </a:r>
            <a:r>
              <a:rPr lang="en-IN" dirty="0" err="1"/>
              <a:t>iam</a:t>
            </a:r>
            <a:r>
              <a:rPr lang="en-IN" dirty="0"/>
              <a:t> dev the AI, what Can I do for you ?</a:t>
            </a:r>
          </a:p>
          <a:p>
            <a:pPr marL="0" indent="0">
              <a:buNone/>
            </a:pPr>
            <a:r>
              <a:rPr lang="en-IN" dirty="0"/>
              <a:t>Listening...</a:t>
            </a:r>
          </a:p>
          <a:p>
            <a:pPr marL="0" indent="0">
              <a:buNone/>
            </a:pPr>
            <a:r>
              <a:rPr lang="en-IN" dirty="0"/>
              <a:t>Me --&gt; what is the time </a:t>
            </a:r>
          </a:p>
          <a:p>
            <a:pPr marL="0" indent="0">
              <a:buNone/>
            </a:pPr>
            <a:r>
              <a:rPr lang="en-IN" dirty="0"/>
              <a:t>AI --&gt; 17:30</a:t>
            </a:r>
          </a:p>
          <a:p>
            <a:pPr marL="0" indent="0">
              <a:buNone/>
            </a:pPr>
            <a:r>
              <a:rPr lang="en-IN" dirty="0"/>
              <a:t>Listening...</a:t>
            </a:r>
          </a:p>
          <a:p>
            <a:pPr marL="0" indent="0">
              <a:buNone/>
            </a:pPr>
            <a:r>
              <a:rPr lang="en-IN" dirty="0"/>
              <a:t>Me --&gt; thanks</a:t>
            </a:r>
          </a:p>
          <a:p>
            <a:pPr marL="0" indent="0">
              <a:buNone/>
            </a:pPr>
            <a:r>
              <a:rPr lang="en-IN" dirty="0"/>
              <a:t>AI --&gt; cool</a:t>
            </a:r>
          </a:p>
          <a:p>
            <a:pPr marL="0" indent="0">
              <a:buNone/>
            </a:pPr>
            <a:r>
              <a:rPr lang="en-IN" dirty="0"/>
              <a:t>Listening...</a:t>
            </a:r>
          </a:p>
        </p:txBody>
      </p:sp>
    </p:spTree>
    <p:extLst>
      <p:ext uri="{BB962C8B-B14F-4D97-AF65-F5344CB8AC3E}">
        <p14:creationId xmlns:p14="http://schemas.microsoft.com/office/powerpoint/2010/main" val="283650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4CEF-FDE0-4131-BB58-604E008E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Introduction to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</a:rPr>
              <a:t>ai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</a:rPr>
              <a:t>chatbot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 :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3E90-5580-61E4-20F2-E402686C4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have a conversation with your AI, you need a few pre-trained tools which can help you build an AI </a:t>
            </a:r>
            <a:r>
              <a:rPr lang="en-IN" dirty="0" err="1"/>
              <a:t>chatbot</a:t>
            </a:r>
            <a:r>
              <a:rPr lang="en-IN" dirty="0"/>
              <a:t> system. In this article, we will guide you to combine speech recognition processes with an artificial intelligence algorithm.</a:t>
            </a:r>
          </a:p>
          <a:p>
            <a:r>
              <a:rPr lang="en-IN" dirty="0" err="1"/>
              <a:t>Chatbots</a:t>
            </a:r>
            <a:r>
              <a:rPr lang="en-IN" dirty="0"/>
              <a:t> are applications that businesses and other entities employ to facilitate automated conversations between AI and humans.</a:t>
            </a:r>
          </a:p>
          <a:p>
            <a:r>
              <a:rPr lang="en-IN" dirty="0"/>
              <a:t>We will utilize speech recognition APIs and pre-trained Transformer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30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CBFD-0B27-624B-3A16-E2536E64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The language model for Ai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</a:rPr>
              <a:t>chatbot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 :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CAE35-6C7A-3DCF-1566-9502741B3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use a Transformer Language Model for our </a:t>
            </a:r>
            <a:r>
              <a:rPr lang="en-IN" dirty="0" err="1"/>
              <a:t>chatbot</a:t>
            </a:r>
            <a:r>
              <a:rPr lang="en-IN" dirty="0"/>
              <a:t>. This model was presented by Google and it replaced the earlier traditional sequence to sequence models with attention mechanisms.</a:t>
            </a:r>
          </a:p>
          <a:p>
            <a:r>
              <a:rPr lang="en-IN" dirty="0"/>
              <a:t>Hence, the model easily performs NLP tasks. Some of the most popularly used language models are Google’s BERT and </a:t>
            </a:r>
            <a:r>
              <a:rPr lang="en-IN" dirty="0" err="1"/>
              <a:t>OpenAI’s</a:t>
            </a:r>
            <a:r>
              <a:rPr lang="en-IN" dirty="0"/>
              <a:t> GPT.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13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3A13-53D1-5B2B-99D3-F3FE5D62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927" y="0"/>
            <a:ext cx="9905998" cy="1478570"/>
          </a:xfrm>
        </p:spPr>
        <p:txBody>
          <a:bodyPr/>
          <a:lstStyle/>
          <a:p>
            <a:r>
              <a:rPr lang="en-IN" dirty="0"/>
              <a:t>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F972-1C80-49E8-0006-13D37A39B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927" y="866981"/>
            <a:ext cx="9127484" cy="4924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bg1"/>
                </a:solidFill>
              </a:rPr>
              <a:t>Code :</a:t>
            </a:r>
          </a:p>
          <a:p>
            <a:pPr marL="0" indent="0">
              <a:buNone/>
            </a:pPr>
            <a:r>
              <a:rPr lang="en-IN" sz="2800" dirty="0"/>
              <a:t>Import transformers
</a:t>
            </a:r>
            <a:r>
              <a:rPr lang="en-IN" sz="2800" dirty="0" err="1"/>
              <a:t>nlp</a:t>
            </a:r>
            <a:r>
              <a:rPr lang="en-IN" sz="2800" dirty="0"/>
              <a:t> = </a:t>
            </a:r>
            <a:r>
              <a:rPr lang="en-IN" sz="2800" dirty="0" err="1"/>
              <a:t>transformers.pipeline</a:t>
            </a:r>
            <a:r>
              <a:rPr lang="en-IN" sz="2800" dirty="0"/>
              <a:t>(“conversational”, 
                            model=“</a:t>
            </a:r>
            <a:r>
              <a:rPr lang="en-IN" sz="2800" dirty="0" err="1"/>
              <a:t>microsoft</a:t>
            </a:r>
            <a:r>
              <a:rPr lang="en-IN" sz="2800" dirty="0"/>
              <a:t>/</a:t>
            </a:r>
            <a:r>
              <a:rPr lang="en-IN" sz="2800" dirty="0" err="1"/>
              <a:t>DialoGPT</a:t>
            </a:r>
            <a:r>
              <a:rPr lang="en-IN" sz="2800" dirty="0"/>
              <a:t>-medium”)
#Time to try it out
</a:t>
            </a:r>
            <a:r>
              <a:rPr lang="en-IN" sz="2800" dirty="0" err="1"/>
              <a:t>input_text</a:t>
            </a:r>
            <a:r>
              <a:rPr lang="en-IN" sz="2800" dirty="0"/>
              <a:t> = “hello!”
</a:t>
            </a:r>
            <a:r>
              <a:rPr lang="en-IN" sz="2800" dirty="0" err="1"/>
              <a:t>nlp</a:t>
            </a:r>
            <a:r>
              <a:rPr lang="en-IN" sz="2800" dirty="0"/>
              <a:t>(</a:t>
            </a:r>
            <a:r>
              <a:rPr lang="en-IN" sz="2800" dirty="0" err="1"/>
              <a:t>transformers.Conversation</a:t>
            </a:r>
            <a:r>
              <a:rPr lang="en-IN" sz="2800" dirty="0"/>
              <a:t>(</a:t>
            </a:r>
            <a:r>
              <a:rPr lang="en-IN" sz="2800" dirty="0" err="1"/>
              <a:t>input_text</a:t>
            </a:r>
            <a:r>
              <a:rPr lang="en-IN" sz="2800" dirty="0"/>
              <a:t>), </a:t>
            </a:r>
            <a:r>
              <a:rPr lang="en-IN" sz="2800" dirty="0" err="1"/>
              <a:t>pad_token_id</a:t>
            </a:r>
            <a:r>
              <a:rPr lang="en-IN" sz="2800" dirty="0"/>
              <a:t>=50256)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1383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8F0A-9409-79F3-82CC-F4FAA1BF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90" y="-319237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Final code :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4C629-91D4-5CD8-8731-797B44E9E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137" y="604173"/>
            <a:ext cx="8074903" cy="4977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# for speech-to-text
import </a:t>
            </a:r>
            <a:r>
              <a:rPr lang="en-IN" dirty="0" err="1"/>
              <a:t>speech_recognition</a:t>
            </a:r>
            <a:r>
              <a:rPr lang="en-IN" dirty="0"/>
              <a:t> as </a:t>
            </a:r>
            <a:r>
              <a:rPr lang="en-IN" dirty="0" err="1"/>
              <a:t>sr</a:t>
            </a:r>
            <a:r>
              <a:rPr lang="en-IN" dirty="0"/>
              <a:t>
# for text-to-speech
from </a:t>
            </a:r>
            <a:r>
              <a:rPr lang="en-IN" dirty="0" err="1"/>
              <a:t>gtts</a:t>
            </a:r>
            <a:r>
              <a:rPr lang="en-IN" dirty="0"/>
              <a:t> import </a:t>
            </a:r>
            <a:r>
              <a:rPr lang="en-IN" dirty="0" err="1"/>
              <a:t>gTTS</a:t>
            </a:r>
            <a:r>
              <a:rPr lang="en-IN" dirty="0"/>
              <a:t>
# for language model
import transformers
import </a:t>
            </a:r>
            <a:r>
              <a:rPr lang="en-IN" dirty="0" err="1"/>
              <a:t>os</a:t>
            </a:r>
            <a:r>
              <a:rPr lang="en-IN" dirty="0"/>
              <a:t>
import time
import </a:t>
            </a:r>
            <a:r>
              <a:rPr lang="en-IN" dirty="0" err="1"/>
              <a:t>os</a:t>
            </a:r>
            <a:r>
              <a:rPr lang="en-IN" dirty="0"/>
              <a:t>
import </a:t>
            </a:r>
            <a:r>
              <a:rPr lang="en-IN" dirty="0" err="1"/>
              <a:t>datetime</a:t>
            </a:r>
            <a:r>
              <a:rPr lang="en-IN" dirty="0"/>
              <a:t>
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08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F11A-964B-F358-7DFB-7778AA78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ACEE-E252-D3F3-A4A3-090E2E100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703" y="860546"/>
            <a:ext cx="8977271" cy="5378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Class </a:t>
            </a:r>
            <a:r>
              <a:rPr lang="en-IN" sz="2000" dirty="0" err="1"/>
              <a:t>ChatBot</a:t>
            </a:r>
            <a:r>
              <a:rPr lang="en-IN" sz="2000" dirty="0"/>
              <a:t>():
    </a:t>
            </a:r>
            <a:r>
              <a:rPr lang="en-IN" sz="2000" dirty="0" err="1"/>
              <a:t>def</a:t>
            </a:r>
            <a:r>
              <a:rPr lang="en-IN" sz="2000" dirty="0"/>
              <a:t> __</a:t>
            </a:r>
            <a:r>
              <a:rPr lang="en-IN" sz="2000" dirty="0" err="1"/>
              <a:t>init</a:t>
            </a:r>
            <a:r>
              <a:rPr lang="en-IN" sz="2000" dirty="0"/>
              <a:t>__(self, name):
        print(“----- Starting up”, name, “-----”)
        </a:t>
            </a:r>
            <a:r>
              <a:rPr lang="en-IN" sz="2000" dirty="0" err="1"/>
              <a:t>self.name</a:t>
            </a:r>
            <a:r>
              <a:rPr lang="en-IN" sz="2000" dirty="0"/>
              <a:t> = name
    </a:t>
            </a:r>
            <a:r>
              <a:rPr lang="en-IN" sz="2000" dirty="0" err="1"/>
              <a:t>def</a:t>
            </a:r>
            <a:r>
              <a:rPr lang="en-IN" sz="2000" dirty="0"/>
              <a:t> </a:t>
            </a:r>
            <a:r>
              <a:rPr lang="en-IN" sz="2000" dirty="0" err="1"/>
              <a:t>speech_to_text</a:t>
            </a:r>
            <a:r>
              <a:rPr lang="en-IN" sz="2000" dirty="0"/>
              <a:t>(self):
        recognizer = </a:t>
            </a:r>
            <a:r>
              <a:rPr lang="en-IN" sz="2000" dirty="0" err="1"/>
              <a:t>sr.Recognizer</a:t>
            </a:r>
            <a:r>
              <a:rPr lang="en-IN" sz="2000" dirty="0"/>
              <a:t>()
        with </a:t>
            </a:r>
            <a:r>
              <a:rPr lang="en-IN" sz="2000" dirty="0" err="1"/>
              <a:t>sr.Microphone</a:t>
            </a:r>
            <a:r>
              <a:rPr lang="en-IN" sz="2000" dirty="0"/>
              <a:t>() as mic:
            print(“Listening...”)
            audio = </a:t>
            </a:r>
            <a:r>
              <a:rPr lang="en-IN" sz="2000" dirty="0" err="1"/>
              <a:t>recognizer.listen</a:t>
            </a:r>
            <a:r>
              <a:rPr lang="en-IN" sz="2000" dirty="0"/>
              <a:t>(mic)
            </a:t>
            </a:r>
            <a:r>
              <a:rPr lang="en-IN" sz="2000" dirty="0" err="1"/>
              <a:t>self.text</a:t>
            </a:r>
            <a:r>
              <a:rPr lang="en-IN" sz="2000" dirty="0"/>
              <a:t>=“ERROR”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4660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3ED2-59DE-6056-9344-FD222C78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B200E-AB03-FD3E-DBEF-DD6CBED1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4752" y="618518"/>
            <a:ext cx="9012659" cy="51726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err="1"/>
              <a:t>Self.text</a:t>
            </a:r>
            <a:r>
              <a:rPr lang="en-IN" dirty="0"/>
              <a:t> = </a:t>
            </a:r>
            <a:r>
              <a:rPr lang="en-IN" dirty="0" err="1"/>
              <a:t>recognizer.recognize_google</a:t>
            </a:r>
            <a:r>
              <a:rPr lang="en-IN" dirty="0"/>
              <a:t>(audio)
            print(“Me  </a:t>
            </a:r>
            <a:r>
              <a:rPr lang="en-IN" dirty="0">
                <a:sym typeface="Wingdings" pitchFamily="2" charset="2"/>
              </a:rPr>
              <a:t></a:t>
            </a:r>
            <a:r>
              <a:rPr lang="en-IN" dirty="0"/>
              <a:t> “, </a:t>
            </a:r>
            <a:r>
              <a:rPr lang="en-IN" dirty="0" err="1"/>
              <a:t>self.text</a:t>
            </a:r>
            <a:r>
              <a:rPr lang="en-IN" dirty="0"/>
              <a:t>)
        except:
            print(“Me  </a:t>
            </a:r>
            <a:r>
              <a:rPr lang="en-IN" dirty="0">
                <a:sym typeface="Wingdings" pitchFamily="2" charset="2"/>
              </a:rPr>
              <a:t></a:t>
            </a:r>
            <a:r>
              <a:rPr lang="en-IN" dirty="0"/>
              <a:t>  ERROR”)
    @staticmethod
  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text_to_speech</a:t>
            </a:r>
            <a:r>
              <a:rPr lang="en-IN" dirty="0"/>
              <a:t>(text):
        print(“Dev </a:t>
            </a:r>
            <a:r>
              <a:rPr lang="en-IN" dirty="0">
                <a:sym typeface="Wingdings" pitchFamily="2" charset="2"/>
              </a:rPr>
              <a:t></a:t>
            </a:r>
            <a:r>
              <a:rPr lang="en-IN" dirty="0"/>
              <a:t> “, text)</a:t>
            </a:r>
          </a:p>
          <a:p>
            <a:pPr marL="0" indent="0">
              <a:buNone/>
            </a:pPr>
            <a:r>
              <a:rPr lang="en-IN" dirty="0"/>
              <a:t>Speaker = </a:t>
            </a:r>
            <a:r>
              <a:rPr lang="en-IN" dirty="0" err="1"/>
              <a:t>gTTS</a:t>
            </a:r>
            <a:r>
              <a:rPr lang="en-IN" dirty="0"/>
              <a:t>(text=text, </a:t>
            </a:r>
            <a:r>
              <a:rPr lang="en-IN" dirty="0" err="1"/>
              <a:t>lang</a:t>
            </a:r>
            <a:r>
              <a:rPr lang="en-IN" dirty="0"/>
              <a:t>=“</a:t>
            </a:r>
            <a:r>
              <a:rPr lang="en-IN" dirty="0" err="1"/>
              <a:t>en</a:t>
            </a:r>
            <a:r>
              <a:rPr lang="en-IN" dirty="0"/>
              <a:t>”, slow=False)
        </a:t>
            </a:r>
            <a:r>
              <a:rPr lang="en-IN" dirty="0" err="1"/>
              <a:t>speaker.save</a:t>
            </a:r>
            <a:r>
              <a:rPr lang="en-IN" dirty="0"/>
              <a:t>(“res.mp3”)
        </a:t>
            </a:r>
            <a:r>
              <a:rPr lang="en-IN" dirty="0" err="1"/>
              <a:t>statbuf</a:t>
            </a:r>
            <a:r>
              <a:rPr lang="en-IN" dirty="0"/>
              <a:t> = </a:t>
            </a:r>
            <a:r>
              <a:rPr lang="en-IN" dirty="0" err="1"/>
              <a:t>os.stat</a:t>
            </a:r>
            <a:r>
              <a:rPr lang="en-IN" dirty="0"/>
              <a:t>(“res.mp3”)
        </a:t>
            </a:r>
            <a:r>
              <a:rPr lang="en-IN" dirty="0" err="1"/>
              <a:t>mbytes</a:t>
            </a:r>
            <a:r>
              <a:rPr lang="en-IN" dirty="0"/>
              <a:t> = </a:t>
            </a:r>
            <a:r>
              <a:rPr lang="en-IN" dirty="0" err="1"/>
              <a:t>statbuf.st_size</a:t>
            </a:r>
            <a:r>
              <a:rPr lang="en-IN" dirty="0"/>
              <a:t> / 1024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08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A5DC-0BAC-990B-246F-889C0E3A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6CC8-4587-C27A-9F6A-59E8B69A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638" y="743127"/>
            <a:ext cx="8428773" cy="50480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Duration = </a:t>
            </a:r>
            <a:r>
              <a:rPr lang="en-IN" sz="2000" dirty="0" err="1"/>
              <a:t>mbytes</a:t>
            </a:r>
            <a:r>
              <a:rPr lang="en-IN" sz="2000" dirty="0"/>
              <a:t> / 200
        </a:t>
            </a:r>
            <a:r>
              <a:rPr lang="en-IN" sz="2000" dirty="0" err="1"/>
              <a:t>os.system</a:t>
            </a:r>
            <a:r>
              <a:rPr lang="en-IN" sz="2000" dirty="0"/>
              <a:t>(‘start res.mp3’)  #if you are using mac-&gt;</a:t>
            </a:r>
            <a:r>
              <a:rPr lang="en-IN" sz="2000" dirty="0" err="1"/>
              <a:t>afplay</a:t>
            </a:r>
            <a:r>
              <a:rPr lang="en-IN" sz="2000" dirty="0"/>
              <a:t> or else for windows-&gt;start
        # </a:t>
            </a:r>
            <a:r>
              <a:rPr lang="en-IN" sz="2000" dirty="0" err="1"/>
              <a:t>os.system</a:t>
            </a:r>
            <a:r>
              <a:rPr lang="en-IN" sz="2000" dirty="0"/>
              <a:t>(“close res.mp3”)
        </a:t>
            </a:r>
            <a:r>
              <a:rPr lang="en-IN" sz="2000" dirty="0" err="1"/>
              <a:t>time.sleep</a:t>
            </a:r>
            <a:r>
              <a:rPr lang="en-IN" sz="2000" dirty="0"/>
              <a:t>(</a:t>
            </a:r>
            <a:r>
              <a:rPr lang="en-IN" sz="2000" dirty="0" err="1"/>
              <a:t>int</a:t>
            </a:r>
            <a:r>
              <a:rPr lang="en-IN" sz="2000" dirty="0"/>
              <a:t>(50*duration))
        </a:t>
            </a:r>
            <a:r>
              <a:rPr lang="en-IN" sz="2000" dirty="0" err="1"/>
              <a:t>os.remove</a:t>
            </a:r>
            <a:r>
              <a:rPr lang="en-IN" sz="2000" dirty="0"/>
              <a:t>(“res.mp3”)
    </a:t>
            </a:r>
            <a:r>
              <a:rPr lang="en-IN" sz="2000" dirty="0" err="1"/>
              <a:t>def</a:t>
            </a:r>
            <a:r>
              <a:rPr lang="en-IN" sz="2000" dirty="0"/>
              <a:t> </a:t>
            </a:r>
            <a:r>
              <a:rPr lang="en-IN" sz="2000" dirty="0" err="1"/>
              <a:t>wake_up</a:t>
            </a:r>
            <a:r>
              <a:rPr lang="en-IN" sz="2000" dirty="0"/>
              <a:t>(self, text):
        return True if </a:t>
            </a:r>
            <a:r>
              <a:rPr lang="en-IN" sz="2000" dirty="0" err="1"/>
              <a:t>self.name</a:t>
            </a:r>
            <a:r>
              <a:rPr lang="en-IN" sz="2000" dirty="0"/>
              <a:t> in </a:t>
            </a:r>
            <a:r>
              <a:rPr lang="en-IN" sz="2000" dirty="0" err="1"/>
              <a:t>text.lower</a:t>
            </a:r>
            <a:r>
              <a:rPr lang="en-IN" sz="2000" dirty="0"/>
              <a:t>() else False
    @staticmethod
    </a:t>
            </a:r>
            <a:r>
              <a:rPr lang="en-IN" sz="2000" dirty="0" err="1"/>
              <a:t>def</a:t>
            </a:r>
            <a:r>
              <a:rPr lang="en-IN" sz="2000" dirty="0"/>
              <a:t> </a:t>
            </a:r>
            <a:r>
              <a:rPr lang="en-IN" sz="2000" dirty="0" err="1"/>
              <a:t>action_time</a:t>
            </a:r>
            <a:r>
              <a:rPr lang="en-IN" sz="2000" dirty="0"/>
              <a:t>():
        return </a:t>
            </a:r>
            <a:r>
              <a:rPr lang="en-IN" sz="2000" dirty="0" err="1"/>
              <a:t>datetime.datetime.now</a:t>
            </a:r>
            <a:r>
              <a:rPr lang="en-IN" sz="2000" dirty="0"/>
              <a:t>().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6595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310C-A979-6B45-9B3B-D6C73D4E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546D-BC27-5366-7F0F-B95C221B5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622" y="648407"/>
            <a:ext cx="9171900" cy="556118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If __name__ == “__main__”:
    </a:t>
            </a:r>
            <a:r>
              <a:rPr lang="en-IN" dirty="0" err="1"/>
              <a:t>ai</a:t>
            </a:r>
            <a:r>
              <a:rPr lang="en-IN" dirty="0"/>
              <a:t> = </a:t>
            </a:r>
            <a:r>
              <a:rPr lang="en-IN" dirty="0" err="1"/>
              <a:t>ChatBot</a:t>
            </a:r>
            <a:r>
              <a:rPr lang="en-IN" dirty="0"/>
              <a:t>(name=“dev”)
    </a:t>
            </a:r>
            <a:r>
              <a:rPr lang="en-IN" dirty="0" err="1"/>
              <a:t>nlp</a:t>
            </a:r>
            <a:r>
              <a:rPr lang="en-IN" dirty="0"/>
              <a:t> = </a:t>
            </a:r>
            <a:r>
              <a:rPr lang="en-IN" dirty="0" err="1"/>
              <a:t>transformers.pipeline</a:t>
            </a:r>
            <a:r>
              <a:rPr lang="en-IN" dirty="0"/>
              <a:t>(“conversational”, model=“</a:t>
            </a:r>
            <a:r>
              <a:rPr lang="en-IN" dirty="0" err="1"/>
              <a:t>microsoft</a:t>
            </a:r>
            <a:r>
              <a:rPr lang="en-IN" dirty="0"/>
              <a:t>/</a:t>
            </a:r>
            <a:r>
              <a:rPr lang="en-IN" dirty="0" err="1"/>
              <a:t>DialoGPT</a:t>
            </a:r>
            <a:r>
              <a:rPr lang="en-IN" dirty="0"/>
              <a:t>-medium”)
    </a:t>
            </a:r>
            <a:r>
              <a:rPr lang="en-IN" dirty="0" err="1"/>
              <a:t>os.environ</a:t>
            </a:r>
            <a:r>
              <a:rPr lang="en-IN" dirty="0"/>
              <a:t>[“TOKENIZERS_PARALLELISM”] = “true”
    ex=True
    while ex:
        </a:t>
            </a:r>
            <a:r>
              <a:rPr lang="en-IN" dirty="0" err="1"/>
              <a:t>ai.speech_to_text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     If </a:t>
            </a:r>
            <a:r>
              <a:rPr lang="en-IN" dirty="0" err="1"/>
              <a:t>ai.wake_up</a:t>
            </a:r>
            <a:r>
              <a:rPr lang="en-IN" dirty="0"/>
              <a:t>(</a:t>
            </a:r>
            <a:r>
              <a:rPr lang="en-IN" dirty="0" err="1"/>
              <a:t>ai.text</a:t>
            </a:r>
            <a:r>
              <a:rPr lang="en-IN" dirty="0"/>
              <a:t>) is True:
            res = “Hello I am Dave the AI, what can I do for you?”
        ## action time
        </a:t>
            </a:r>
            <a:r>
              <a:rPr lang="en-IN" dirty="0" err="1"/>
              <a:t>elif</a:t>
            </a:r>
            <a:r>
              <a:rPr lang="en-IN" dirty="0"/>
              <a:t> “time” in </a:t>
            </a:r>
            <a:r>
              <a:rPr lang="en-IN" dirty="0" err="1"/>
              <a:t>ai.text</a:t>
            </a:r>
            <a:r>
              <a:rPr lang="en-IN" dirty="0"/>
              <a:t>:
            res = </a:t>
            </a:r>
            <a:r>
              <a:rPr lang="en-IN" dirty="0" err="1"/>
              <a:t>ai.action_time</a:t>
            </a:r>
            <a:r>
              <a:rPr lang="en-IN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44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FB05-ECF2-9162-3793-834FA063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6C684-D8F6-27EF-B86E-FBA67ED43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867" y="1096997"/>
            <a:ext cx="9596544" cy="4694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err="1"/>
              <a:t>Elif</a:t>
            </a:r>
            <a:r>
              <a:rPr lang="en-IN" sz="2000" dirty="0"/>
              <a:t> any(</a:t>
            </a:r>
            <a:r>
              <a:rPr lang="en-IN" sz="2000" dirty="0" err="1"/>
              <a:t>i</a:t>
            </a:r>
            <a:r>
              <a:rPr lang="en-IN" sz="2000" dirty="0"/>
              <a:t> in </a:t>
            </a:r>
            <a:r>
              <a:rPr lang="en-IN" sz="2000" dirty="0" err="1"/>
              <a:t>ai.text</a:t>
            </a:r>
            <a:r>
              <a:rPr lang="en-IN" sz="2000" dirty="0"/>
              <a:t> for </a:t>
            </a:r>
            <a:r>
              <a:rPr lang="en-IN" sz="2000" dirty="0" err="1"/>
              <a:t>i</a:t>
            </a:r>
            <a:r>
              <a:rPr lang="en-IN" sz="2000" dirty="0"/>
              <a:t> in [“</a:t>
            </a:r>
            <a:r>
              <a:rPr lang="en-IN" sz="2000" dirty="0" err="1"/>
              <a:t>thank”,”thanks</a:t>
            </a:r>
            <a:r>
              <a:rPr lang="en-IN" sz="2000" dirty="0"/>
              <a:t>”]):
            res = </a:t>
            </a:r>
            <a:r>
              <a:rPr lang="en-IN" sz="2000" dirty="0" err="1"/>
              <a:t>np.random.choice</a:t>
            </a:r>
            <a:r>
              <a:rPr lang="en-IN" sz="2000" dirty="0"/>
              <a:t>([“you’re </a:t>
            </a:r>
            <a:r>
              <a:rPr lang="en-IN" sz="2000" dirty="0" err="1"/>
              <a:t>welcome!”,”anytime!”,”no</a:t>
            </a:r>
            <a:r>
              <a:rPr lang="en-IN" sz="2000" dirty="0"/>
              <a:t> </a:t>
            </a:r>
            <a:r>
              <a:rPr lang="en-IN" sz="2000" dirty="0" err="1"/>
              <a:t>problem!”,”cool!”,”I’m</a:t>
            </a:r>
            <a:r>
              <a:rPr lang="en-IN" sz="2000" dirty="0"/>
              <a:t> here if you need </a:t>
            </a:r>
            <a:r>
              <a:rPr lang="en-IN" sz="2000" dirty="0" err="1"/>
              <a:t>me!”,”mention</a:t>
            </a:r>
            <a:r>
              <a:rPr lang="en-IN" sz="2000" dirty="0"/>
              <a:t> not”])
        </a:t>
            </a:r>
            <a:r>
              <a:rPr lang="en-IN" sz="2000" dirty="0" err="1"/>
              <a:t>elif</a:t>
            </a:r>
            <a:r>
              <a:rPr lang="en-IN" sz="2000" dirty="0"/>
              <a:t> any(</a:t>
            </a:r>
            <a:r>
              <a:rPr lang="en-IN" sz="2000" dirty="0" err="1"/>
              <a:t>i</a:t>
            </a:r>
            <a:r>
              <a:rPr lang="en-IN" sz="2000" dirty="0"/>
              <a:t> in </a:t>
            </a:r>
            <a:r>
              <a:rPr lang="en-IN" sz="2000" dirty="0" err="1"/>
              <a:t>ai.text</a:t>
            </a:r>
            <a:r>
              <a:rPr lang="en-IN" sz="2000" dirty="0"/>
              <a:t> for </a:t>
            </a:r>
            <a:r>
              <a:rPr lang="en-IN" sz="2000" dirty="0" err="1"/>
              <a:t>i</a:t>
            </a:r>
            <a:r>
              <a:rPr lang="en-IN" sz="2000" dirty="0"/>
              <a:t> in [“</a:t>
            </a:r>
            <a:r>
              <a:rPr lang="en-IN" sz="2000" dirty="0" err="1"/>
              <a:t>exit”,”close</a:t>
            </a:r>
            <a:r>
              <a:rPr lang="en-IN" sz="2000" dirty="0"/>
              <a:t>”]):
            res = </a:t>
            </a:r>
            <a:r>
              <a:rPr lang="en-IN" sz="2000" dirty="0" err="1"/>
              <a:t>np.random.choice</a:t>
            </a:r>
            <a:r>
              <a:rPr lang="en-IN" sz="2000" dirty="0"/>
              <a:t>([“</a:t>
            </a:r>
            <a:r>
              <a:rPr lang="en-IN" sz="2000" dirty="0" err="1"/>
              <a:t>Tata”,”Have</a:t>
            </a:r>
            <a:r>
              <a:rPr lang="en-IN" sz="2000" dirty="0"/>
              <a:t> a good </a:t>
            </a:r>
            <a:r>
              <a:rPr lang="en-IN" sz="2000" dirty="0" err="1"/>
              <a:t>day”,”Bye”,”Goodbye”,”Hope</a:t>
            </a:r>
            <a:r>
              <a:rPr lang="en-IN" sz="2000" dirty="0"/>
              <a:t> to meet </a:t>
            </a:r>
            <a:r>
              <a:rPr lang="en-IN" sz="2000" dirty="0" err="1"/>
              <a:t>soon”,”peace</a:t>
            </a:r>
            <a:r>
              <a:rPr lang="en-IN" sz="2000" dirty="0"/>
              <a:t> out!”])
            ex=False
        ## conversation
        else:   
            if </a:t>
            </a:r>
            <a:r>
              <a:rPr lang="en-IN" sz="2000" dirty="0" err="1"/>
              <a:t>ai.text</a:t>
            </a:r>
            <a:r>
              <a:rPr lang="en-IN" sz="2000" dirty="0"/>
              <a:t>==“ERROR”:
                res=“Sorry, come again?”
  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9555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0888-7C96-3C01-FDF1-60742333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8C2A0-20C1-39F6-ACDB-1DF4E5A6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653" y="1683287"/>
            <a:ext cx="9905999" cy="4588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else:
                chat = </a:t>
            </a:r>
            <a:r>
              <a:rPr lang="en-IN" dirty="0" err="1"/>
              <a:t>nlp</a:t>
            </a:r>
            <a:r>
              <a:rPr lang="en-IN" dirty="0"/>
              <a:t>(</a:t>
            </a:r>
            <a:r>
              <a:rPr lang="en-IN" dirty="0" err="1"/>
              <a:t>transformers.Conversation</a:t>
            </a:r>
            <a:r>
              <a:rPr lang="en-IN" dirty="0"/>
              <a:t>(</a:t>
            </a:r>
            <a:r>
              <a:rPr lang="en-IN" dirty="0" err="1"/>
              <a:t>ai.text</a:t>
            </a:r>
            <a:r>
              <a:rPr lang="en-IN" dirty="0"/>
              <a:t>), </a:t>
            </a:r>
            <a:r>
              <a:rPr lang="en-IN" dirty="0" err="1"/>
              <a:t>pad_token_id</a:t>
            </a:r>
            <a:r>
              <a:rPr lang="en-IN" dirty="0"/>
              <a:t>=50256)
                res = </a:t>
            </a:r>
            <a:r>
              <a:rPr lang="en-IN" dirty="0" err="1"/>
              <a:t>str</a:t>
            </a:r>
            <a:r>
              <a:rPr lang="en-IN" dirty="0"/>
              <a:t>(chat)
                res = res[</a:t>
            </a:r>
            <a:r>
              <a:rPr lang="en-IN" dirty="0" err="1"/>
              <a:t>res.find</a:t>
            </a:r>
            <a:r>
              <a:rPr lang="en-IN" dirty="0"/>
              <a:t>(“bot &gt;&gt; “)+6:].strip()
        </a:t>
            </a:r>
            <a:r>
              <a:rPr lang="en-IN" dirty="0" err="1"/>
              <a:t>ai.text_to_speech</a:t>
            </a:r>
            <a:r>
              <a:rPr lang="en-IN" dirty="0"/>
              <a:t>(res)
    print(“----- Closing down Dev -----”)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94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A2DE-A5EF-7698-98D8-26422F80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Conclusion :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0475-3A81-16AA-3A81-E311AC1BE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use this </a:t>
            </a:r>
            <a:r>
              <a:rPr lang="en-IN" dirty="0" err="1"/>
              <a:t>chatbot</a:t>
            </a:r>
            <a:r>
              <a:rPr lang="en-IN" dirty="0"/>
              <a:t> as a foundation for developing one that communicates like a human. The code samples we’ve shared are versatile and can serve as building blocks for similar </a:t>
            </a:r>
            <a:r>
              <a:rPr lang="en-IN" dirty="0" err="1"/>
              <a:t>chatbot</a:t>
            </a:r>
            <a:r>
              <a:rPr lang="en-IN" dirty="0"/>
              <a:t> projects.</a:t>
            </a:r>
          </a:p>
          <a:p>
            <a:r>
              <a:rPr lang="en-IN" dirty="0"/>
              <a:t>Consider enrolling in our AI and ML </a:t>
            </a:r>
            <a:r>
              <a:rPr lang="en-IN" dirty="0" err="1"/>
              <a:t>Blackbelt</a:t>
            </a:r>
            <a:r>
              <a:rPr lang="en-IN" dirty="0"/>
              <a:t> Plus Program to take your skills further.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1CFC-21D8-DDAC-2E79-62808CDD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What is NLP?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5CEC6-6D8D-C441-C8E5-27CCB1A75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NLP combines computational linguistics, which involves rule-based </a:t>
            </a:r>
            <a:r>
              <a:rPr lang="en-IN" dirty="0" err="1"/>
              <a:t>modeling</a:t>
            </a:r>
            <a:r>
              <a:rPr lang="en-IN" dirty="0"/>
              <a:t> of human language, with intelligent algorithms like statistical, machine, and deep learning algorithms.</a:t>
            </a:r>
          </a:p>
          <a:p>
            <a:r>
              <a:rPr lang="en-IN" dirty="0"/>
              <a:t>NLP technology empowers machines to rapidly understand, process, and respond to large volumes of text in real-time.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7C78-089D-2984-1952-68868CE4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Task in NLP :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A7F3-34E0-CD25-4183-44AC101A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75" y="2320261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Speech Recognition: </a:t>
            </a:r>
            <a:r>
              <a:rPr lang="en-IN" dirty="0"/>
              <a:t>This process involves converting speech into text, a crucial step in speech analysis. Within speech recognition, there is a </a:t>
            </a:r>
            <a:r>
              <a:rPr lang="en-IN" dirty="0" err="1"/>
              <a:t>subprocess</a:t>
            </a:r>
            <a:r>
              <a:rPr lang="en-IN" dirty="0"/>
              <a:t> called speech tagging, which allows a computer to break down speech and add context, accents, or other speech attributes.
</a:t>
            </a:r>
            <a:r>
              <a:rPr lang="en-IN" dirty="0">
                <a:solidFill>
                  <a:schemeClr val="bg1"/>
                </a:solidFill>
              </a:rPr>
              <a:t>Word Sense Disambiguation:</a:t>
            </a:r>
            <a:r>
              <a:rPr lang="en-IN" dirty="0"/>
              <a:t> In human speech, a word can have multiple meanings. Word sense disambiguation is a semantic analysis that selects the most appropriate meaning for a word based on its context. For instance, it helps determine whether a word functions as a verb or a pronoun.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5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021B-F494-E39D-708C-6D7EC296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2B8CF-9BA0-2A50-23CF-41BC084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0108"/>
            <a:ext cx="9905999" cy="418109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Named Entity Recognition (NER): </a:t>
            </a:r>
            <a:r>
              <a:rPr lang="en-IN" dirty="0"/>
              <a:t>NER identifies words and phrases as specific entities, such as recognizing “Dev” as a person’s name or “America” as the name of a country.
</a:t>
            </a:r>
            <a:r>
              <a:rPr lang="en-IN" dirty="0">
                <a:solidFill>
                  <a:schemeClr val="bg1"/>
                </a:solidFill>
              </a:rPr>
              <a:t>Sentiment Analysis:</a:t>
            </a:r>
            <a:r>
              <a:rPr lang="en-IN" dirty="0"/>
              <a:t> Human speech often contains sentiments and undertones. Extracting these nuances and hidden emotions, like attitude, sarcasm, fear, or joy, is one of the most challenging tasks undertaken by NLP processes.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3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24A7-9E69-653C-1E38-66451B82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Types of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</a:rPr>
              <a:t>ai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</a:rPr>
              <a:t>chatbot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 :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8B420-47E4-9BA4-37AE-942BCAB03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solidFill>
                  <a:schemeClr val="bg1"/>
                </a:solidFill>
              </a:rPr>
              <a:t>Scripted </a:t>
            </a:r>
            <a:r>
              <a:rPr lang="en-IN" dirty="0" err="1">
                <a:solidFill>
                  <a:schemeClr val="bg1"/>
                </a:solidFill>
              </a:rPr>
              <a:t>Chatbots</a:t>
            </a:r>
            <a:r>
              <a:rPr lang="en-IN" dirty="0">
                <a:solidFill>
                  <a:schemeClr val="bg1"/>
                </a:solidFill>
              </a:rPr>
              <a:t> : </a:t>
            </a:r>
            <a:r>
              <a:rPr lang="en-IN" dirty="0"/>
              <a:t>Scripted </a:t>
            </a:r>
            <a:r>
              <a:rPr lang="en-IN" dirty="0" err="1"/>
              <a:t>chatbots</a:t>
            </a:r>
            <a:r>
              <a:rPr lang="en-IN" dirty="0"/>
              <a:t> are </a:t>
            </a:r>
            <a:r>
              <a:rPr lang="en-IN" dirty="0" err="1"/>
              <a:t>chatbots</a:t>
            </a:r>
            <a:r>
              <a:rPr lang="en-IN" dirty="0"/>
              <a:t> that operate based on pre-determined scripts stored in their </a:t>
            </a:r>
            <a:r>
              <a:rPr lang="en-IN" dirty="0" err="1"/>
              <a:t>library.This</a:t>
            </a:r>
            <a:r>
              <a:rPr lang="en-IN" dirty="0"/>
              <a:t> makes it challenging to integrate these </a:t>
            </a:r>
            <a:r>
              <a:rPr lang="en-IN" dirty="0" err="1"/>
              <a:t>chatbots</a:t>
            </a:r>
            <a:r>
              <a:rPr lang="en-IN" dirty="0"/>
              <a:t> with NLP-supported speech-to-text conversion modules, and they are rarely suitable for conversion into intelligent virtual assistants.</a:t>
            </a:r>
          </a:p>
          <a:p>
            <a:r>
              <a:rPr lang="en-IN" dirty="0">
                <a:solidFill>
                  <a:schemeClr val="bg1"/>
                </a:solidFill>
              </a:rPr>
              <a:t> Artificially intelligent </a:t>
            </a:r>
            <a:r>
              <a:rPr lang="en-IN" dirty="0" err="1">
                <a:solidFill>
                  <a:schemeClr val="bg1"/>
                </a:solidFill>
              </a:rPr>
              <a:t>chatbots</a:t>
            </a:r>
            <a:r>
              <a:rPr lang="en-IN" dirty="0">
                <a:solidFill>
                  <a:schemeClr val="bg1"/>
                </a:solidFill>
              </a:rPr>
              <a:t> : </a:t>
            </a:r>
            <a:r>
              <a:rPr lang="en-IN" dirty="0"/>
              <a:t>Artificially intelligent </a:t>
            </a:r>
            <a:r>
              <a:rPr lang="en-IN" dirty="0" err="1"/>
              <a:t>chatbots</a:t>
            </a:r>
            <a:r>
              <a:rPr lang="en-IN" dirty="0"/>
              <a:t>, as the name suggests, are designed to mimic human-like traits and responses. NLP (Natural Language Processing) plays a significant role in enabling these </a:t>
            </a:r>
            <a:r>
              <a:rPr lang="en-IN" dirty="0" err="1"/>
              <a:t>chatbots</a:t>
            </a:r>
            <a:r>
              <a:rPr lang="en-IN" dirty="0"/>
              <a:t> to understand the nuances and subtleties of human conversation.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3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6127-A14B-3591-DBAB-BEC4346D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Challenges of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</a:rPr>
              <a:t>ai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</a:rPr>
              <a:t>chatbot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 :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4C19-6C79-465B-571B-0D7AABFE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NLP technologies have made it possible for machines to intelligently decipher human text and actually respond to it as well.</a:t>
            </a:r>
          </a:p>
          <a:p>
            <a:r>
              <a:rPr lang="en-IN" dirty="0"/>
              <a:t>However, communication amongst humans is not a simple affair. There are a lot of undertones dialects and complicated wording that makes it difficult to create a perfect </a:t>
            </a:r>
            <a:r>
              <a:rPr lang="en-IN" dirty="0" err="1"/>
              <a:t>chatbot</a:t>
            </a:r>
            <a:r>
              <a:rPr lang="en-IN" dirty="0"/>
              <a:t> or virtual assistant that can understand and respond to every human.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6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8060-1FA2-C4D9-C656-4F2FFFC7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Installing package required  to build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</a:rPr>
              <a:t>ai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4">
                    <a:lumMod val="75000"/>
                  </a:schemeClr>
                </a:solidFill>
              </a:rPr>
              <a:t>chatbot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 : 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2E638-0E3A-54A7-B51C-4BFD640A0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chemeClr val="bg1"/>
                </a:solidFill>
              </a:rPr>
              <a:t>Code :</a:t>
            </a:r>
          </a:p>
          <a:p>
            <a:pPr marL="0" indent="0">
              <a:buNone/>
            </a:pPr>
            <a:r>
              <a:rPr lang="en-IN" dirty="0"/>
              <a:t># To be able to convert text to Speech
! Pip install </a:t>
            </a:r>
            <a:r>
              <a:rPr lang="en-IN" dirty="0" err="1"/>
              <a:t>SpeechRecognition</a:t>
            </a:r>
            <a:r>
              <a:rPr lang="en-IN" dirty="0"/>
              <a:t>  #(3.8.1)
#To convey the Speech to text and also speak it out
!pip install </a:t>
            </a:r>
            <a:r>
              <a:rPr lang="en-IN" dirty="0" err="1"/>
              <a:t>gTTS</a:t>
            </a:r>
            <a:r>
              <a:rPr lang="en-IN" dirty="0"/>
              <a:t>  #(2.2.3)
# To install our language model
!pip install transformers  #(4.11.3)
!pip install </a:t>
            </a:r>
            <a:r>
              <a:rPr lang="en-IN" dirty="0" err="1"/>
              <a:t>tensorflow</a:t>
            </a:r>
            <a:r>
              <a:rPr lang="en-IN" dirty="0"/>
              <a:t> #(2.6.0, 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96C1-4238-6DEC-D65D-14D05245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9305-3FC4-AC4C-6B13-3C4910665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36176"/>
            <a:ext cx="9905999" cy="545502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will begin by creating an empty class which we will build step by step. To build the </a:t>
            </a:r>
            <a:r>
              <a:rPr lang="en-IN" dirty="0" err="1"/>
              <a:t>chatbot</a:t>
            </a:r>
            <a:r>
              <a:rPr lang="en-IN" dirty="0"/>
              <a:t>, we would need to execute the full script. The name of the bot will be “ Dev”.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# Beginning of the AI
class </a:t>
            </a:r>
            <a:r>
              <a:rPr lang="en-IN" dirty="0" err="1">
                <a:solidFill>
                  <a:schemeClr val="bg1"/>
                </a:solidFill>
              </a:rPr>
              <a:t>ChatBot</a:t>
            </a:r>
            <a:r>
              <a:rPr lang="en-IN" dirty="0">
                <a:solidFill>
                  <a:schemeClr val="bg1"/>
                </a:solidFill>
              </a:rPr>
              <a:t>():
    </a:t>
            </a:r>
            <a:r>
              <a:rPr lang="en-IN" dirty="0" err="1">
                <a:solidFill>
                  <a:schemeClr val="bg1"/>
                </a:solidFill>
              </a:rPr>
              <a:t>def</a:t>
            </a:r>
            <a:r>
              <a:rPr lang="en-IN" dirty="0">
                <a:solidFill>
                  <a:schemeClr val="bg1"/>
                </a:solidFill>
              </a:rPr>
              <a:t> __</a:t>
            </a:r>
            <a:r>
              <a:rPr lang="en-IN" dirty="0" err="1">
                <a:solidFill>
                  <a:schemeClr val="bg1"/>
                </a:solidFill>
              </a:rPr>
              <a:t>init</a:t>
            </a:r>
            <a:r>
              <a:rPr lang="en-IN" dirty="0">
                <a:solidFill>
                  <a:schemeClr val="bg1"/>
                </a:solidFill>
              </a:rPr>
              <a:t>__(self, name):
        print(“----- starting up”, name, “-----”)
        </a:t>
            </a:r>
            <a:r>
              <a:rPr lang="en-IN" dirty="0" err="1">
                <a:solidFill>
                  <a:schemeClr val="bg1"/>
                </a:solidFill>
              </a:rPr>
              <a:t>self.name</a:t>
            </a:r>
            <a:r>
              <a:rPr lang="en-IN" dirty="0">
                <a:solidFill>
                  <a:schemeClr val="bg1"/>
                </a:solidFill>
              </a:rPr>
              <a:t> = name
# Execute the AI
if __name__ == “__main__”:
    </a:t>
            </a:r>
            <a:r>
              <a:rPr lang="en-IN" dirty="0" err="1">
                <a:solidFill>
                  <a:schemeClr val="bg1"/>
                </a:solidFill>
              </a:rPr>
              <a:t>ai</a:t>
            </a:r>
            <a:r>
              <a:rPr lang="en-IN" dirty="0">
                <a:solidFill>
                  <a:schemeClr val="bg1"/>
                </a:solidFill>
              </a:rPr>
              <a:t> = </a:t>
            </a:r>
            <a:r>
              <a:rPr lang="en-IN" dirty="0" err="1">
                <a:solidFill>
                  <a:schemeClr val="bg1"/>
                </a:solidFill>
              </a:rPr>
              <a:t>ChatBot</a:t>
            </a:r>
            <a:r>
              <a:rPr lang="en-IN" dirty="0">
                <a:solidFill>
                  <a:schemeClr val="bg1"/>
                </a:solidFill>
              </a:rPr>
              <a:t>(name=“Dev”)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48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Circuit</vt:lpstr>
      <vt:lpstr>RVs technical campus </vt:lpstr>
      <vt:lpstr>Introduction to ai chatbot :</vt:lpstr>
      <vt:lpstr>What is NLP?</vt:lpstr>
      <vt:lpstr>Task in NLP :</vt:lpstr>
      <vt:lpstr>   </vt:lpstr>
      <vt:lpstr>Types of ai chatbot :</vt:lpstr>
      <vt:lpstr>Challenges of ai chatbot :</vt:lpstr>
      <vt:lpstr>Installing package required  to build ai chatbot : </vt:lpstr>
      <vt:lpstr>    </vt:lpstr>
      <vt:lpstr>What is speech recognize ?</vt:lpstr>
      <vt:lpstr>    </vt:lpstr>
      <vt:lpstr>   </vt:lpstr>
      <vt:lpstr>   </vt:lpstr>
      <vt:lpstr>   </vt:lpstr>
      <vt:lpstr>     </vt:lpstr>
      <vt:lpstr>   </vt:lpstr>
      <vt:lpstr>    </vt:lpstr>
      <vt:lpstr>    </vt:lpstr>
      <vt:lpstr>   </vt:lpstr>
      <vt:lpstr>The language model for Ai chatbot :</vt:lpstr>
      <vt:lpstr>  </vt:lpstr>
      <vt:lpstr>Final code :</vt:lpstr>
      <vt:lpstr>    </vt:lpstr>
      <vt:lpstr>   </vt:lpstr>
      <vt:lpstr>     </vt:lpstr>
      <vt:lpstr>    </vt:lpstr>
      <vt:lpstr>   </vt:lpstr>
      <vt:lpstr>   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919345164612</dc:creator>
  <cp:lastModifiedBy>919345164612</cp:lastModifiedBy>
  <cp:revision>9</cp:revision>
  <dcterms:created xsi:type="dcterms:W3CDTF">2023-11-01T05:48:09Z</dcterms:created>
  <dcterms:modified xsi:type="dcterms:W3CDTF">2023-11-01T11:46:59Z</dcterms:modified>
</cp:coreProperties>
</file>