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  <p:sldMasterId id="2147483734" r:id="rId2"/>
    <p:sldMasterId id="2147483798" r:id="rId3"/>
  </p:sldMasterIdLst>
  <p:notesMasterIdLst>
    <p:notesMasterId r:id="rId5"/>
  </p:notesMasterIdLst>
  <p:handoutMasterIdLst>
    <p:handoutMasterId r:id="rId6"/>
  </p:handoutMasterIdLst>
  <p:sldIdLst>
    <p:sldId id="284" r:id="rId4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547EBF"/>
          </p15:clr>
        </p15:guide>
        <p15:guide id="2" pos="4608" userDrawn="1">
          <p15:clr>
            <a:srgbClr val="547EBF"/>
          </p15:clr>
        </p15:guide>
        <p15:guide id="3" pos="6912" userDrawn="1">
          <p15:clr>
            <a:srgbClr val="547EBF"/>
          </p15:clr>
        </p15:guide>
        <p15:guide id="4" pos="2304" userDrawn="1">
          <p15:clr>
            <a:srgbClr val="547EBF"/>
          </p15:clr>
        </p15:guide>
        <p15:guide id="5" orient="horz" pos="1296" userDrawn="1">
          <p15:clr>
            <a:srgbClr val="547EBF"/>
          </p15:clr>
        </p15:guide>
        <p15:guide id="6" orient="horz" pos="3888" userDrawn="1">
          <p15:clr>
            <a:srgbClr val="547EBF"/>
          </p15:clr>
        </p15:guide>
        <p15:guide id="7" userDrawn="1">
          <p15:clr>
            <a:srgbClr val="547EBF"/>
          </p15:clr>
        </p15:guide>
        <p15:guide id="8" pos="9216" userDrawn="1">
          <p15:clr>
            <a:srgbClr val="547EBF"/>
          </p15:clr>
        </p15:guide>
        <p15:guide id="9" orient="horz" userDrawn="1">
          <p15:clr>
            <a:srgbClr val="547EBF"/>
          </p15:clr>
        </p15:guide>
        <p15:guide id="10" orient="horz" pos="5184" userDrawn="1">
          <p15:clr>
            <a:srgbClr val="547EBF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BM" initials="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416D"/>
    <a:srgbClr val="000000"/>
    <a:srgbClr val="F7F3F1"/>
    <a:srgbClr val="DBFBFB"/>
    <a:srgbClr val="EDF4FF"/>
    <a:srgbClr val="FFF0F6"/>
    <a:srgbClr val="E0DBDA"/>
    <a:srgbClr val="DCDCDC"/>
    <a:srgbClr val="87EDED"/>
    <a:srgbClr val="C9D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23" autoAdjust="0"/>
    <p:restoredTop sz="92606"/>
  </p:normalViewPr>
  <p:slideViewPr>
    <p:cSldViewPr snapToGrid="0" snapToObjects="1">
      <p:cViewPr varScale="1">
        <p:scale>
          <a:sx n="75" d="100"/>
          <a:sy n="75" d="100"/>
        </p:scale>
        <p:origin x="800" y="160"/>
      </p:cViewPr>
      <p:guideLst>
        <p:guide orient="horz" pos="2592"/>
        <p:guide pos="4608"/>
        <p:guide pos="6912"/>
        <p:guide pos="2304"/>
        <p:guide orient="horz" pos="1296"/>
        <p:guide orient="horz" pos="3888"/>
        <p:guide/>
        <p:guide pos="9216"/>
        <p:guide orient="horz"/>
        <p:guide orient="horz" pos="51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2376" y="84"/>
      </p:cViewPr>
      <p:guideLst/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A1D4-C2F1-4FBA-9F37-B87A976340E2}" type="datetimeFigureOut">
              <a:rPr lang="en-US" smtClean="0"/>
              <a:t>1/15/19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01E57-0ADC-4285-9663-DD3D73EBE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82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 charset="0"/>
              </a:defRPr>
            </a:lvl1pPr>
          </a:lstStyle>
          <a:p>
            <a:fld id="{5288BB53-F264-D84E-8876-073A512183CA}" type="datetimeFigureOut">
              <a:rPr lang="en-US" smtClean="0"/>
              <a:pPr/>
              <a:t>1/15/19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 charset="0"/>
              </a:defRPr>
            </a:lvl1pPr>
          </a:lstStyle>
          <a:p>
            <a:fld id="{698D0594-4E60-8F4B-8226-C705B94694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8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lide Number Placeholder 2"/>
          <p:cNvSpPr txBox="1">
            <a:spLocks/>
          </p:cNvSpPr>
          <p:nvPr userDrawn="1"/>
        </p:nvSpPr>
        <p:spPr>
          <a:xfrm>
            <a:off x="457200" y="7893792"/>
            <a:ext cx="54010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19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-2542"/>
            <a:ext cx="14632940" cy="8232142"/>
            <a:chOff x="0" y="-2542"/>
            <a:chExt cx="14632940" cy="8232142"/>
          </a:xfrm>
        </p:grpSpPr>
        <p:grpSp>
          <p:nvGrpSpPr>
            <p:cNvPr id="464" name="Group 463"/>
            <p:cNvGrpSpPr/>
            <p:nvPr userDrawn="1"/>
          </p:nvGrpSpPr>
          <p:grpSpPr>
            <a:xfrm>
              <a:off x="2540" y="-2542"/>
              <a:ext cx="14630400" cy="8229600"/>
              <a:chOff x="0" y="0"/>
              <a:chExt cx="14630400" cy="8229600"/>
            </a:xfrm>
          </p:grpSpPr>
          <p:cxnSp>
            <p:nvCxnSpPr>
              <p:cNvPr id="465" name="Straight Connector 464"/>
              <p:cNvCxnSpPr/>
              <p:nvPr userDrawn="1"/>
            </p:nvCxnSpPr>
            <p:spPr>
              <a:xfrm>
                <a:off x="457200" y="457200"/>
                <a:ext cx="13716000" cy="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/>
              <p:cNvCxnSpPr/>
              <p:nvPr userDrawn="1"/>
            </p:nvCxnSpPr>
            <p:spPr>
              <a:xfrm flipV="1">
                <a:off x="457200" y="457200"/>
                <a:ext cx="0" cy="73152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/>
              <p:cNvCxnSpPr/>
              <p:nvPr userDrawn="1"/>
            </p:nvCxnSpPr>
            <p:spPr>
              <a:xfrm flipV="1">
                <a:off x="14173200" y="457200"/>
                <a:ext cx="0" cy="73152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/>
              <p:cNvCxnSpPr/>
              <p:nvPr userDrawn="1"/>
            </p:nvCxnSpPr>
            <p:spPr>
              <a:xfrm>
                <a:off x="457200" y="7772400"/>
                <a:ext cx="13716000" cy="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/>
              <p:cNvCxnSpPr/>
              <p:nvPr userDrawn="1"/>
            </p:nvCxnSpPr>
            <p:spPr>
              <a:xfrm>
                <a:off x="0" y="4114800"/>
                <a:ext cx="14630400" cy="0"/>
              </a:xfrm>
              <a:prstGeom prst="line">
                <a:avLst/>
              </a:prstGeom>
              <a:ln w="63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/>
              <p:cNvCxnSpPr/>
              <p:nvPr userDrawn="1"/>
            </p:nvCxnSpPr>
            <p:spPr>
              <a:xfrm>
                <a:off x="0" y="2057400"/>
                <a:ext cx="14630400" cy="0"/>
              </a:xfrm>
              <a:prstGeom prst="line">
                <a:avLst/>
              </a:prstGeom>
              <a:ln w="63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/>
              <p:cNvCxnSpPr/>
              <p:nvPr userDrawn="1"/>
            </p:nvCxnSpPr>
            <p:spPr>
              <a:xfrm>
                <a:off x="0" y="6172200"/>
                <a:ext cx="14630400" cy="0"/>
              </a:xfrm>
              <a:prstGeom prst="line">
                <a:avLst/>
              </a:prstGeom>
              <a:ln w="63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/>
              <p:cNvCxnSpPr/>
              <p:nvPr userDrawn="1"/>
            </p:nvCxnSpPr>
            <p:spPr>
              <a:xfrm flipV="1">
                <a:off x="7315200" y="0"/>
                <a:ext cx="0" cy="8229600"/>
              </a:xfrm>
              <a:prstGeom prst="line">
                <a:avLst/>
              </a:prstGeom>
              <a:ln w="63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/>
              <p:cNvCxnSpPr/>
              <p:nvPr userDrawn="1"/>
            </p:nvCxnSpPr>
            <p:spPr>
              <a:xfrm flipV="1">
                <a:off x="3657600" y="0"/>
                <a:ext cx="0" cy="8229295"/>
              </a:xfrm>
              <a:prstGeom prst="line">
                <a:avLst/>
              </a:prstGeom>
              <a:ln w="63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/>
              <p:cNvCxnSpPr/>
              <p:nvPr userDrawn="1"/>
            </p:nvCxnSpPr>
            <p:spPr>
              <a:xfrm flipV="1">
                <a:off x="10972800" y="0"/>
                <a:ext cx="0" cy="8229600"/>
              </a:xfrm>
              <a:prstGeom prst="line">
                <a:avLst/>
              </a:prstGeom>
              <a:ln w="63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/>
            <p:cNvSpPr/>
            <p:nvPr userDrawn="1"/>
          </p:nvSpPr>
          <p:spPr>
            <a:xfrm>
              <a:off x="7315167" y="920978"/>
              <a:ext cx="65" cy="215444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endParaRPr lang="en-US" sz="1400" b="0" i="0" dirty="0">
                <a:solidFill>
                  <a:schemeClr val="bg2"/>
                </a:solidFill>
                <a:latin typeface="Arial Regular" charset="0"/>
              </a:endParaRPr>
            </a:p>
          </p:txBody>
        </p:sp>
        <p:cxnSp>
          <p:nvCxnSpPr>
            <p:cNvPr id="8" name="Straight Connector 7"/>
            <p:cNvCxnSpPr/>
            <p:nvPr userDrawn="1"/>
          </p:nvCxnSpPr>
          <p:spPr>
            <a:xfrm flipV="1">
              <a:off x="22860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 flipV="1">
              <a:off x="548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 flipV="1">
              <a:off x="640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 flipV="1">
              <a:off x="731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 flipV="1">
              <a:off x="822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1005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1097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1188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280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1463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1554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 flipV="1">
              <a:off x="1645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flipV="1">
              <a:off x="1737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914400" y="-2"/>
              <a:ext cx="0" cy="82296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13716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flipV="1">
              <a:off x="18288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flipV="1">
              <a:off x="27432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flipV="1">
              <a:off x="32004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flipV="1">
              <a:off x="1920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flipV="1">
              <a:off x="2011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flipV="1">
              <a:off x="2103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2194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flipV="1">
              <a:off x="2377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flipV="1">
              <a:off x="2468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flipV="1">
              <a:off x="2560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flipV="1">
              <a:off x="2651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flipV="1">
              <a:off x="2834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flipV="1">
              <a:off x="2926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flipV="1">
              <a:off x="3017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flipV="1">
              <a:off x="3108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flipV="1">
              <a:off x="3291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flipV="1">
              <a:off x="3383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flipV="1">
              <a:off x="3474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flipV="1">
              <a:off x="3566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flipV="1">
              <a:off x="3749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flipV="1">
              <a:off x="3840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flipV="1">
              <a:off x="3931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flipV="1">
              <a:off x="4023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flipV="1">
              <a:off x="41148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flipV="1">
              <a:off x="4206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flipV="1">
              <a:off x="4297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flipV="1">
              <a:off x="4389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flipV="1">
              <a:off x="4480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flipV="1">
              <a:off x="45720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flipV="1">
              <a:off x="4663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flipV="1">
              <a:off x="4754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flipV="1">
              <a:off x="4846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flipV="1">
              <a:off x="4937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flipV="1">
              <a:off x="50292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flipV="1">
              <a:off x="5120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flipV="1">
              <a:off x="5212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flipV="1">
              <a:off x="5303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 flipV="1">
              <a:off x="5394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 flipV="1">
              <a:off x="54864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 flipV="1">
              <a:off x="5577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 flipV="1">
              <a:off x="5669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 flipV="1">
              <a:off x="5760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 flipV="1">
              <a:off x="5852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 flipV="1">
              <a:off x="59436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 flipV="1">
              <a:off x="6035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 flipV="1">
              <a:off x="6126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 flipV="1">
              <a:off x="6217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 flipV="1">
              <a:off x="6309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 flipV="1">
              <a:off x="64008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 flipV="1">
              <a:off x="6492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 flipV="1">
              <a:off x="6583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 flipV="1">
              <a:off x="6675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 flipV="1">
              <a:off x="6766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 flipV="1">
              <a:off x="68580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 flipV="1">
              <a:off x="6949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 flipV="1">
              <a:off x="7040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 flipV="1">
              <a:off x="7132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 flipV="1">
              <a:off x="7223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 flipV="1">
              <a:off x="7406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 flipV="1">
              <a:off x="7498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>
            <a:xfrm flipV="1">
              <a:off x="7589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>
            <a:xfrm flipV="1">
              <a:off x="7680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>
            <a:xfrm flipV="1">
              <a:off x="77724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>
            <a:xfrm flipV="1">
              <a:off x="7863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>
            <a:xfrm flipV="1">
              <a:off x="7955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>
            <a:xfrm flipV="1">
              <a:off x="8046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>
            <a:xfrm flipV="1">
              <a:off x="8138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>
            <a:xfrm flipV="1">
              <a:off x="82296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>
            <a:xfrm flipV="1">
              <a:off x="8321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>
            <a:xfrm flipV="1">
              <a:off x="8412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>
            <a:xfrm flipV="1">
              <a:off x="8503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 flipV="1">
              <a:off x="8595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 flipV="1">
              <a:off x="86868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 flipV="1">
              <a:off x="8778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 flipV="1">
              <a:off x="8869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 flipV="1">
              <a:off x="8961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 flipV="1">
              <a:off x="9052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flipV="1">
              <a:off x="91440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 flipV="1">
              <a:off x="9235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 flipV="1">
              <a:off x="9326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 flipV="1">
              <a:off x="9418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 flipV="1">
              <a:off x="9509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 flipV="1">
              <a:off x="96012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 flipV="1">
              <a:off x="9692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 flipV="1">
              <a:off x="9784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 flipV="1">
              <a:off x="9875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 flipV="1">
              <a:off x="9966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 flipV="1">
              <a:off x="100584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 flipV="1">
              <a:off x="10149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 flipV="1">
              <a:off x="10241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flipV="1">
              <a:off x="10332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flipV="1">
              <a:off x="10424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flipV="1">
              <a:off x="105156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flipV="1">
              <a:off x="10607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flipV="1">
              <a:off x="10698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flipV="1">
              <a:off x="10789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 flipV="1">
              <a:off x="10881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 flipV="1">
              <a:off x="11064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 flipV="1">
              <a:off x="11155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 flipV="1">
              <a:off x="11247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 flipV="1">
              <a:off x="11338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 flipV="1">
              <a:off x="114300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 flipV="1">
              <a:off x="11521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 flipV="1">
              <a:off x="11612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 flipV="1">
              <a:off x="11704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 flipV="1">
              <a:off x="11795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 flipV="1">
              <a:off x="118872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 flipV="1">
              <a:off x="11978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 flipV="1">
              <a:off x="12070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 flipV="1">
              <a:off x="12161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 flipV="1">
              <a:off x="12252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 flipV="1">
              <a:off x="123444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 flipV="1">
              <a:off x="12435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 flipV="1">
              <a:off x="12527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 flipV="1">
              <a:off x="12618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 flipV="1">
              <a:off x="12710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 flipV="1">
              <a:off x="128016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 flipV="1">
              <a:off x="12893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>
            <a:xfrm flipV="1">
              <a:off x="12984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 flipV="1">
              <a:off x="13075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 flipV="1">
              <a:off x="13167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 flipV="1">
              <a:off x="132588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 flipV="1">
              <a:off x="13350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 flipV="1">
              <a:off x="13441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 flipV="1">
              <a:off x="13533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 flipV="1">
              <a:off x="13624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 flipV="1">
              <a:off x="137160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 flipV="1">
              <a:off x="13807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 flipV="1">
              <a:off x="13898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 flipV="1">
              <a:off x="13990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 flipV="1">
              <a:off x="14081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0" y="9144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457200" y="5486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457200" y="6400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457200" y="7315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457200" y="8229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0" y="13716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457200" y="10058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457200" y="10972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457200" y="11887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457200" y="12801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0" y="18288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457200" y="14630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457200" y="15544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457200" y="16459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457200" y="17373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0" y="22860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457200" y="19202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457200" y="20116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457200" y="21031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457200" y="21945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0" y="27432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457200" y="23774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457200" y="24688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>
              <a:off x="457200" y="25603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457200" y="26517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>
              <a:off x="0" y="32004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>
              <a:off x="457200" y="28346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>
              <a:off x="457200" y="29260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>
              <a:off x="457200" y="30175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>
              <a:off x="457200" y="31089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>
              <a:off x="0" y="36576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457200" y="32918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>
              <a:off x="457200" y="33832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457200" y="34747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>
              <a:off x="457200" y="35661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457200" y="37490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>
              <a:off x="457200" y="38404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457200" y="39319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>
              <a:off x="457200" y="40233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0" y="45720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>
              <a:off x="457200" y="42062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457200" y="42976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>
              <a:off x="457200" y="43891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457200" y="44805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>
              <a:off x="0" y="50292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457200" y="46634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>
            <a:xfrm>
              <a:off x="457200" y="47548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457200" y="48463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>
            <a:xfrm>
              <a:off x="457200" y="49377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0" y="54864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>
            <a:xfrm>
              <a:off x="457200" y="51206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457200" y="52120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>
            <a:xfrm>
              <a:off x="457200" y="53035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>
            <a:xfrm>
              <a:off x="457200" y="53949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>
            <a:xfrm>
              <a:off x="0" y="59436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>
            <a:xfrm>
              <a:off x="457200" y="55778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>
            <a:xfrm>
              <a:off x="457200" y="56692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>
            <a:xfrm>
              <a:off x="457200" y="57607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>
            <a:xfrm>
              <a:off x="457200" y="58521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>
            <a:xfrm>
              <a:off x="0" y="64008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>
            <a:xfrm>
              <a:off x="457200" y="60350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>
            <a:xfrm>
              <a:off x="457200" y="61264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>
            <a:xfrm>
              <a:off x="457200" y="62179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>
            <a:xfrm>
              <a:off x="457200" y="63093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>
            <a:xfrm>
              <a:off x="0" y="68580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>
            <a:xfrm>
              <a:off x="457200" y="64922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457200" y="65836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>
            <a:xfrm>
              <a:off x="457200" y="66751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457200" y="67665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>
            <a:xfrm>
              <a:off x="0" y="73152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457200" y="69494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>
            <a:xfrm>
              <a:off x="457200" y="70408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457200" y="71323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>
            <a:xfrm>
              <a:off x="457200" y="72237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457200" y="74066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>
            <a:xfrm>
              <a:off x="457200" y="74980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457200" y="75895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>
            <a:xfrm>
              <a:off x="457200" y="76809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>
            <a:xfrm flipV="1">
              <a:off x="502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 flipV="1">
              <a:off x="594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>
            <a:xfrm flipV="1">
              <a:off x="6858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 flipV="1">
              <a:off x="777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>
            <a:xfrm flipV="1">
              <a:off x="868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 flipV="1">
              <a:off x="960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>
            <a:xfrm flipV="1">
              <a:off x="1051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 flipV="1">
              <a:off x="11430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>
            <a:xfrm flipV="1">
              <a:off x="1234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>
            <a:xfrm flipV="1">
              <a:off x="1325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>
            <a:xfrm flipV="1">
              <a:off x="1417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>
            <a:xfrm flipV="1">
              <a:off x="1508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>
            <a:xfrm flipV="1">
              <a:off x="16002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>
            <a:xfrm flipV="1">
              <a:off x="1691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>
            <a:xfrm flipV="1">
              <a:off x="1783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>
            <a:xfrm flipV="1">
              <a:off x="1874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>
            <a:xfrm flipV="1">
              <a:off x="1965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>
            <a:xfrm flipV="1">
              <a:off x="20574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>
            <a:xfrm flipV="1">
              <a:off x="2148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>
            <a:xfrm flipV="1">
              <a:off x="2240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>
            <a:xfrm flipV="1">
              <a:off x="2331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>
            <a:xfrm flipV="1">
              <a:off x="2423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 flipV="1">
              <a:off x="25146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>
            <a:xfrm flipV="1">
              <a:off x="2606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 flipV="1">
              <a:off x="2697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>
            <a:xfrm flipV="1">
              <a:off x="2788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 flipV="1">
              <a:off x="2880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>
            <a:xfrm flipV="1">
              <a:off x="29718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 flipV="1">
              <a:off x="3063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>
            <a:xfrm flipV="1">
              <a:off x="3154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 flipV="1">
              <a:off x="3246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>
            <a:xfrm flipV="1">
              <a:off x="3337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 flipV="1">
              <a:off x="34290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>
            <a:xfrm flipV="1">
              <a:off x="3520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 flipV="1">
              <a:off x="3611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>
            <a:xfrm flipV="1">
              <a:off x="3703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 flipV="1">
              <a:off x="3794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>
            <a:xfrm flipV="1">
              <a:off x="38862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 flipV="1">
              <a:off x="3977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>
            <a:xfrm flipV="1">
              <a:off x="4069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 flipV="1">
              <a:off x="4160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>
            <a:xfrm flipV="1">
              <a:off x="4251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 flipV="1">
              <a:off x="43434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>
            <a:xfrm flipV="1">
              <a:off x="4434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>
            <a:xfrm flipV="1">
              <a:off x="4526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>
            <a:xfrm flipV="1">
              <a:off x="4617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>
            <a:xfrm flipV="1">
              <a:off x="4709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>
            <a:xfrm flipV="1">
              <a:off x="48006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>
            <a:xfrm flipV="1">
              <a:off x="4892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>
            <a:xfrm flipV="1">
              <a:off x="4983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>
            <a:xfrm flipV="1">
              <a:off x="5074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>
            <a:xfrm flipV="1">
              <a:off x="5166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>
            <a:xfrm flipV="1">
              <a:off x="52578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>
            <a:xfrm flipV="1">
              <a:off x="5349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>
            <a:xfrm flipV="1">
              <a:off x="5440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>
            <a:xfrm flipV="1">
              <a:off x="5532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>
            <a:xfrm flipV="1">
              <a:off x="5623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 flipV="1">
              <a:off x="57150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>
            <a:xfrm flipV="1">
              <a:off x="5806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 flipV="1">
              <a:off x="5897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>
            <a:xfrm flipV="1">
              <a:off x="5989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 flipV="1">
              <a:off x="6080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>
            <a:xfrm flipV="1">
              <a:off x="61722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 flipV="1">
              <a:off x="6263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>
            <a:xfrm flipV="1">
              <a:off x="6355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 flipV="1">
              <a:off x="6446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>
            <a:xfrm flipV="1">
              <a:off x="6537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 flipV="1">
              <a:off x="66294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>
            <a:xfrm flipV="1">
              <a:off x="6720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 flipV="1">
              <a:off x="6812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>
            <a:xfrm flipV="1">
              <a:off x="6903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 flipV="1">
              <a:off x="6995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>
            <a:xfrm flipV="1">
              <a:off x="70866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 flipV="1">
              <a:off x="7178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>
            <a:xfrm flipV="1">
              <a:off x="7269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 flipV="1">
              <a:off x="7360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>
            <a:xfrm flipV="1">
              <a:off x="7452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 flipV="1">
              <a:off x="75438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>
            <a:xfrm flipV="1">
              <a:off x="7635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>
            <a:xfrm flipV="1">
              <a:off x="7726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>
            <a:xfrm flipV="1">
              <a:off x="7818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>
            <a:xfrm flipV="1">
              <a:off x="7909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>
            <a:xfrm flipV="1">
              <a:off x="80010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>
            <a:xfrm flipV="1">
              <a:off x="8092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>
            <a:xfrm flipV="1">
              <a:off x="8183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>
            <a:xfrm flipV="1">
              <a:off x="8275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>
            <a:xfrm flipV="1">
              <a:off x="8366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>
            <a:xfrm flipV="1">
              <a:off x="84582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>
            <a:xfrm flipV="1">
              <a:off x="8549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>
            <a:xfrm flipV="1">
              <a:off x="8641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>
            <a:xfrm flipV="1">
              <a:off x="8732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>
            <a:xfrm flipV="1">
              <a:off x="8823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>
            <a:xfrm flipV="1">
              <a:off x="89154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>
            <a:xfrm flipV="1">
              <a:off x="9006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>
            <a:xfrm flipV="1">
              <a:off x="9098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>
            <a:xfrm flipV="1">
              <a:off x="9189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>
            <a:xfrm flipV="1">
              <a:off x="9281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>
            <a:xfrm flipV="1">
              <a:off x="93726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>
            <a:xfrm flipV="1">
              <a:off x="9464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>
            <a:xfrm flipV="1">
              <a:off x="9555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>
            <a:xfrm flipV="1">
              <a:off x="9646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>
            <a:xfrm flipV="1">
              <a:off x="9738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>
            <a:xfrm flipV="1">
              <a:off x="98298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>
            <a:xfrm flipV="1">
              <a:off x="9921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>
            <a:xfrm flipV="1">
              <a:off x="10012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>
            <a:xfrm flipV="1">
              <a:off x="10104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>
            <a:xfrm flipV="1">
              <a:off x="10195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>
            <a:xfrm flipV="1">
              <a:off x="102870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>
            <a:xfrm flipV="1">
              <a:off x="10378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>
            <a:xfrm flipV="1">
              <a:off x="10469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>
            <a:xfrm flipV="1">
              <a:off x="10561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>
            <a:xfrm flipV="1">
              <a:off x="10652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>
            <a:xfrm flipV="1">
              <a:off x="107442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>
            <a:xfrm flipV="1">
              <a:off x="10835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>
            <a:xfrm flipV="1">
              <a:off x="10927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>
            <a:xfrm flipV="1">
              <a:off x="11018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>
            <a:xfrm flipV="1">
              <a:off x="11109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>
            <a:xfrm flipV="1">
              <a:off x="112014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>
            <a:xfrm flipV="1">
              <a:off x="11292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>
            <a:xfrm flipV="1">
              <a:off x="11384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>
            <a:xfrm flipV="1">
              <a:off x="11475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>
            <a:xfrm flipV="1">
              <a:off x="11567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>
            <a:xfrm flipV="1">
              <a:off x="116586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>
            <a:xfrm flipV="1">
              <a:off x="11750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>
            <a:xfrm flipV="1">
              <a:off x="11841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>
            <a:xfrm flipV="1">
              <a:off x="11932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>
            <a:xfrm flipV="1">
              <a:off x="12024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>
            <a:xfrm flipV="1">
              <a:off x="121158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>
            <a:xfrm flipV="1">
              <a:off x="12207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>
            <a:xfrm flipV="1">
              <a:off x="12298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>
            <a:xfrm flipV="1">
              <a:off x="12390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>
            <a:xfrm flipV="1">
              <a:off x="12481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>
            <a:xfrm flipV="1">
              <a:off x="125730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>
            <a:xfrm flipV="1">
              <a:off x="12664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>
            <a:xfrm flipV="1">
              <a:off x="12755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>
            <a:xfrm flipV="1">
              <a:off x="12847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>
            <a:xfrm flipV="1">
              <a:off x="12938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>
            <a:xfrm flipV="1">
              <a:off x="130302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>
            <a:xfrm flipV="1">
              <a:off x="13121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>
            <a:xfrm flipV="1">
              <a:off x="13213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>
            <a:xfrm flipV="1">
              <a:off x="13304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>
            <a:xfrm flipV="1">
              <a:off x="13395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>
            <a:xfrm flipV="1">
              <a:off x="134874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>
            <a:xfrm flipV="1">
              <a:off x="13578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>
            <a:xfrm flipV="1">
              <a:off x="13670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8" name="Group 377"/>
            <p:cNvGrpSpPr/>
            <p:nvPr userDrawn="1"/>
          </p:nvGrpSpPr>
          <p:grpSpPr>
            <a:xfrm>
              <a:off x="13761720" y="457200"/>
              <a:ext cx="365760" cy="7315200"/>
              <a:chOff x="12999720" y="609600"/>
              <a:chExt cx="365760" cy="7315200"/>
            </a:xfrm>
          </p:grpSpPr>
          <p:cxnSp>
            <p:nvCxnSpPr>
              <p:cNvPr id="379" name="Straight Connector 378"/>
              <p:cNvCxnSpPr/>
              <p:nvPr userDrawn="1"/>
            </p:nvCxnSpPr>
            <p:spPr>
              <a:xfrm flipV="1">
                <a:off x="12999720" y="609600"/>
                <a:ext cx="0" cy="7315200"/>
              </a:xfrm>
              <a:prstGeom prst="line">
                <a:avLst/>
              </a:prstGeom>
              <a:ln w="3175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/>
              <p:cNvCxnSpPr/>
              <p:nvPr userDrawn="1"/>
            </p:nvCxnSpPr>
            <p:spPr>
              <a:xfrm flipV="1">
                <a:off x="13091160" y="609600"/>
                <a:ext cx="0" cy="7315200"/>
              </a:xfrm>
              <a:prstGeom prst="line">
                <a:avLst/>
              </a:prstGeom>
              <a:ln w="3175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 userDrawn="1"/>
            </p:nvCxnSpPr>
            <p:spPr>
              <a:xfrm flipV="1">
                <a:off x="13182600" y="609600"/>
                <a:ext cx="0" cy="7315200"/>
              </a:xfrm>
              <a:prstGeom prst="line">
                <a:avLst/>
              </a:prstGeom>
              <a:ln w="3175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/>
              <p:cNvCxnSpPr/>
              <p:nvPr userDrawn="1"/>
            </p:nvCxnSpPr>
            <p:spPr>
              <a:xfrm flipV="1">
                <a:off x="13274040" y="609600"/>
                <a:ext cx="0" cy="7315200"/>
              </a:xfrm>
              <a:prstGeom prst="line">
                <a:avLst/>
              </a:prstGeom>
              <a:ln w="3175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 userDrawn="1"/>
            </p:nvCxnSpPr>
            <p:spPr>
              <a:xfrm flipV="1">
                <a:off x="13365480" y="609600"/>
                <a:ext cx="0" cy="7315200"/>
              </a:xfrm>
              <a:prstGeom prst="line">
                <a:avLst/>
              </a:prstGeom>
              <a:ln w="3175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4" name="Straight Connector 383"/>
            <p:cNvCxnSpPr/>
            <p:nvPr userDrawn="1"/>
          </p:nvCxnSpPr>
          <p:spPr>
            <a:xfrm>
              <a:off x="457200" y="5029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 userDrawn="1"/>
          </p:nvCxnSpPr>
          <p:spPr>
            <a:xfrm>
              <a:off x="457200" y="5943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 userDrawn="1"/>
          </p:nvCxnSpPr>
          <p:spPr>
            <a:xfrm>
              <a:off x="457200" y="6858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 userDrawn="1"/>
          </p:nvCxnSpPr>
          <p:spPr>
            <a:xfrm>
              <a:off x="457200" y="7772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 userDrawn="1"/>
          </p:nvCxnSpPr>
          <p:spPr>
            <a:xfrm>
              <a:off x="457200" y="9601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 userDrawn="1"/>
          </p:nvCxnSpPr>
          <p:spPr>
            <a:xfrm>
              <a:off x="457200" y="10515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 userDrawn="1"/>
          </p:nvCxnSpPr>
          <p:spPr>
            <a:xfrm>
              <a:off x="457200" y="11430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 userDrawn="1"/>
          </p:nvCxnSpPr>
          <p:spPr>
            <a:xfrm>
              <a:off x="457200" y="12344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 userDrawn="1"/>
          </p:nvCxnSpPr>
          <p:spPr>
            <a:xfrm>
              <a:off x="457200" y="8686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 userDrawn="1"/>
          </p:nvCxnSpPr>
          <p:spPr>
            <a:xfrm>
              <a:off x="457200" y="13258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 userDrawn="1"/>
          </p:nvCxnSpPr>
          <p:spPr>
            <a:xfrm>
              <a:off x="457200" y="14173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 userDrawn="1"/>
          </p:nvCxnSpPr>
          <p:spPr>
            <a:xfrm>
              <a:off x="457200" y="15087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 userDrawn="1"/>
          </p:nvCxnSpPr>
          <p:spPr>
            <a:xfrm>
              <a:off x="457200" y="16002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 userDrawn="1"/>
          </p:nvCxnSpPr>
          <p:spPr>
            <a:xfrm>
              <a:off x="457200" y="16916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 userDrawn="1"/>
          </p:nvCxnSpPr>
          <p:spPr>
            <a:xfrm>
              <a:off x="457200" y="18745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 userDrawn="1"/>
          </p:nvCxnSpPr>
          <p:spPr>
            <a:xfrm>
              <a:off x="457200" y="19659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 userDrawn="1"/>
          </p:nvCxnSpPr>
          <p:spPr>
            <a:xfrm>
              <a:off x="457200" y="21488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 userDrawn="1"/>
          </p:nvCxnSpPr>
          <p:spPr>
            <a:xfrm>
              <a:off x="457200" y="17830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 userDrawn="1"/>
          </p:nvCxnSpPr>
          <p:spPr>
            <a:xfrm>
              <a:off x="457200" y="22402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 userDrawn="1"/>
          </p:nvCxnSpPr>
          <p:spPr>
            <a:xfrm>
              <a:off x="457200" y="23317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 userDrawn="1"/>
          </p:nvCxnSpPr>
          <p:spPr>
            <a:xfrm>
              <a:off x="457200" y="24231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 userDrawn="1"/>
          </p:nvCxnSpPr>
          <p:spPr>
            <a:xfrm>
              <a:off x="457200" y="25146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 userDrawn="1"/>
          </p:nvCxnSpPr>
          <p:spPr>
            <a:xfrm>
              <a:off x="457200" y="26060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 userDrawn="1"/>
          </p:nvCxnSpPr>
          <p:spPr>
            <a:xfrm>
              <a:off x="457200" y="27889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 userDrawn="1"/>
          </p:nvCxnSpPr>
          <p:spPr>
            <a:xfrm>
              <a:off x="457200" y="28803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 userDrawn="1"/>
          </p:nvCxnSpPr>
          <p:spPr>
            <a:xfrm>
              <a:off x="457200" y="29718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 userDrawn="1"/>
          </p:nvCxnSpPr>
          <p:spPr>
            <a:xfrm>
              <a:off x="457200" y="30632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 userDrawn="1"/>
          </p:nvCxnSpPr>
          <p:spPr>
            <a:xfrm>
              <a:off x="457200" y="26974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 userDrawn="1"/>
          </p:nvCxnSpPr>
          <p:spPr>
            <a:xfrm>
              <a:off x="457200" y="31546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 userDrawn="1"/>
          </p:nvCxnSpPr>
          <p:spPr>
            <a:xfrm>
              <a:off x="457200" y="32461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 userDrawn="1"/>
          </p:nvCxnSpPr>
          <p:spPr>
            <a:xfrm>
              <a:off x="457200" y="33375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 userDrawn="1"/>
          </p:nvCxnSpPr>
          <p:spPr>
            <a:xfrm>
              <a:off x="457200" y="34290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 userDrawn="1"/>
          </p:nvCxnSpPr>
          <p:spPr>
            <a:xfrm>
              <a:off x="457200" y="35204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 userDrawn="1"/>
          </p:nvCxnSpPr>
          <p:spPr>
            <a:xfrm>
              <a:off x="457200" y="37033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 userDrawn="1"/>
          </p:nvCxnSpPr>
          <p:spPr>
            <a:xfrm>
              <a:off x="457200" y="37947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 userDrawn="1"/>
          </p:nvCxnSpPr>
          <p:spPr>
            <a:xfrm>
              <a:off x="457200" y="38862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 userDrawn="1"/>
          </p:nvCxnSpPr>
          <p:spPr>
            <a:xfrm>
              <a:off x="457200" y="39776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 userDrawn="1"/>
          </p:nvCxnSpPr>
          <p:spPr>
            <a:xfrm>
              <a:off x="457200" y="36118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 userDrawn="1"/>
          </p:nvCxnSpPr>
          <p:spPr>
            <a:xfrm>
              <a:off x="457200" y="40690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 userDrawn="1"/>
          </p:nvCxnSpPr>
          <p:spPr>
            <a:xfrm>
              <a:off x="457200" y="41605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 userDrawn="1"/>
          </p:nvCxnSpPr>
          <p:spPr>
            <a:xfrm>
              <a:off x="457200" y="42519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 userDrawn="1"/>
          </p:nvCxnSpPr>
          <p:spPr>
            <a:xfrm>
              <a:off x="457200" y="43434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 userDrawn="1"/>
          </p:nvCxnSpPr>
          <p:spPr>
            <a:xfrm>
              <a:off x="457200" y="44348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 userDrawn="1"/>
          </p:nvCxnSpPr>
          <p:spPr>
            <a:xfrm>
              <a:off x="457200" y="46177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 userDrawn="1"/>
          </p:nvCxnSpPr>
          <p:spPr>
            <a:xfrm>
              <a:off x="457200" y="47091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 userDrawn="1"/>
          </p:nvCxnSpPr>
          <p:spPr>
            <a:xfrm>
              <a:off x="457200" y="48006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 userDrawn="1"/>
          </p:nvCxnSpPr>
          <p:spPr>
            <a:xfrm>
              <a:off x="457200" y="48920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 userDrawn="1"/>
          </p:nvCxnSpPr>
          <p:spPr>
            <a:xfrm>
              <a:off x="457200" y="45262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 userDrawn="1"/>
          </p:nvCxnSpPr>
          <p:spPr>
            <a:xfrm>
              <a:off x="457200" y="49834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 userDrawn="1"/>
          </p:nvCxnSpPr>
          <p:spPr>
            <a:xfrm>
              <a:off x="457200" y="50749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 userDrawn="1"/>
          </p:nvCxnSpPr>
          <p:spPr>
            <a:xfrm>
              <a:off x="457200" y="51663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 userDrawn="1"/>
          </p:nvCxnSpPr>
          <p:spPr>
            <a:xfrm>
              <a:off x="457200" y="52578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 userDrawn="1"/>
          </p:nvCxnSpPr>
          <p:spPr>
            <a:xfrm>
              <a:off x="457200" y="53492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 userDrawn="1"/>
          </p:nvCxnSpPr>
          <p:spPr>
            <a:xfrm>
              <a:off x="457200" y="55321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 userDrawn="1"/>
          </p:nvCxnSpPr>
          <p:spPr>
            <a:xfrm>
              <a:off x="457200" y="56235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 userDrawn="1"/>
          </p:nvCxnSpPr>
          <p:spPr>
            <a:xfrm>
              <a:off x="457200" y="57150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 userDrawn="1"/>
          </p:nvCxnSpPr>
          <p:spPr>
            <a:xfrm>
              <a:off x="457200" y="58064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 userDrawn="1"/>
          </p:nvCxnSpPr>
          <p:spPr>
            <a:xfrm>
              <a:off x="457200" y="54406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 userDrawn="1"/>
          </p:nvCxnSpPr>
          <p:spPr>
            <a:xfrm>
              <a:off x="457200" y="58978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/>
            <p:nvPr userDrawn="1"/>
          </p:nvCxnSpPr>
          <p:spPr>
            <a:xfrm>
              <a:off x="457200" y="59893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 userDrawn="1"/>
          </p:nvCxnSpPr>
          <p:spPr>
            <a:xfrm>
              <a:off x="457200" y="60807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 userDrawn="1"/>
          </p:nvCxnSpPr>
          <p:spPr>
            <a:xfrm>
              <a:off x="457200" y="62636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 userDrawn="1"/>
          </p:nvCxnSpPr>
          <p:spPr>
            <a:xfrm>
              <a:off x="457200" y="64465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 userDrawn="1"/>
          </p:nvCxnSpPr>
          <p:spPr>
            <a:xfrm>
              <a:off x="457200" y="65379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/>
            <p:nvPr userDrawn="1"/>
          </p:nvCxnSpPr>
          <p:spPr>
            <a:xfrm>
              <a:off x="457200" y="66294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 userDrawn="1"/>
          </p:nvCxnSpPr>
          <p:spPr>
            <a:xfrm>
              <a:off x="457200" y="67208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 userDrawn="1"/>
          </p:nvCxnSpPr>
          <p:spPr>
            <a:xfrm>
              <a:off x="457200" y="63550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 userDrawn="1"/>
          </p:nvCxnSpPr>
          <p:spPr>
            <a:xfrm>
              <a:off x="457200" y="68122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/>
            <p:nvPr userDrawn="1"/>
          </p:nvCxnSpPr>
          <p:spPr>
            <a:xfrm>
              <a:off x="457200" y="69037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/>
            <p:nvPr userDrawn="1"/>
          </p:nvCxnSpPr>
          <p:spPr>
            <a:xfrm>
              <a:off x="457200" y="69951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 userDrawn="1"/>
          </p:nvCxnSpPr>
          <p:spPr>
            <a:xfrm>
              <a:off x="457200" y="70866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 userDrawn="1"/>
          </p:nvCxnSpPr>
          <p:spPr>
            <a:xfrm>
              <a:off x="457200" y="71780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 userDrawn="1"/>
          </p:nvCxnSpPr>
          <p:spPr>
            <a:xfrm>
              <a:off x="457200" y="73609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 userDrawn="1"/>
          </p:nvCxnSpPr>
          <p:spPr>
            <a:xfrm>
              <a:off x="457200" y="74523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 userDrawn="1"/>
          </p:nvCxnSpPr>
          <p:spPr>
            <a:xfrm>
              <a:off x="457200" y="75438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/>
            <p:nvPr userDrawn="1"/>
          </p:nvCxnSpPr>
          <p:spPr>
            <a:xfrm>
              <a:off x="457200" y="76352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/>
            <p:nvPr userDrawn="1"/>
          </p:nvCxnSpPr>
          <p:spPr>
            <a:xfrm>
              <a:off x="457200" y="72694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/>
            <p:nvPr userDrawn="1"/>
          </p:nvCxnSpPr>
          <p:spPr>
            <a:xfrm>
              <a:off x="457200" y="77266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3" name="Rectangle 462"/>
            <p:cNvSpPr/>
            <p:nvPr userDrawn="1"/>
          </p:nvSpPr>
          <p:spPr>
            <a:xfrm>
              <a:off x="0" y="0"/>
              <a:ext cx="14630400" cy="82296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en-US" sz="1400" b="0" i="0" dirty="0">
                <a:solidFill>
                  <a:schemeClr val="bg2"/>
                </a:solidFill>
                <a:latin typeface="Arial Regular" charset="0"/>
              </a:endParaRPr>
            </a:p>
          </p:txBody>
        </p:sp>
        <p:grpSp>
          <p:nvGrpSpPr>
            <p:cNvPr id="475" name="Group 474"/>
            <p:cNvGrpSpPr/>
            <p:nvPr userDrawn="1"/>
          </p:nvGrpSpPr>
          <p:grpSpPr>
            <a:xfrm>
              <a:off x="914400" y="7899655"/>
              <a:ext cx="2713350" cy="220571"/>
              <a:chOff x="914400" y="7899655"/>
              <a:chExt cx="2713350" cy="220571"/>
            </a:xfrm>
          </p:grpSpPr>
          <p:sp>
            <p:nvSpPr>
              <p:cNvPr id="476" name="Footer Placeholder 3"/>
              <p:cNvSpPr txBox="1">
                <a:spLocks/>
              </p:cNvSpPr>
              <p:nvPr userDrawn="1"/>
            </p:nvSpPr>
            <p:spPr>
              <a:xfrm>
                <a:off x="914400" y="7900416"/>
                <a:ext cx="2284416" cy="219051"/>
              </a:xfrm>
              <a:prstGeom prst="rect">
                <a:avLst/>
              </a:prstGeom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685800" rtl="0" eaLnBrk="1" latinLnBrk="0" hangingPunct="1">
                  <a:defRPr sz="500" kern="1200">
                    <a:solidFill>
                      <a:schemeClr val="bg2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99" b="0" i="0" dirty="0">
                    <a:latin typeface="IBM Plex Sans" charset="0"/>
                    <a:ea typeface="IBM Plex Sans" charset="0"/>
                    <a:cs typeface="IBM Plex Sans" charset="0"/>
                  </a:rPr>
                  <a:t>©</a:t>
                </a:r>
                <a:r>
                  <a:rPr lang="en-US" sz="400" b="0" i="0" dirty="0">
                    <a:latin typeface="IBM Plex Sans" charset="0"/>
                    <a:ea typeface="IBM Plex Sans" charset="0"/>
                    <a:cs typeface="IBM Plex Sans" charset="0"/>
                  </a:rPr>
                  <a:t> </a:t>
                </a:r>
                <a:r>
                  <a:rPr lang="en-US" sz="799" b="0" i="0" dirty="0">
                    <a:latin typeface="IBM Plex Sans" charset="0"/>
                    <a:ea typeface="IBM Plex Sans" charset="0"/>
                    <a:cs typeface="IBM Plex Sans" charset="0"/>
                  </a:rPr>
                  <a:t>2018 IBM Corporation</a:t>
                </a:r>
                <a:r>
                  <a:rPr lang="en-US" sz="799" b="0" i="0" baseline="0" dirty="0">
                    <a:latin typeface="IBM Plex Sans" charset="0"/>
                    <a:ea typeface="IBM Plex Sans" charset="0"/>
                    <a:cs typeface="IBM Plex Sans" charset="0"/>
                  </a:rPr>
                  <a:t>              </a:t>
                </a:r>
                <a:r>
                  <a:rPr lang="en-US" sz="799" b="0" i="0" dirty="0">
                    <a:latin typeface="IBM Plex Sans" charset="0"/>
                    <a:ea typeface="IBM Plex Sans" charset="0"/>
                    <a:cs typeface="IBM Plex Sans" charset="0"/>
                  </a:rPr>
                  <a:t> </a:t>
                </a:r>
              </a:p>
            </p:txBody>
          </p:sp>
          <p:sp>
            <p:nvSpPr>
              <p:cNvPr id="477" name="Date Placeholder 2"/>
              <p:cNvSpPr txBox="1">
                <a:spLocks/>
              </p:cNvSpPr>
              <p:nvPr userDrawn="1"/>
            </p:nvSpPr>
            <p:spPr>
              <a:xfrm>
                <a:off x="2256150" y="7899655"/>
                <a:ext cx="1371600" cy="220571"/>
              </a:xfrm>
              <a:prstGeom prst="rect">
                <a:avLst/>
              </a:prstGeom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r>
                  <a:rPr lang="en-US" sz="799" b="0" i="0" dirty="0">
                    <a:solidFill>
                      <a:schemeClr val="bg2">
                        <a:alpha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 </a:t>
                </a:r>
                <a:fld id="{7C9968D1-C8E5-4FE3-AED4-7D4518C301B3}" type="datetime3">
                  <a:rPr lang="en-US" sz="799" b="0" i="0" smtClean="0">
                    <a:solidFill>
                      <a:schemeClr val="bg2">
                        <a:alpha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pPr marL="0" indent="0" fontAlgn="auto">
                    <a:spcBef>
                      <a:spcPts val="0"/>
                    </a:spcBef>
                    <a:spcAft>
                      <a:spcPts val="0"/>
                    </a:spcAft>
                    <a:tabLst/>
                    <a:defRPr/>
                  </a:pPr>
                  <a:t>15 January 2019</a:t>
                </a:fld>
                <a:endPara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p:grpSp>
      </p:grpSp>
      <p:sp>
        <p:nvSpPr>
          <p:cNvPr id="479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480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4858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411480"/>
          </a:xfrm>
        </p:spPr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DCAC-2C49-C54D-8EBD-C90D80F10D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097280"/>
            <a:ext cx="13716000" cy="761919"/>
          </a:xfrm>
        </p:spPr>
        <p:txBody>
          <a:bodyPr tIns="91440"/>
          <a:lstStyle>
            <a:lvl1pPr marL="0" marR="0" indent="0" algn="l" defTabSz="109728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109728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Definition of the service - no more than two lines long.  State crisply what is the object of the performing that services</a:t>
            </a:r>
            <a:br>
              <a:rPr lang="en-US" dirty="0"/>
            </a:br>
            <a:endParaRPr lang="en-US" dirty="0"/>
          </a:p>
          <a:p>
            <a:pPr lvl="0"/>
            <a:endParaRPr lang="en-US" dirty="0"/>
          </a:p>
        </p:txBody>
      </p:sp>
      <p:sp>
        <p:nvSpPr>
          <p:cNvPr id="481" name="Content Placeholder 480">
            <a:extLst>
              <a:ext uri="{FF2B5EF4-FFF2-40B4-BE49-F238E27FC236}">
                <a16:creationId xmlns:a16="http://schemas.microsoft.com/office/drawing/2014/main" id="{92EBD21D-08EB-BA44-8A87-AEC077E34C6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7200" y="2057400"/>
            <a:ext cx="9555163" cy="5715000"/>
          </a:xfrm>
        </p:spPr>
        <p:txBody>
          <a:bodyPr/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3" name="Content Placeholder 482">
            <a:extLst>
              <a:ext uri="{FF2B5EF4-FFF2-40B4-BE49-F238E27FC236}">
                <a16:creationId xmlns:a16="http://schemas.microsoft.com/office/drawing/2014/main" id="{EF46DFBA-3E9C-744F-A325-6F80F098CC0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0379075" y="2057400"/>
            <a:ext cx="3794125" cy="5715000"/>
          </a:xfrm>
        </p:spPr>
        <p:txBody>
          <a:bodyPr/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-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1371600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3166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5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66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7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6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-5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66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1371600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8648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-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7315200"/>
            <a:ext cx="3017521" cy="48463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large 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6576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6472" y="7260336"/>
            <a:ext cx="2131024" cy="848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2227" y="7541839"/>
            <a:ext cx="570973" cy="230561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114800" y="411480"/>
            <a:ext cx="10058400" cy="5760720"/>
          </a:xfrm>
        </p:spPr>
        <p:txBody>
          <a:bodyPr>
            <a:noAutofit/>
          </a:bodyPr>
          <a:lstStyle>
            <a:lvl1pPr>
              <a:defRPr sz="54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657600" y="0"/>
            <a:ext cx="10972800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24" y="7818135"/>
            <a:ext cx="566118" cy="228600"/>
          </a:xfrm>
          <a:prstGeom prst="rect">
            <a:avLst/>
          </a:prstGeom>
        </p:spPr>
      </p:pic>
      <p:sp>
        <p:nvSpPr>
          <p:cNvPr id="14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7315200"/>
            <a:ext cx="3017521" cy="48463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H="1">
            <a:off x="0" y="0"/>
            <a:ext cx="3657600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7315200"/>
            <a:ext cx="3017521" cy="48463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3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799" b="0" i="0" baseline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15 January 2019</a:t>
              </a:fld>
              <a:endPara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6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H="1">
            <a:off x="0" y="0"/>
            <a:ext cx="3657600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10972800" y="0"/>
            <a:ext cx="3657600" cy="8229600"/>
          </a:xfrm>
        </p:spPr>
        <p:txBody>
          <a:bodyPr lIns="228600" tIns="2057400" rIns="9144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7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7315200"/>
            <a:ext cx="3017521" cy="48463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4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799" b="0" i="0" baseline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6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15 January 2019</a:t>
              </a:fld>
              <a:endPara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8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Vertical Text Placeholder 14">
            <a:extLst>
              <a:ext uri="{FF2B5EF4-FFF2-40B4-BE49-F238E27FC236}">
                <a16:creationId xmlns:a16="http://schemas.microsoft.com/office/drawing/2014/main" id="{168D8E4A-879A-A44B-9F36-EB1C82D28994}"/>
              </a:ext>
            </a:extLst>
          </p:cNvPr>
          <p:cNvSpPr>
            <a:spLocks noGrp="1"/>
          </p:cNvSpPr>
          <p:nvPr>
            <p:ph type="body" orient="vert" sz="quarter" idx="16" hasCustomPrompt="1"/>
          </p:nvPr>
        </p:nvSpPr>
        <p:spPr>
          <a:xfrm rot="10800000">
            <a:off x="33253" y="-133007"/>
            <a:ext cx="365760" cy="8362606"/>
          </a:xfrm>
          <a:prstGeom prst="rect">
            <a:avLst/>
          </a:prstGeom>
        </p:spPr>
        <p:txBody>
          <a:bodyPr vert="eaVert"/>
          <a:lstStyle>
            <a:lvl1pPr marL="0" indent="0" algn="ctr">
              <a:buNone/>
              <a:defRPr sz="1440" b="0" i="0">
                <a:solidFill>
                  <a:srgbClr val="E1305D"/>
                </a:solidFill>
                <a:latin typeface="IBM Plex Sans Light" panose="020B0403050000000000" pitchFamily="34" charset="77"/>
              </a:defRPr>
            </a:lvl1pPr>
          </a:lstStyle>
          <a:p>
            <a:pPr lvl="0"/>
            <a:r>
              <a:rPr lang="en-US" dirty="0"/>
              <a:t>Click to edit the master style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EEB9D2-E081-6543-84F5-80D46EAF7AF3}"/>
              </a:ext>
            </a:extLst>
          </p:cNvPr>
          <p:cNvSpPr txBox="1"/>
          <p:nvPr userDrawn="1"/>
        </p:nvSpPr>
        <p:spPr>
          <a:xfrm>
            <a:off x="1064717" y="2004813"/>
            <a:ext cx="4609773" cy="496808"/>
          </a:xfrm>
          <a:prstGeom prst="rect">
            <a:avLst/>
          </a:prstGeom>
        </p:spPr>
        <p:txBody>
          <a:bodyPr vert="horz" lIns="0" tIns="109728" rIns="0" bIns="0" rtlCol="0" anchor="t">
            <a:noAutofit/>
          </a:bodyPr>
          <a:lstStyle>
            <a:lvl1pPr lvl="0" indent="0">
              <a:lnSpc>
                <a:spcPct val="105000"/>
              </a:lnSpc>
              <a:spcBef>
                <a:spcPts val="600"/>
              </a:spcBef>
              <a:buFontTx/>
              <a:buNone/>
              <a:tabLst/>
              <a:defRPr sz="1400" b="0" i="0">
                <a:latin typeface="IBM Plex Sans" charset="0"/>
                <a:ea typeface="IBM Plex Sans" charset="0"/>
                <a:cs typeface="IBM Plex Sans" charset="0"/>
              </a:defRPr>
            </a:lvl1pPr>
            <a:lvl2pPr marL="228600" indent="-228600">
              <a:lnSpc>
                <a:spcPct val="105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2000" b="0" i="0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 marL="457200" indent="-228600">
              <a:lnSpc>
                <a:spcPct val="105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–"/>
              <a:defRPr lang="en-US" sz="2000" b="0" i="0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 marL="685800" indent="-228600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000" b="0" i="0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 marL="914400" indent="-228600">
              <a:lnSpc>
                <a:spcPct val="105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–"/>
              <a:defRPr lang="en-US" sz="2000" b="0" i="0" dirty="0">
                <a:latin typeface="IBM Plex Sans" charset="0"/>
                <a:ea typeface="IBM Plex Sans" charset="0"/>
                <a:cs typeface="IBM Plex Sans" charset="0"/>
              </a:defRPr>
            </a:lvl5pPr>
            <a:lvl6pPr marL="3017520" indent="-27432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lvl6pPr>
            <a:lvl7pPr marL="3566160" indent="-27432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lvl7pPr>
            <a:lvl8pPr marL="4114800" indent="-27432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lvl8pPr>
            <a:lvl9pPr marL="4663440" indent="-27432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lvl9pPr>
          </a:lstStyle>
          <a:p>
            <a:pPr defTabSz="748042" hangingPunct="0"/>
            <a:r>
              <a:rPr lang="en-US" sz="1920" kern="0" spc="-108" dirty="0">
                <a:solidFill>
                  <a:srgbClr val="53616C"/>
                </a:solidFill>
                <a:sym typeface="Helvetica"/>
              </a:rPr>
              <a:t>Our Solution &amp; Benefits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980CDA-5DD4-4C45-A806-87E571A54460}"/>
              </a:ext>
            </a:extLst>
          </p:cNvPr>
          <p:cNvSpPr txBox="1"/>
          <p:nvPr userDrawn="1"/>
        </p:nvSpPr>
        <p:spPr>
          <a:xfrm>
            <a:off x="7945805" y="1999321"/>
            <a:ext cx="6280846" cy="496808"/>
          </a:xfrm>
          <a:prstGeom prst="rect">
            <a:avLst/>
          </a:prstGeom>
        </p:spPr>
        <p:txBody>
          <a:bodyPr vert="horz" lIns="0" tIns="109728" rIns="0" bIns="0" rtlCol="0" anchor="t">
            <a:noAutofit/>
          </a:bodyPr>
          <a:lstStyle>
            <a:defPPr>
              <a:defRPr lang="en-US"/>
            </a:defPPr>
            <a:lvl1pPr lvl="0" indent="0">
              <a:lnSpc>
                <a:spcPct val="105000"/>
              </a:lnSpc>
              <a:spcBef>
                <a:spcPts val="600"/>
              </a:spcBef>
              <a:buFontTx/>
              <a:buNone/>
              <a:tabLst/>
              <a:defRPr sz="1800" b="0" i="0">
                <a:solidFill>
                  <a:srgbClr val="9C1F2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28600" indent="-228600">
              <a:lnSpc>
                <a:spcPct val="105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000" b="0" i="0">
                <a:latin typeface="IBM Plex Sans" charset="0"/>
                <a:ea typeface="IBM Plex Sans" charset="0"/>
                <a:cs typeface="IBM Plex Sans" charset="0"/>
              </a:defRPr>
            </a:lvl2pPr>
            <a:lvl3pPr marL="457200" indent="-228600">
              <a:lnSpc>
                <a:spcPct val="105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–"/>
              <a:defRPr sz="2000" b="0" i="0">
                <a:latin typeface="IBM Plex Sans" charset="0"/>
                <a:ea typeface="IBM Plex Sans" charset="0"/>
                <a:cs typeface="IBM Plex Sans" charset="0"/>
              </a:defRPr>
            </a:lvl3pPr>
            <a:lvl4pPr marL="685800" indent="-228600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>
                <a:latin typeface="IBM Plex Sans" charset="0"/>
                <a:ea typeface="IBM Plex Sans" charset="0"/>
                <a:cs typeface="IBM Plex Sans" charset="0"/>
              </a:defRPr>
            </a:lvl4pPr>
            <a:lvl5pPr marL="914400" indent="-228600">
              <a:lnSpc>
                <a:spcPct val="105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–"/>
              <a:defRPr sz="2000" b="0" i="0">
                <a:latin typeface="IBM Plex Sans" charset="0"/>
                <a:ea typeface="IBM Plex Sans" charset="0"/>
                <a:cs typeface="IBM Plex Sans" charset="0"/>
              </a:defRPr>
            </a:lvl5pPr>
            <a:lvl6pPr marL="3017520" indent="-27432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lvl6pPr>
            <a:lvl7pPr marL="3566160" indent="-27432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lvl7pPr>
            <a:lvl8pPr marL="4114800" indent="-27432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lvl8pPr>
            <a:lvl9pPr marL="4663440" indent="-27432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lvl9pPr>
          </a:lstStyle>
          <a:p>
            <a:pPr defTabSz="748042" hangingPunct="0"/>
            <a:r>
              <a:rPr lang="en-US" sz="1920" kern="0" spc="-108" dirty="0">
                <a:solidFill>
                  <a:srgbClr val="53616C"/>
                </a:solidFill>
                <a:sym typeface="Helvetica"/>
              </a:rPr>
              <a:t>Solution Overview / Architecture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A96095-E2F8-8946-AA11-9E2211FC0ABA}"/>
              </a:ext>
            </a:extLst>
          </p:cNvPr>
          <p:cNvSpPr/>
          <p:nvPr userDrawn="1"/>
        </p:nvSpPr>
        <p:spPr>
          <a:xfrm rot="2713504">
            <a:off x="847476" y="2177169"/>
            <a:ext cx="106207" cy="106207"/>
          </a:xfrm>
          <a:prstGeom prst="rect">
            <a:avLst/>
          </a:prstGeom>
          <a:solidFill>
            <a:srgbClr val="E1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8042" hangingPunct="0">
              <a:lnSpc>
                <a:spcPct val="200000"/>
              </a:lnSpc>
              <a:spcBef>
                <a:spcPts val="480"/>
              </a:spcBef>
              <a:tabLst>
                <a:tab pos="2895600" algn="l"/>
              </a:tabLst>
            </a:pPr>
            <a:endParaRPr lang="en-US" sz="1080" kern="0" spc="-108">
              <a:solidFill>
                <a:prstClr val="white"/>
              </a:solidFill>
              <a:sym typeface="Helvetica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EFB3C8-8C24-2C45-B16D-908B7B76ABAE}"/>
              </a:ext>
            </a:extLst>
          </p:cNvPr>
          <p:cNvSpPr/>
          <p:nvPr userDrawn="1"/>
        </p:nvSpPr>
        <p:spPr>
          <a:xfrm rot="2713504">
            <a:off x="7709961" y="2194621"/>
            <a:ext cx="106207" cy="106207"/>
          </a:xfrm>
          <a:prstGeom prst="rect">
            <a:avLst/>
          </a:prstGeom>
          <a:solidFill>
            <a:srgbClr val="E1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8042" hangingPunct="0">
              <a:lnSpc>
                <a:spcPct val="200000"/>
              </a:lnSpc>
              <a:spcBef>
                <a:spcPts val="480"/>
              </a:spcBef>
              <a:tabLst>
                <a:tab pos="2895600" algn="l"/>
              </a:tabLst>
            </a:pPr>
            <a:endParaRPr lang="en-US" sz="1080" kern="0" spc="-108">
              <a:solidFill>
                <a:prstClr val="white"/>
              </a:solidFill>
              <a:sym typeface="Helvetica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132C30ED-5034-7A4B-B1C3-36C251222B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754" y="656937"/>
            <a:ext cx="13217965" cy="82491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560" b="0" i="0">
                <a:solidFill>
                  <a:schemeClr val="tx1">
                    <a:lumMod val="85000"/>
                    <a:lumOff val="15000"/>
                  </a:schemeClr>
                </a:solidFill>
                <a:latin typeface="IBM Plex Sans Light" panose="020B0403050000000000" pitchFamily="34" charset="77"/>
              </a:defRPr>
            </a:lvl1pPr>
          </a:lstStyle>
          <a:p>
            <a:pPr lvl="0"/>
            <a:r>
              <a:rPr lang="en-US" dirty="0"/>
              <a:t>What are we trying to address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974971" y="2597346"/>
            <a:ext cx="5734049" cy="462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7838165" y="2597346"/>
            <a:ext cx="5734049" cy="462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9576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Vertical Text Placeholder 14">
            <a:extLst>
              <a:ext uri="{FF2B5EF4-FFF2-40B4-BE49-F238E27FC236}">
                <a16:creationId xmlns:a16="http://schemas.microsoft.com/office/drawing/2014/main" id="{168D8E4A-879A-A44B-9F36-EB1C82D28994}"/>
              </a:ext>
            </a:extLst>
          </p:cNvPr>
          <p:cNvSpPr>
            <a:spLocks noGrp="1"/>
          </p:cNvSpPr>
          <p:nvPr>
            <p:ph type="body" orient="vert" sz="quarter" idx="16" hasCustomPrompt="1"/>
          </p:nvPr>
        </p:nvSpPr>
        <p:spPr>
          <a:xfrm rot="10800000">
            <a:off x="33253" y="-133007"/>
            <a:ext cx="365760" cy="8362606"/>
          </a:xfrm>
          <a:prstGeom prst="rect">
            <a:avLst/>
          </a:prstGeom>
        </p:spPr>
        <p:txBody>
          <a:bodyPr vert="eaVert"/>
          <a:lstStyle>
            <a:lvl1pPr marL="0" indent="0" algn="ctr">
              <a:buNone/>
              <a:defRPr sz="1440" b="0" i="0">
                <a:solidFill>
                  <a:srgbClr val="E1305D"/>
                </a:solidFill>
                <a:latin typeface="IBM Plex Sans Light" panose="020B0403050000000000" pitchFamily="34" charset="77"/>
              </a:defRPr>
            </a:lvl1pPr>
          </a:lstStyle>
          <a:p>
            <a:pPr lvl="0"/>
            <a:r>
              <a:rPr lang="en-US" dirty="0"/>
              <a:t>Click to edit the master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98DC60-26E6-DB43-BE0A-A92ED0CAA1BD}"/>
              </a:ext>
            </a:extLst>
          </p:cNvPr>
          <p:cNvSpPr txBox="1"/>
          <p:nvPr userDrawn="1"/>
        </p:nvSpPr>
        <p:spPr>
          <a:xfrm>
            <a:off x="1064717" y="2004813"/>
            <a:ext cx="4609773" cy="496808"/>
          </a:xfrm>
          <a:prstGeom prst="rect">
            <a:avLst/>
          </a:prstGeom>
        </p:spPr>
        <p:txBody>
          <a:bodyPr vert="horz" lIns="0" tIns="109728" rIns="0" bIns="0" rtlCol="0" anchor="t">
            <a:noAutofit/>
          </a:bodyPr>
          <a:lstStyle>
            <a:lvl1pPr lvl="0" indent="0">
              <a:lnSpc>
                <a:spcPct val="105000"/>
              </a:lnSpc>
              <a:spcBef>
                <a:spcPts val="600"/>
              </a:spcBef>
              <a:buFontTx/>
              <a:buNone/>
              <a:tabLst/>
              <a:defRPr sz="1400" b="0" i="0">
                <a:latin typeface="IBM Plex Sans" charset="0"/>
                <a:ea typeface="IBM Plex Sans" charset="0"/>
                <a:cs typeface="IBM Plex Sans" charset="0"/>
              </a:defRPr>
            </a:lvl1pPr>
            <a:lvl2pPr marL="228600" indent="-228600">
              <a:lnSpc>
                <a:spcPct val="105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2000" b="0" i="0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 marL="457200" indent="-228600">
              <a:lnSpc>
                <a:spcPct val="105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–"/>
              <a:defRPr lang="en-US" sz="2000" b="0" i="0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 marL="685800" indent="-228600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000" b="0" i="0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 marL="914400" indent="-228600">
              <a:lnSpc>
                <a:spcPct val="105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–"/>
              <a:defRPr lang="en-US" sz="2000" b="0" i="0" dirty="0">
                <a:latin typeface="IBM Plex Sans" charset="0"/>
                <a:ea typeface="IBM Plex Sans" charset="0"/>
                <a:cs typeface="IBM Plex Sans" charset="0"/>
              </a:defRPr>
            </a:lvl5pPr>
            <a:lvl6pPr marL="3017520" indent="-27432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lvl6pPr>
            <a:lvl7pPr marL="3566160" indent="-27432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lvl7pPr>
            <a:lvl8pPr marL="4114800" indent="-27432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lvl8pPr>
            <a:lvl9pPr marL="4663440" indent="-27432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lvl9pPr>
          </a:lstStyle>
          <a:p>
            <a:pPr defTabSz="748042" hangingPunct="0"/>
            <a:r>
              <a:rPr lang="en-US" sz="1920" kern="0" spc="-108" dirty="0">
                <a:solidFill>
                  <a:srgbClr val="53616C"/>
                </a:solidFill>
                <a:sym typeface="Helvetica"/>
              </a:rPr>
              <a:t>Our Solution &amp; Benefits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72AE1B-68F4-DC45-8223-A1DCDDF2A516}"/>
              </a:ext>
            </a:extLst>
          </p:cNvPr>
          <p:cNvSpPr txBox="1"/>
          <p:nvPr userDrawn="1"/>
        </p:nvSpPr>
        <p:spPr>
          <a:xfrm>
            <a:off x="5869725" y="1999321"/>
            <a:ext cx="6280846" cy="496808"/>
          </a:xfrm>
          <a:prstGeom prst="rect">
            <a:avLst/>
          </a:prstGeom>
        </p:spPr>
        <p:txBody>
          <a:bodyPr vert="horz" lIns="0" tIns="109728" rIns="0" bIns="0" rtlCol="0" anchor="t">
            <a:noAutofit/>
          </a:bodyPr>
          <a:lstStyle>
            <a:defPPr>
              <a:defRPr lang="en-US"/>
            </a:defPPr>
            <a:lvl1pPr lvl="0" indent="0">
              <a:lnSpc>
                <a:spcPct val="105000"/>
              </a:lnSpc>
              <a:spcBef>
                <a:spcPts val="600"/>
              </a:spcBef>
              <a:buFontTx/>
              <a:buNone/>
              <a:tabLst/>
              <a:defRPr sz="1800" b="0" i="0">
                <a:solidFill>
                  <a:srgbClr val="9C1F2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28600" indent="-228600">
              <a:lnSpc>
                <a:spcPct val="105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000" b="0" i="0">
                <a:latin typeface="IBM Plex Sans" charset="0"/>
                <a:ea typeface="IBM Plex Sans" charset="0"/>
                <a:cs typeface="IBM Plex Sans" charset="0"/>
              </a:defRPr>
            </a:lvl2pPr>
            <a:lvl3pPr marL="457200" indent="-228600">
              <a:lnSpc>
                <a:spcPct val="105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–"/>
              <a:defRPr sz="2000" b="0" i="0">
                <a:latin typeface="IBM Plex Sans" charset="0"/>
                <a:ea typeface="IBM Plex Sans" charset="0"/>
                <a:cs typeface="IBM Plex Sans" charset="0"/>
              </a:defRPr>
            </a:lvl3pPr>
            <a:lvl4pPr marL="685800" indent="-228600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>
                <a:latin typeface="IBM Plex Sans" charset="0"/>
                <a:ea typeface="IBM Plex Sans" charset="0"/>
                <a:cs typeface="IBM Plex Sans" charset="0"/>
              </a:defRPr>
            </a:lvl4pPr>
            <a:lvl5pPr marL="914400" indent="-228600">
              <a:lnSpc>
                <a:spcPct val="105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–"/>
              <a:defRPr sz="2000" b="0" i="0">
                <a:latin typeface="IBM Plex Sans" charset="0"/>
                <a:ea typeface="IBM Plex Sans" charset="0"/>
                <a:cs typeface="IBM Plex Sans" charset="0"/>
              </a:defRPr>
            </a:lvl5pPr>
            <a:lvl6pPr marL="3017520" indent="-27432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lvl6pPr>
            <a:lvl7pPr marL="3566160" indent="-27432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lvl7pPr>
            <a:lvl8pPr marL="4114800" indent="-27432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lvl8pPr>
            <a:lvl9pPr marL="4663440" indent="-27432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lvl9pPr>
          </a:lstStyle>
          <a:p>
            <a:pPr defTabSz="748042" hangingPunct="0"/>
            <a:r>
              <a:rPr lang="en-US" sz="1920" kern="0" spc="-108" dirty="0">
                <a:solidFill>
                  <a:srgbClr val="53616C"/>
                </a:solidFill>
                <a:sym typeface="Helvetica"/>
              </a:rPr>
              <a:t>Solution Overview / Architecture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41A2D8-0EA8-844A-801E-F18E6988B78F}"/>
              </a:ext>
            </a:extLst>
          </p:cNvPr>
          <p:cNvSpPr/>
          <p:nvPr userDrawn="1"/>
        </p:nvSpPr>
        <p:spPr>
          <a:xfrm rot="2713504">
            <a:off x="847476" y="2177169"/>
            <a:ext cx="106207" cy="106207"/>
          </a:xfrm>
          <a:prstGeom prst="rect">
            <a:avLst/>
          </a:prstGeom>
          <a:solidFill>
            <a:srgbClr val="E1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8042" hangingPunct="0">
              <a:lnSpc>
                <a:spcPct val="200000"/>
              </a:lnSpc>
              <a:spcBef>
                <a:spcPts val="480"/>
              </a:spcBef>
              <a:tabLst>
                <a:tab pos="2895600" algn="l"/>
              </a:tabLst>
            </a:pPr>
            <a:endParaRPr lang="en-US" sz="1080" kern="0" spc="-108">
              <a:solidFill>
                <a:prstClr val="white"/>
              </a:solidFill>
              <a:sym typeface="Helvetic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A813B8-6E3F-1448-8E0B-AA1ABB9FA8FD}"/>
              </a:ext>
            </a:extLst>
          </p:cNvPr>
          <p:cNvSpPr/>
          <p:nvPr userDrawn="1"/>
        </p:nvSpPr>
        <p:spPr>
          <a:xfrm rot="2713504">
            <a:off x="5633881" y="2194621"/>
            <a:ext cx="106207" cy="106207"/>
          </a:xfrm>
          <a:prstGeom prst="rect">
            <a:avLst/>
          </a:prstGeom>
          <a:solidFill>
            <a:srgbClr val="E1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8042" hangingPunct="0">
              <a:lnSpc>
                <a:spcPct val="200000"/>
              </a:lnSpc>
              <a:spcBef>
                <a:spcPts val="480"/>
              </a:spcBef>
              <a:tabLst>
                <a:tab pos="2895600" algn="l"/>
              </a:tabLst>
            </a:pPr>
            <a:endParaRPr lang="en-US" sz="1080" kern="0" spc="-108">
              <a:solidFill>
                <a:prstClr val="white"/>
              </a:solidFill>
              <a:sym typeface="Helvetic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975362" y="2501268"/>
            <a:ext cx="4069606" cy="51473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7003641" y="2501268"/>
            <a:ext cx="6934088" cy="51473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132C30ED-5034-7A4B-B1C3-36C251222B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754" y="656937"/>
            <a:ext cx="13217965" cy="82491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560" b="0" i="0">
                <a:solidFill>
                  <a:schemeClr val="tx1">
                    <a:lumMod val="85000"/>
                    <a:lumOff val="15000"/>
                  </a:schemeClr>
                </a:solidFill>
                <a:latin typeface="IBM Plex Sans Light" panose="020B0403050000000000" pitchFamily="34" charset="77"/>
              </a:defRPr>
            </a:lvl1pPr>
          </a:lstStyle>
          <a:p>
            <a:pPr lvl="0"/>
            <a:r>
              <a:rPr lang="en-US" dirty="0"/>
              <a:t>What are we trying to address</a:t>
            </a:r>
          </a:p>
        </p:txBody>
      </p:sp>
    </p:spTree>
    <p:extLst>
      <p:ext uri="{BB962C8B-B14F-4D97-AF65-F5344CB8AC3E}">
        <p14:creationId xmlns:p14="http://schemas.microsoft.com/office/powerpoint/2010/main" val="1615171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2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Vertical Text Placeholder 14">
            <a:extLst>
              <a:ext uri="{FF2B5EF4-FFF2-40B4-BE49-F238E27FC236}">
                <a16:creationId xmlns:a16="http://schemas.microsoft.com/office/drawing/2014/main" id="{168D8E4A-879A-A44B-9F36-EB1C82D28994}"/>
              </a:ext>
            </a:extLst>
          </p:cNvPr>
          <p:cNvSpPr>
            <a:spLocks noGrp="1"/>
          </p:cNvSpPr>
          <p:nvPr>
            <p:ph type="body" orient="vert" sz="quarter" idx="16" hasCustomPrompt="1"/>
          </p:nvPr>
        </p:nvSpPr>
        <p:spPr>
          <a:xfrm rot="10800000">
            <a:off x="33253" y="-133007"/>
            <a:ext cx="365760" cy="8362606"/>
          </a:xfrm>
          <a:prstGeom prst="rect">
            <a:avLst/>
          </a:prstGeom>
        </p:spPr>
        <p:txBody>
          <a:bodyPr vert="eaVert"/>
          <a:lstStyle>
            <a:lvl1pPr marL="0" indent="0" algn="ctr">
              <a:buNone/>
              <a:defRPr sz="1440" b="0" i="0">
                <a:solidFill>
                  <a:srgbClr val="E1305D"/>
                </a:solidFill>
                <a:latin typeface="IBM Plex Sans Light" panose="020B0403050000000000" pitchFamily="34" charset="77"/>
              </a:defRPr>
            </a:lvl1pPr>
          </a:lstStyle>
          <a:p>
            <a:pPr lvl="0"/>
            <a:r>
              <a:rPr lang="en-US" dirty="0"/>
              <a:t>Click to edit the master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98DC60-26E6-DB43-BE0A-A92ED0CAA1BD}"/>
              </a:ext>
            </a:extLst>
          </p:cNvPr>
          <p:cNvSpPr txBox="1"/>
          <p:nvPr userDrawn="1"/>
        </p:nvSpPr>
        <p:spPr>
          <a:xfrm>
            <a:off x="1064717" y="2004813"/>
            <a:ext cx="4609773" cy="496808"/>
          </a:xfrm>
          <a:prstGeom prst="rect">
            <a:avLst/>
          </a:prstGeom>
        </p:spPr>
        <p:txBody>
          <a:bodyPr vert="horz" lIns="0" tIns="109728" rIns="0" bIns="0" rtlCol="0" anchor="t">
            <a:noAutofit/>
          </a:bodyPr>
          <a:lstStyle>
            <a:lvl1pPr lvl="0" indent="0">
              <a:lnSpc>
                <a:spcPct val="105000"/>
              </a:lnSpc>
              <a:spcBef>
                <a:spcPts val="600"/>
              </a:spcBef>
              <a:buFontTx/>
              <a:buNone/>
              <a:tabLst/>
              <a:defRPr sz="1400" b="0" i="0">
                <a:latin typeface="IBM Plex Sans" charset="0"/>
                <a:ea typeface="IBM Plex Sans" charset="0"/>
                <a:cs typeface="IBM Plex Sans" charset="0"/>
              </a:defRPr>
            </a:lvl1pPr>
            <a:lvl2pPr marL="228600" indent="-228600">
              <a:lnSpc>
                <a:spcPct val="105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2000" b="0" i="0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 marL="457200" indent="-228600">
              <a:lnSpc>
                <a:spcPct val="105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–"/>
              <a:defRPr lang="en-US" sz="2000" b="0" i="0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 marL="685800" indent="-228600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000" b="0" i="0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 marL="914400" indent="-228600">
              <a:lnSpc>
                <a:spcPct val="105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–"/>
              <a:defRPr lang="en-US" sz="2000" b="0" i="0" dirty="0">
                <a:latin typeface="IBM Plex Sans" charset="0"/>
                <a:ea typeface="IBM Plex Sans" charset="0"/>
                <a:cs typeface="IBM Plex Sans" charset="0"/>
              </a:defRPr>
            </a:lvl5pPr>
            <a:lvl6pPr marL="3017520" indent="-27432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lvl6pPr>
            <a:lvl7pPr marL="3566160" indent="-27432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lvl7pPr>
            <a:lvl8pPr marL="4114800" indent="-27432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lvl8pPr>
            <a:lvl9pPr marL="4663440" indent="-27432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lvl9pPr>
          </a:lstStyle>
          <a:p>
            <a:pPr defTabSz="748042" hangingPunct="0"/>
            <a:r>
              <a:rPr lang="en-US" sz="1920" kern="0" spc="-108" dirty="0">
                <a:solidFill>
                  <a:srgbClr val="53616C"/>
                </a:solidFill>
                <a:sym typeface="Helvetica"/>
              </a:rPr>
              <a:t>Our Solution &amp; Benefits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72AE1B-68F4-DC45-8223-A1DCDDF2A516}"/>
              </a:ext>
            </a:extLst>
          </p:cNvPr>
          <p:cNvSpPr txBox="1"/>
          <p:nvPr userDrawn="1"/>
        </p:nvSpPr>
        <p:spPr>
          <a:xfrm>
            <a:off x="9439025" y="1999321"/>
            <a:ext cx="4069606" cy="496808"/>
          </a:xfrm>
          <a:prstGeom prst="rect">
            <a:avLst/>
          </a:prstGeom>
        </p:spPr>
        <p:txBody>
          <a:bodyPr vert="horz" lIns="0" tIns="109728" rIns="0" bIns="0" rtlCol="0" anchor="t">
            <a:noAutofit/>
          </a:bodyPr>
          <a:lstStyle>
            <a:defPPr>
              <a:defRPr lang="en-US"/>
            </a:defPPr>
            <a:lvl1pPr lvl="0" indent="0">
              <a:lnSpc>
                <a:spcPct val="105000"/>
              </a:lnSpc>
              <a:spcBef>
                <a:spcPts val="600"/>
              </a:spcBef>
              <a:buFontTx/>
              <a:buNone/>
              <a:tabLst/>
              <a:defRPr sz="1800" b="0" i="0">
                <a:solidFill>
                  <a:srgbClr val="9C1F2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28600" indent="-228600">
              <a:lnSpc>
                <a:spcPct val="105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000" b="0" i="0">
                <a:latin typeface="IBM Plex Sans" charset="0"/>
                <a:ea typeface="IBM Plex Sans" charset="0"/>
                <a:cs typeface="IBM Plex Sans" charset="0"/>
              </a:defRPr>
            </a:lvl2pPr>
            <a:lvl3pPr marL="457200" indent="-228600">
              <a:lnSpc>
                <a:spcPct val="105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–"/>
              <a:defRPr sz="2000" b="0" i="0">
                <a:latin typeface="IBM Plex Sans" charset="0"/>
                <a:ea typeface="IBM Plex Sans" charset="0"/>
                <a:cs typeface="IBM Plex Sans" charset="0"/>
              </a:defRPr>
            </a:lvl3pPr>
            <a:lvl4pPr marL="685800" indent="-228600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>
                <a:latin typeface="IBM Plex Sans" charset="0"/>
                <a:ea typeface="IBM Plex Sans" charset="0"/>
                <a:cs typeface="IBM Plex Sans" charset="0"/>
              </a:defRPr>
            </a:lvl4pPr>
            <a:lvl5pPr marL="914400" indent="-228600">
              <a:lnSpc>
                <a:spcPct val="105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–"/>
              <a:defRPr sz="2000" b="0" i="0">
                <a:latin typeface="IBM Plex Sans" charset="0"/>
                <a:ea typeface="IBM Plex Sans" charset="0"/>
                <a:cs typeface="IBM Plex Sans" charset="0"/>
              </a:defRPr>
            </a:lvl5pPr>
            <a:lvl6pPr marL="3017520" indent="-27432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lvl6pPr>
            <a:lvl7pPr marL="3566160" indent="-27432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lvl7pPr>
            <a:lvl8pPr marL="4114800" indent="-27432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lvl8pPr>
            <a:lvl9pPr marL="4663440" indent="-27432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lvl9pPr>
          </a:lstStyle>
          <a:p>
            <a:pPr defTabSz="748042" hangingPunct="0"/>
            <a:r>
              <a:rPr lang="en-US" sz="1920" kern="0" spc="-108" dirty="0">
                <a:solidFill>
                  <a:srgbClr val="53616C"/>
                </a:solidFill>
                <a:sym typeface="Helvetica"/>
              </a:rPr>
              <a:t>Solution Overview / Architecture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41A2D8-0EA8-844A-801E-F18E6988B78F}"/>
              </a:ext>
            </a:extLst>
          </p:cNvPr>
          <p:cNvSpPr/>
          <p:nvPr userDrawn="1"/>
        </p:nvSpPr>
        <p:spPr>
          <a:xfrm rot="2713504">
            <a:off x="847476" y="2177169"/>
            <a:ext cx="106207" cy="106207"/>
          </a:xfrm>
          <a:prstGeom prst="rect">
            <a:avLst/>
          </a:prstGeom>
          <a:solidFill>
            <a:srgbClr val="E1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8042" hangingPunct="0">
              <a:lnSpc>
                <a:spcPct val="200000"/>
              </a:lnSpc>
              <a:spcBef>
                <a:spcPts val="480"/>
              </a:spcBef>
              <a:tabLst>
                <a:tab pos="2895600" algn="l"/>
              </a:tabLst>
            </a:pPr>
            <a:endParaRPr lang="en-US" sz="1080" kern="0" spc="-108">
              <a:solidFill>
                <a:prstClr val="white"/>
              </a:solidFill>
              <a:sym typeface="Helvetic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A813B8-6E3F-1448-8E0B-AA1ABB9FA8FD}"/>
              </a:ext>
            </a:extLst>
          </p:cNvPr>
          <p:cNvSpPr/>
          <p:nvPr userDrawn="1"/>
        </p:nvSpPr>
        <p:spPr>
          <a:xfrm rot="2713504">
            <a:off x="9203184" y="2194621"/>
            <a:ext cx="106207" cy="106207"/>
          </a:xfrm>
          <a:prstGeom prst="rect">
            <a:avLst/>
          </a:prstGeom>
          <a:solidFill>
            <a:srgbClr val="E1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8042" hangingPunct="0">
              <a:lnSpc>
                <a:spcPct val="200000"/>
              </a:lnSpc>
              <a:spcBef>
                <a:spcPts val="480"/>
              </a:spcBef>
              <a:tabLst>
                <a:tab pos="2895600" algn="l"/>
              </a:tabLst>
            </a:pPr>
            <a:endParaRPr lang="en-US" sz="1080" kern="0" spc="-108">
              <a:solidFill>
                <a:prstClr val="white"/>
              </a:solidFill>
              <a:sym typeface="Helvetic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9439025" y="2663945"/>
            <a:ext cx="4069606" cy="51473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975678" y="2663945"/>
            <a:ext cx="6934088" cy="51473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132C30ED-5034-7A4B-B1C3-36C251222B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754" y="656937"/>
            <a:ext cx="13217965" cy="82491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560" b="0" i="0">
                <a:solidFill>
                  <a:schemeClr val="tx1">
                    <a:lumMod val="85000"/>
                    <a:lumOff val="15000"/>
                  </a:schemeClr>
                </a:solidFill>
                <a:latin typeface="IBM Plex Sans Light" panose="020B0403050000000000" pitchFamily="34" charset="77"/>
              </a:defRPr>
            </a:lvl1pPr>
          </a:lstStyle>
          <a:p>
            <a:pPr lvl="0"/>
            <a:r>
              <a:rPr lang="en-US" dirty="0"/>
              <a:t>What are we trying to address</a:t>
            </a:r>
          </a:p>
        </p:txBody>
      </p:sp>
    </p:spTree>
    <p:extLst>
      <p:ext uri="{BB962C8B-B14F-4D97-AF65-F5344CB8AC3E}">
        <p14:creationId xmlns:p14="http://schemas.microsoft.com/office/powerpoint/2010/main" val="19783984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2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Vertical Text Placeholder 14">
            <a:extLst>
              <a:ext uri="{FF2B5EF4-FFF2-40B4-BE49-F238E27FC236}">
                <a16:creationId xmlns:a16="http://schemas.microsoft.com/office/drawing/2014/main" id="{168D8E4A-879A-A44B-9F36-EB1C82D28994}"/>
              </a:ext>
            </a:extLst>
          </p:cNvPr>
          <p:cNvSpPr>
            <a:spLocks noGrp="1"/>
          </p:cNvSpPr>
          <p:nvPr>
            <p:ph type="body" orient="vert" sz="quarter" idx="16" hasCustomPrompt="1"/>
          </p:nvPr>
        </p:nvSpPr>
        <p:spPr>
          <a:xfrm rot="10800000">
            <a:off x="33253" y="-133007"/>
            <a:ext cx="365760" cy="8362606"/>
          </a:xfrm>
          <a:prstGeom prst="rect">
            <a:avLst/>
          </a:prstGeom>
        </p:spPr>
        <p:txBody>
          <a:bodyPr vert="eaVert"/>
          <a:lstStyle>
            <a:lvl1pPr marL="0" indent="0" algn="ctr">
              <a:buNone/>
              <a:defRPr sz="1440" b="0" i="0">
                <a:solidFill>
                  <a:srgbClr val="E1305D"/>
                </a:solidFill>
                <a:latin typeface="IBM Plex Sans Light" panose="020B0403050000000000" pitchFamily="34" charset="77"/>
              </a:defRPr>
            </a:lvl1pPr>
          </a:lstStyle>
          <a:p>
            <a:pPr lvl="0"/>
            <a:r>
              <a:rPr lang="en-US" dirty="0"/>
              <a:t>Click to edit the master style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EEB9D2-E081-6543-84F5-80D46EAF7AF3}"/>
              </a:ext>
            </a:extLst>
          </p:cNvPr>
          <p:cNvSpPr txBox="1"/>
          <p:nvPr userDrawn="1"/>
        </p:nvSpPr>
        <p:spPr>
          <a:xfrm>
            <a:off x="1064717" y="2004813"/>
            <a:ext cx="4609773" cy="496808"/>
          </a:xfrm>
          <a:prstGeom prst="rect">
            <a:avLst/>
          </a:prstGeom>
        </p:spPr>
        <p:txBody>
          <a:bodyPr vert="horz" lIns="0" tIns="109728" rIns="0" bIns="0" rtlCol="0" anchor="t">
            <a:noAutofit/>
          </a:bodyPr>
          <a:lstStyle>
            <a:lvl1pPr lvl="0" indent="0">
              <a:lnSpc>
                <a:spcPct val="105000"/>
              </a:lnSpc>
              <a:spcBef>
                <a:spcPts val="600"/>
              </a:spcBef>
              <a:buFontTx/>
              <a:buNone/>
              <a:tabLst/>
              <a:defRPr sz="1400" b="0" i="0">
                <a:latin typeface="IBM Plex Sans" charset="0"/>
                <a:ea typeface="IBM Plex Sans" charset="0"/>
                <a:cs typeface="IBM Plex Sans" charset="0"/>
              </a:defRPr>
            </a:lvl1pPr>
            <a:lvl2pPr marL="228600" indent="-228600">
              <a:lnSpc>
                <a:spcPct val="105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2000" b="0" i="0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 marL="457200" indent="-228600">
              <a:lnSpc>
                <a:spcPct val="105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–"/>
              <a:defRPr lang="en-US" sz="2000" b="0" i="0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 marL="685800" indent="-228600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000" b="0" i="0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 marL="914400" indent="-228600">
              <a:lnSpc>
                <a:spcPct val="105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–"/>
              <a:defRPr lang="en-US" sz="2000" b="0" i="0" dirty="0">
                <a:latin typeface="IBM Plex Sans" charset="0"/>
                <a:ea typeface="IBM Plex Sans" charset="0"/>
                <a:cs typeface="IBM Plex Sans" charset="0"/>
              </a:defRPr>
            </a:lvl5pPr>
            <a:lvl6pPr marL="3017520" indent="-27432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lvl6pPr>
            <a:lvl7pPr marL="3566160" indent="-27432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lvl7pPr>
            <a:lvl8pPr marL="4114800" indent="-27432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lvl8pPr>
            <a:lvl9pPr marL="4663440" indent="-27432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lvl9pPr>
          </a:lstStyle>
          <a:p>
            <a:pPr defTabSz="748042" hangingPunct="0"/>
            <a:r>
              <a:rPr lang="en-US" sz="1920" kern="0" spc="-108" dirty="0">
                <a:solidFill>
                  <a:srgbClr val="53616C"/>
                </a:solidFill>
                <a:sym typeface="Helvetica"/>
              </a:rPr>
              <a:t>Candidate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980CDA-5DD4-4C45-A806-87E571A54460}"/>
              </a:ext>
            </a:extLst>
          </p:cNvPr>
          <p:cNvSpPr txBox="1"/>
          <p:nvPr userDrawn="1"/>
        </p:nvSpPr>
        <p:spPr>
          <a:xfrm>
            <a:off x="7945805" y="1999321"/>
            <a:ext cx="6280846" cy="496808"/>
          </a:xfrm>
          <a:prstGeom prst="rect">
            <a:avLst/>
          </a:prstGeom>
        </p:spPr>
        <p:txBody>
          <a:bodyPr vert="horz" lIns="0" tIns="109728" rIns="0" bIns="0" rtlCol="0" anchor="t">
            <a:noAutofit/>
          </a:bodyPr>
          <a:lstStyle>
            <a:defPPr>
              <a:defRPr lang="en-US"/>
            </a:defPPr>
            <a:lvl1pPr lvl="0" indent="0">
              <a:lnSpc>
                <a:spcPct val="105000"/>
              </a:lnSpc>
              <a:spcBef>
                <a:spcPts val="600"/>
              </a:spcBef>
              <a:buFontTx/>
              <a:buNone/>
              <a:tabLst/>
              <a:defRPr sz="1800" b="0" i="0">
                <a:solidFill>
                  <a:srgbClr val="9C1F2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28600" indent="-228600">
              <a:lnSpc>
                <a:spcPct val="105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000" b="0" i="0">
                <a:latin typeface="IBM Plex Sans" charset="0"/>
                <a:ea typeface="IBM Plex Sans" charset="0"/>
                <a:cs typeface="IBM Plex Sans" charset="0"/>
              </a:defRPr>
            </a:lvl2pPr>
            <a:lvl3pPr marL="457200" indent="-228600">
              <a:lnSpc>
                <a:spcPct val="105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–"/>
              <a:defRPr sz="2000" b="0" i="0">
                <a:latin typeface="IBM Plex Sans" charset="0"/>
                <a:ea typeface="IBM Plex Sans" charset="0"/>
                <a:cs typeface="IBM Plex Sans" charset="0"/>
              </a:defRPr>
            </a:lvl3pPr>
            <a:lvl4pPr marL="685800" indent="-228600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>
                <a:latin typeface="IBM Plex Sans" charset="0"/>
                <a:ea typeface="IBM Plex Sans" charset="0"/>
                <a:cs typeface="IBM Plex Sans" charset="0"/>
              </a:defRPr>
            </a:lvl4pPr>
            <a:lvl5pPr marL="914400" indent="-228600">
              <a:lnSpc>
                <a:spcPct val="105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–"/>
              <a:defRPr sz="2000" b="0" i="0">
                <a:latin typeface="IBM Plex Sans" charset="0"/>
                <a:ea typeface="IBM Plex Sans" charset="0"/>
                <a:cs typeface="IBM Plex Sans" charset="0"/>
              </a:defRPr>
            </a:lvl5pPr>
            <a:lvl6pPr marL="3017520" indent="-27432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lvl6pPr>
            <a:lvl7pPr marL="3566160" indent="-27432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lvl7pPr>
            <a:lvl8pPr marL="4114800" indent="-27432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lvl8pPr>
            <a:lvl9pPr marL="4663440" indent="-27432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lvl9pPr>
          </a:lstStyle>
          <a:p>
            <a:pPr defTabSz="748042" hangingPunct="0"/>
            <a:r>
              <a:rPr lang="en-US" sz="1920" kern="0" spc="-108" dirty="0">
                <a:solidFill>
                  <a:srgbClr val="53616C"/>
                </a:solidFill>
                <a:sym typeface="Helvetica"/>
              </a:rPr>
              <a:t>Areas of expertise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A96095-E2F8-8946-AA11-9E2211FC0ABA}"/>
              </a:ext>
            </a:extLst>
          </p:cNvPr>
          <p:cNvSpPr/>
          <p:nvPr userDrawn="1"/>
        </p:nvSpPr>
        <p:spPr>
          <a:xfrm rot="2713504">
            <a:off x="847476" y="2177169"/>
            <a:ext cx="106207" cy="106207"/>
          </a:xfrm>
          <a:prstGeom prst="rect">
            <a:avLst/>
          </a:prstGeom>
          <a:solidFill>
            <a:srgbClr val="E1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8042" hangingPunct="0">
              <a:lnSpc>
                <a:spcPct val="200000"/>
              </a:lnSpc>
              <a:spcBef>
                <a:spcPts val="480"/>
              </a:spcBef>
              <a:tabLst>
                <a:tab pos="2895600" algn="l"/>
              </a:tabLst>
            </a:pPr>
            <a:endParaRPr lang="en-US" sz="1080" kern="0" spc="-108">
              <a:solidFill>
                <a:prstClr val="white"/>
              </a:solidFill>
              <a:sym typeface="Helvetica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EFB3C8-8C24-2C45-B16D-908B7B76ABAE}"/>
              </a:ext>
            </a:extLst>
          </p:cNvPr>
          <p:cNvSpPr/>
          <p:nvPr userDrawn="1"/>
        </p:nvSpPr>
        <p:spPr>
          <a:xfrm rot="2713504">
            <a:off x="7709961" y="2194621"/>
            <a:ext cx="106207" cy="106207"/>
          </a:xfrm>
          <a:prstGeom prst="rect">
            <a:avLst/>
          </a:prstGeom>
          <a:solidFill>
            <a:srgbClr val="E1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8042" hangingPunct="0">
              <a:lnSpc>
                <a:spcPct val="200000"/>
              </a:lnSpc>
              <a:spcBef>
                <a:spcPts val="480"/>
              </a:spcBef>
              <a:tabLst>
                <a:tab pos="2895600" algn="l"/>
              </a:tabLst>
            </a:pPr>
            <a:endParaRPr lang="en-US" sz="1080" kern="0" spc="-108">
              <a:solidFill>
                <a:prstClr val="white"/>
              </a:solidFill>
              <a:sym typeface="Helvetica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132C30ED-5034-7A4B-B1C3-36C251222B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754" y="656937"/>
            <a:ext cx="13217965" cy="82491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560" b="0" i="0">
                <a:solidFill>
                  <a:schemeClr val="tx1">
                    <a:lumMod val="85000"/>
                    <a:lumOff val="15000"/>
                  </a:schemeClr>
                </a:solidFill>
                <a:latin typeface="IBM Plex Sans Light" panose="020B0403050000000000" pitchFamily="34" charset="77"/>
              </a:defRPr>
            </a:lvl1pPr>
          </a:lstStyle>
          <a:p>
            <a:pPr lvl="0"/>
            <a:r>
              <a:rPr lang="en-US" dirty="0"/>
              <a:t>What are we trying to address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24868" y="2596516"/>
            <a:ext cx="1483995" cy="132588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2510793" y="2596516"/>
            <a:ext cx="3947160" cy="1325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EEB9D2-E081-6543-84F5-80D46EAF7AF3}"/>
              </a:ext>
            </a:extLst>
          </p:cNvPr>
          <p:cNvSpPr txBox="1"/>
          <p:nvPr userDrawn="1"/>
        </p:nvSpPr>
        <p:spPr>
          <a:xfrm>
            <a:off x="1064717" y="4306582"/>
            <a:ext cx="4609773" cy="496808"/>
          </a:xfrm>
          <a:prstGeom prst="rect">
            <a:avLst/>
          </a:prstGeom>
        </p:spPr>
        <p:txBody>
          <a:bodyPr vert="horz" lIns="0" tIns="109728" rIns="0" bIns="0" rtlCol="0" anchor="t">
            <a:noAutofit/>
          </a:bodyPr>
          <a:lstStyle>
            <a:lvl1pPr lvl="0" indent="0">
              <a:lnSpc>
                <a:spcPct val="105000"/>
              </a:lnSpc>
              <a:spcBef>
                <a:spcPts val="600"/>
              </a:spcBef>
              <a:buFontTx/>
              <a:buNone/>
              <a:tabLst/>
              <a:defRPr sz="1400" b="0" i="0">
                <a:latin typeface="IBM Plex Sans" charset="0"/>
                <a:ea typeface="IBM Plex Sans" charset="0"/>
                <a:cs typeface="IBM Plex Sans" charset="0"/>
              </a:defRPr>
            </a:lvl1pPr>
            <a:lvl2pPr marL="228600" indent="-228600">
              <a:lnSpc>
                <a:spcPct val="105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2000" b="0" i="0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 marL="457200" indent="-228600">
              <a:lnSpc>
                <a:spcPct val="105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–"/>
              <a:defRPr lang="en-US" sz="2000" b="0" i="0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 marL="685800" indent="-228600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000" b="0" i="0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 marL="914400" indent="-228600">
              <a:lnSpc>
                <a:spcPct val="105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–"/>
              <a:defRPr lang="en-US" sz="2000" b="0" i="0" dirty="0">
                <a:latin typeface="IBM Plex Sans" charset="0"/>
                <a:ea typeface="IBM Plex Sans" charset="0"/>
                <a:cs typeface="IBM Plex Sans" charset="0"/>
              </a:defRPr>
            </a:lvl5pPr>
            <a:lvl6pPr marL="3017520" indent="-27432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lvl6pPr>
            <a:lvl7pPr marL="3566160" indent="-27432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lvl7pPr>
            <a:lvl8pPr marL="4114800" indent="-27432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lvl8pPr>
            <a:lvl9pPr marL="4663440" indent="-27432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lvl9pPr>
          </a:lstStyle>
          <a:p>
            <a:pPr defTabSz="748042" hangingPunct="0"/>
            <a:r>
              <a:rPr lang="en-US" sz="1920" kern="0" spc="-108" dirty="0">
                <a:solidFill>
                  <a:srgbClr val="53616C"/>
                </a:solidFill>
                <a:sym typeface="Helvetica"/>
              </a:rPr>
              <a:t>Profile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A96095-E2F8-8946-AA11-9E2211FC0ABA}"/>
              </a:ext>
            </a:extLst>
          </p:cNvPr>
          <p:cNvSpPr/>
          <p:nvPr userDrawn="1"/>
        </p:nvSpPr>
        <p:spPr>
          <a:xfrm rot="2713504">
            <a:off x="847476" y="4478937"/>
            <a:ext cx="106207" cy="106207"/>
          </a:xfrm>
          <a:prstGeom prst="rect">
            <a:avLst/>
          </a:prstGeom>
          <a:solidFill>
            <a:srgbClr val="E1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8042" hangingPunct="0">
              <a:lnSpc>
                <a:spcPct val="200000"/>
              </a:lnSpc>
              <a:spcBef>
                <a:spcPts val="480"/>
              </a:spcBef>
              <a:tabLst>
                <a:tab pos="2895600" algn="l"/>
              </a:tabLst>
            </a:pPr>
            <a:endParaRPr lang="en-US" sz="1080" kern="0" spc="-108">
              <a:solidFill>
                <a:prstClr val="white"/>
              </a:solidFill>
              <a:sym typeface="Helvetica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7838163" y="2596516"/>
            <a:ext cx="3008517" cy="1325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11224441" y="2596516"/>
            <a:ext cx="3008517" cy="1325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824866" y="4898331"/>
            <a:ext cx="5633085" cy="2732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EEB9D2-E081-6543-84F5-80D46EAF7AF3}"/>
              </a:ext>
            </a:extLst>
          </p:cNvPr>
          <p:cNvSpPr txBox="1"/>
          <p:nvPr userDrawn="1"/>
        </p:nvSpPr>
        <p:spPr>
          <a:xfrm>
            <a:off x="7927815" y="4306582"/>
            <a:ext cx="4609773" cy="496808"/>
          </a:xfrm>
          <a:prstGeom prst="rect">
            <a:avLst/>
          </a:prstGeom>
        </p:spPr>
        <p:txBody>
          <a:bodyPr vert="horz" lIns="0" tIns="109728" rIns="0" bIns="0" rtlCol="0" anchor="t">
            <a:noAutofit/>
          </a:bodyPr>
          <a:lstStyle>
            <a:lvl1pPr lvl="0" indent="0">
              <a:lnSpc>
                <a:spcPct val="105000"/>
              </a:lnSpc>
              <a:spcBef>
                <a:spcPts val="600"/>
              </a:spcBef>
              <a:buFontTx/>
              <a:buNone/>
              <a:tabLst/>
              <a:defRPr sz="1400" b="0" i="0">
                <a:latin typeface="IBM Plex Sans" charset="0"/>
                <a:ea typeface="IBM Plex Sans" charset="0"/>
                <a:cs typeface="IBM Plex Sans" charset="0"/>
              </a:defRPr>
            </a:lvl1pPr>
            <a:lvl2pPr marL="228600" indent="-228600">
              <a:lnSpc>
                <a:spcPct val="105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2000" b="0" i="0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 marL="457200" indent="-228600">
              <a:lnSpc>
                <a:spcPct val="105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–"/>
              <a:defRPr lang="en-US" sz="2000" b="0" i="0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 marL="685800" indent="-228600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000" b="0" i="0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 marL="914400" indent="-228600">
              <a:lnSpc>
                <a:spcPct val="105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–"/>
              <a:defRPr lang="en-US" sz="2000" b="0" i="0" dirty="0">
                <a:latin typeface="IBM Plex Sans" charset="0"/>
                <a:ea typeface="IBM Plex Sans" charset="0"/>
                <a:cs typeface="IBM Plex Sans" charset="0"/>
              </a:defRPr>
            </a:lvl5pPr>
            <a:lvl6pPr marL="3017520" indent="-27432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lvl6pPr>
            <a:lvl7pPr marL="3566160" indent="-27432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lvl7pPr>
            <a:lvl8pPr marL="4114800" indent="-27432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lvl8pPr>
            <a:lvl9pPr marL="4663440" indent="-27432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lvl9pPr>
          </a:lstStyle>
          <a:p>
            <a:pPr defTabSz="748042" hangingPunct="0"/>
            <a:r>
              <a:rPr lang="en-US" sz="1920" kern="0" spc="-108" dirty="0">
                <a:solidFill>
                  <a:srgbClr val="53616C"/>
                </a:solidFill>
                <a:sym typeface="Helvetica"/>
              </a:rPr>
              <a:t>Some experiences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A96095-E2F8-8946-AA11-9E2211FC0ABA}"/>
              </a:ext>
            </a:extLst>
          </p:cNvPr>
          <p:cNvSpPr/>
          <p:nvPr userDrawn="1"/>
        </p:nvSpPr>
        <p:spPr>
          <a:xfrm rot="2713504">
            <a:off x="7710574" y="4478937"/>
            <a:ext cx="106207" cy="106207"/>
          </a:xfrm>
          <a:prstGeom prst="rect">
            <a:avLst/>
          </a:prstGeom>
          <a:solidFill>
            <a:srgbClr val="E1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8042" hangingPunct="0">
              <a:lnSpc>
                <a:spcPct val="200000"/>
              </a:lnSpc>
              <a:spcBef>
                <a:spcPts val="480"/>
              </a:spcBef>
              <a:tabLst>
                <a:tab pos="2895600" algn="l"/>
              </a:tabLst>
            </a:pPr>
            <a:endParaRPr lang="en-US" sz="1080" kern="0" spc="-108">
              <a:solidFill>
                <a:prstClr val="white"/>
              </a:solidFill>
              <a:sym typeface="Helvetica"/>
            </a:endParaRPr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7687964" y="4898331"/>
            <a:ext cx="5633085" cy="2732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216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Vertical Text Placeholder 14">
            <a:extLst>
              <a:ext uri="{FF2B5EF4-FFF2-40B4-BE49-F238E27FC236}">
                <a16:creationId xmlns:a16="http://schemas.microsoft.com/office/drawing/2014/main" id="{168D8E4A-879A-A44B-9F36-EB1C82D28994}"/>
              </a:ext>
            </a:extLst>
          </p:cNvPr>
          <p:cNvSpPr>
            <a:spLocks noGrp="1"/>
          </p:cNvSpPr>
          <p:nvPr>
            <p:ph type="body" orient="vert" sz="quarter" idx="16" hasCustomPrompt="1"/>
          </p:nvPr>
        </p:nvSpPr>
        <p:spPr>
          <a:xfrm rot="10800000">
            <a:off x="33253" y="3"/>
            <a:ext cx="365760" cy="8229598"/>
          </a:xfrm>
          <a:prstGeom prst="rect">
            <a:avLst/>
          </a:prstGeom>
        </p:spPr>
        <p:txBody>
          <a:bodyPr vert="eaVert"/>
          <a:lstStyle>
            <a:lvl1pPr marL="0" indent="0" algn="ctr">
              <a:buNone/>
              <a:defRPr sz="1440" b="0" i="0">
                <a:solidFill>
                  <a:srgbClr val="E1305D"/>
                </a:solidFill>
                <a:latin typeface="IBM Plex Sans Light" panose="020B0403050000000000" pitchFamily="34" charset="77"/>
              </a:defRPr>
            </a:lvl1pPr>
          </a:lstStyle>
          <a:p>
            <a:pPr lvl="0"/>
            <a:r>
              <a:rPr lang="en-US" dirty="0"/>
              <a:t>Click to edit the master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523879" y="2145032"/>
            <a:ext cx="13582649" cy="54540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32C30ED-5034-7A4B-B1C3-36C251222B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754" y="656937"/>
            <a:ext cx="13217965" cy="82491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560" b="0" i="0">
                <a:solidFill>
                  <a:schemeClr val="tx1">
                    <a:lumMod val="85000"/>
                    <a:lumOff val="15000"/>
                  </a:schemeClr>
                </a:solidFill>
                <a:latin typeface="IBM Plex Sans Light" panose="020B0403050000000000" pitchFamily="34" charset="77"/>
              </a:defRPr>
            </a:lvl1pPr>
          </a:lstStyle>
          <a:p>
            <a:pPr lvl="0"/>
            <a:r>
              <a:rPr lang="en-US" dirty="0"/>
              <a:t>What are we trying to address</a:t>
            </a:r>
          </a:p>
        </p:txBody>
      </p:sp>
    </p:spTree>
    <p:extLst>
      <p:ext uri="{BB962C8B-B14F-4D97-AF65-F5344CB8AC3E}">
        <p14:creationId xmlns:p14="http://schemas.microsoft.com/office/powerpoint/2010/main" val="3864407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36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Vertical Text Placeholder 14">
            <a:extLst>
              <a:ext uri="{FF2B5EF4-FFF2-40B4-BE49-F238E27FC236}">
                <a16:creationId xmlns:a16="http://schemas.microsoft.com/office/drawing/2014/main" id="{168D8E4A-879A-A44B-9F36-EB1C82D28994}"/>
              </a:ext>
            </a:extLst>
          </p:cNvPr>
          <p:cNvSpPr>
            <a:spLocks noGrp="1"/>
          </p:cNvSpPr>
          <p:nvPr>
            <p:ph type="body" orient="vert" sz="quarter" idx="16" hasCustomPrompt="1"/>
          </p:nvPr>
        </p:nvSpPr>
        <p:spPr>
          <a:xfrm rot="10800000">
            <a:off x="33253" y="3"/>
            <a:ext cx="365760" cy="8229598"/>
          </a:xfrm>
          <a:prstGeom prst="rect">
            <a:avLst/>
          </a:prstGeom>
        </p:spPr>
        <p:txBody>
          <a:bodyPr vert="eaVert"/>
          <a:lstStyle>
            <a:lvl1pPr marL="0" indent="0" algn="ctr">
              <a:buNone/>
              <a:defRPr sz="1440" b="0" i="0">
                <a:solidFill>
                  <a:srgbClr val="E1305D"/>
                </a:solidFill>
                <a:latin typeface="IBM Plex Sans Light" panose="020B0403050000000000" pitchFamily="34" charset="77"/>
              </a:defRPr>
            </a:lvl1pPr>
          </a:lstStyle>
          <a:p>
            <a:pPr lvl="0"/>
            <a:r>
              <a:rPr lang="en-US" dirty="0"/>
              <a:t>Click to edit the master style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2C30ED-5034-7A4B-B1C3-36C251222B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754" y="656937"/>
            <a:ext cx="13217965" cy="82491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560" b="0" i="0">
                <a:solidFill>
                  <a:schemeClr val="tx1">
                    <a:lumMod val="85000"/>
                    <a:lumOff val="15000"/>
                  </a:schemeClr>
                </a:solidFill>
                <a:latin typeface="IBM Plex Sans Light" panose="020B0403050000000000" pitchFamily="34" charset="77"/>
              </a:defRPr>
            </a:lvl1pPr>
          </a:lstStyle>
          <a:p>
            <a:pPr lvl="0"/>
            <a:r>
              <a:rPr lang="en-US" dirty="0"/>
              <a:t>What are we trying to address</a:t>
            </a:r>
          </a:p>
        </p:txBody>
      </p:sp>
    </p:spTree>
    <p:extLst>
      <p:ext uri="{BB962C8B-B14F-4D97-AF65-F5344CB8AC3E}">
        <p14:creationId xmlns:p14="http://schemas.microsoft.com/office/powerpoint/2010/main" val="14213275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36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264B657D-EF82-3340-91A1-28FE45E577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9554" y="2597346"/>
            <a:ext cx="6129939" cy="46180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1320"/>
              </a:spcBef>
              <a:buNone/>
              <a:defRPr sz="1440" b="0" i="0">
                <a:solidFill>
                  <a:srgbClr val="53616C"/>
                </a:solidFill>
                <a:latin typeface="IBM Plex Sans Light" panose="020B0403050000000000" pitchFamily="34" charset="77"/>
              </a:defRPr>
            </a:lvl1pPr>
          </a:lstStyle>
          <a:p>
            <a:pPr lvl="0"/>
            <a:r>
              <a:rPr lang="en-US" dirty="0"/>
              <a:t>What are we trying to address</a:t>
            </a:r>
          </a:p>
        </p:txBody>
      </p:sp>
      <p:sp>
        <p:nvSpPr>
          <p:cNvPr id="15" name="Vertical Text Placeholder 14">
            <a:extLst>
              <a:ext uri="{FF2B5EF4-FFF2-40B4-BE49-F238E27FC236}">
                <a16:creationId xmlns:a16="http://schemas.microsoft.com/office/drawing/2014/main" id="{168D8E4A-879A-A44B-9F36-EB1C82D28994}"/>
              </a:ext>
            </a:extLst>
          </p:cNvPr>
          <p:cNvSpPr>
            <a:spLocks noGrp="1"/>
          </p:cNvSpPr>
          <p:nvPr>
            <p:ph type="body" orient="vert" sz="quarter" idx="16" hasCustomPrompt="1"/>
          </p:nvPr>
        </p:nvSpPr>
        <p:spPr>
          <a:xfrm rot="10800000">
            <a:off x="33253" y="3"/>
            <a:ext cx="365760" cy="8229598"/>
          </a:xfrm>
          <a:prstGeom prst="rect">
            <a:avLst/>
          </a:prstGeom>
        </p:spPr>
        <p:txBody>
          <a:bodyPr vert="eaVert"/>
          <a:lstStyle>
            <a:lvl1pPr marL="0" indent="0" algn="ctr">
              <a:buNone/>
              <a:defRPr sz="1440" b="0" i="0">
                <a:solidFill>
                  <a:srgbClr val="E1305D"/>
                </a:solidFill>
                <a:latin typeface="IBM Plex Sans Light" panose="020B0403050000000000" pitchFamily="34" charset="77"/>
              </a:defRPr>
            </a:lvl1pPr>
          </a:lstStyle>
          <a:p>
            <a:pPr lvl="0"/>
            <a:r>
              <a:rPr lang="en-US" dirty="0"/>
              <a:t>Click to edit the master style</a:t>
            </a:r>
          </a:p>
        </p:txBody>
      </p:sp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CAE7D0F4-F5B2-AE41-809D-5D8210BCE26F}"/>
              </a:ext>
            </a:extLst>
          </p:cNvPr>
          <p:cNvGraphicFramePr>
            <a:graphicFrameLocks/>
          </p:cNvGraphicFramePr>
          <p:nvPr userDrawn="1">
            <p:extLst/>
          </p:nvPr>
        </p:nvGraphicFramePr>
        <p:xfrm>
          <a:off x="7936579" y="2785462"/>
          <a:ext cx="5669694" cy="44299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9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0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4575"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rgbClr val="E1305D"/>
                          </a:solidFill>
                          <a:latin typeface="IBM Plex Sans Medium" panose="020B0503050000000000" pitchFamily="34" charset="77"/>
                          <a:ea typeface="IBM Plex Sans" charset="0"/>
                          <a:cs typeface="IBM Plex Sans" charset="0"/>
                        </a:rPr>
                        <a:t>Ranking </a:t>
                      </a:r>
                    </a:p>
                  </a:txBody>
                  <a:tcPr marL="109728" marR="109728" marT="54864" marB="54864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13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400" b="1" i="0" dirty="0">
                          <a:solidFill>
                            <a:srgbClr val="E1305D"/>
                          </a:solidFill>
                          <a:latin typeface="IBM Plex Sans Medium" panose="020B0503050000000000" pitchFamily="34" charset="77"/>
                          <a:ea typeface="IBM Plex Sans" charset="0"/>
                          <a:cs typeface="IBM Plex Sans" charset="0"/>
                        </a:rPr>
                        <a:t>Cloud providers </a:t>
                      </a:r>
                    </a:p>
                  </a:txBody>
                  <a:tcPr marL="109728" marR="109728" marT="54864" marB="548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13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rgbClr val="E1305D"/>
                          </a:solidFill>
                          <a:latin typeface="IBM Plex Sans Medium" panose="020B0503050000000000" pitchFamily="34" charset="77"/>
                          <a:ea typeface="IBM Plex Sans" charset="0"/>
                          <a:cs typeface="IBM Plex Sans" charset="0"/>
                        </a:rPr>
                        <a:t>2017 Cloud availability</a:t>
                      </a:r>
                    </a:p>
                  </a:txBody>
                  <a:tcPr marL="109728" marR="109728" marT="54864" marB="548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13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902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#1</a:t>
                      </a:r>
                    </a:p>
                  </a:txBody>
                  <a:tcPr marL="109728" marR="109728" marT="54864" marB="54864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13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541338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Chinese based provider</a:t>
                      </a:r>
                    </a:p>
                  </a:txBody>
                  <a:tcPr marL="109728" marR="109728" marT="54864" marB="548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13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100%</a:t>
                      </a:r>
                    </a:p>
                  </a:txBody>
                  <a:tcPr marL="109728" marR="109728" marT="54864" marB="548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E13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902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#2</a:t>
                      </a:r>
                    </a:p>
                  </a:txBody>
                  <a:tcPr marL="109728" marR="109728" marT="54864" marB="54864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541338" algn="l">
                        <a:tabLst/>
                      </a:pPr>
                      <a:r>
                        <a:rPr lang="en-US" sz="1100" b="0" i="0" dirty="0"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U.S. based provider</a:t>
                      </a:r>
                    </a:p>
                  </a:txBody>
                  <a:tcPr marL="109728" marR="109728" marT="54864" marB="548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097280" rtl="0" eaLnBrk="1" latinLnBrk="0" hangingPunct="1"/>
                      <a:r>
                        <a:rPr lang="mr-IN" sz="1100" b="0" i="0" kern="1200" dirty="0"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99</a:t>
                      </a:r>
                      <a:r>
                        <a:rPr lang="nl-BE" sz="1100" b="0" i="0" kern="1200" dirty="0"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,</a:t>
                      </a:r>
                      <a:r>
                        <a:rPr lang="mr-IN" sz="1100" b="0" i="0" kern="1200" dirty="0"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9998%</a:t>
                      </a:r>
                      <a:endParaRPr lang="en-US" sz="1100" b="0" i="0" kern="1200" dirty="0">
                        <a:solidFill>
                          <a:srgbClr val="53616C"/>
                        </a:solidFill>
                        <a:latin typeface="IBM Plex Sans Light" panose="020B0403050000000000" pitchFamily="34" charset="77"/>
                        <a:ea typeface="IBM Plex Sans" charset="0"/>
                        <a:cs typeface="IBM Plex Sans" charset="0"/>
                      </a:endParaRPr>
                    </a:p>
                  </a:txBody>
                  <a:tcPr marL="109728" marR="109728" marT="54864" marB="548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902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#3</a:t>
                      </a:r>
                    </a:p>
                  </a:txBody>
                  <a:tcPr marL="109728" marR="109728" marT="54864" marB="54864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b="0" i="0" dirty="0">
                        <a:solidFill>
                          <a:srgbClr val="53616C"/>
                        </a:solidFill>
                        <a:latin typeface="IBM Plex Sans Light" panose="020B0403050000000000" pitchFamily="34" charset="77"/>
                        <a:ea typeface="IBM Plex Sans" charset="0"/>
                        <a:cs typeface="IBM Plex Sans" charset="0"/>
                      </a:endParaRPr>
                    </a:p>
                  </a:txBody>
                  <a:tcPr marL="109728" marR="109728" marT="54864" marB="548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097280" rtl="0" eaLnBrk="1" latinLnBrk="0" hangingPunct="1"/>
                      <a:r>
                        <a:rPr lang="mr-IN" sz="1100" b="0" i="0" kern="1200" dirty="0"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99</a:t>
                      </a:r>
                      <a:r>
                        <a:rPr lang="nl-BE" sz="1100" b="0" i="0" kern="1200" dirty="0"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,</a:t>
                      </a:r>
                      <a:r>
                        <a:rPr lang="mr-IN" sz="1100" b="0" i="0" kern="1200" dirty="0"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9989%</a:t>
                      </a:r>
                      <a:endParaRPr lang="en-US" sz="1100" b="0" i="0" kern="1200" dirty="0">
                        <a:solidFill>
                          <a:srgbClr val="53616C"/>
                        </a:solidFill>
                        <a:latin typeface="IBM Plex Sans Light" panose="020B0403050000000000" pitchFamily="34" charset="77"/>
                        <a:ea typeface="IBM Plex Sans" charset="0"/>
                        <a:cs typeface="IBM Plex Sans" charset="0"/>
                      </a:endParaRPr>
                    </a:p>
                  </a:txBody>
                  <a:tcPr marL="109728" marR="109728" marT="54864" marB="548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902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#4</a:t>
                      </a:r>
                    </a:p>
                  </a:txBody>
                  <a:tcPr marL="109728" marR="109728" marT="54864" marB="54864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541338" algn="l">
                        <a:tabLst/>
                      </a:pPr>
                      <a:r>
                        <a:rPr lang="en-US" sz="1100" b="0" i="0" dirty="0"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U.S. based provider </a:t>
                      </a:r>
                    </a:p>
                  </a:txBody>
                  <a:tcPr marL="109728" marR="109728" marT="54864" marB="548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097280" rtl="0" eaLnBrk="1" latinLnBrk="0" hangingPunct="1"/>
                      <a:r>
                        <a:rPr lang="mr-IN" sz="1100" b="0" i="0" kern="1200" dirty="0"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99</a:t>
                      </a:r>
                      <a:r>
                        <a:rPr lang="nl-BE" sz="1100" b="0" i="0" kern="1200" dirty="0"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,</a:t>
                      </a:r>
                      <a:r>
                        <a:rPr lang="mr-IN" sz="1100" b="0" i="0" kern="1200" dirty="0"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9985%</a:t>
                      </a:r>
                      <a:endParaRPr lang="en-US" sz="1100" b="0" i="0" kern="1200" dirty="0">
                        <a:solidFill>
                          <a:srgbClr val="53616C"/>
                        </a:solidFill>
                        <a:latin typeface="IBM Plex Sans Light" panose="020B0403050000000000" pitchFamily="34" charset="77"/>
                        <a:ea typeface="IBM Plex Sans" charset="0"/>
                        <a:cs typeface="IBM Plex Sans" charset="0"/>
                      </a:endParaRPr>
                    </a:p>
                  </a:txBody>
                  <a:tcPr marL="109728" marR="109728" marT="54864" marB="548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902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#5</a:t>
                      </a:r>
                    </a:p>
                  </a:txBody>
                  <a:tcPr marL="109728" marR="109728" marT="54864" marB="54864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541338" algn="l">
                        <a:tabLst/>
                      </a:pPr>
                      <a:r>
                        <a:rPr lang="en-US" sz="1100" b="0" i="0" dirty="0"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U.S. based provider</a:t>
                      </a:r>
                    </a:p>
                  </a:txBody>
                  <a:tcPr marL="109728" marR="109728" marT="54864" marB="548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097280" rtl="0" eaLnBrk="1" latinLnBrk="0" hangingPunct="1"/>
                      <a:r>
                        <a:rPr lang="mr-IN" sz="1100" b="0" i="0" kern="1200" dirty="0"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99</a:t>
                      </a:r>
                      <a:r>
                        <a:rPr lang="nl-BE" sz="1100" b="0" i="0" kern="1200" dirty="0"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,</a:t>
                      </a:r>
                      <a:r>
                        <a:rPr lang="mr-IN" sz="1100" b="0" i="0" kern="1200" dirty="0"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9951%</a:t>
                      </a:r>
                      <a:endParaRPr lang="en-US" sz="1100" b="0" i="0" kern="1200" dirty="0">
                        <a:solidFill>
                          <a:srgbClr val="53616C"/>
                        </a:solidFill>
                        <a:latin typeface="IBM Plex Sans Light" panose="020B0403050000000000" pitchFamily="34" charset="77"/>
                        <a:ea typeface="IBM Plex Sans" charset="0"/>
                        <a:cs typeface="IBM Plex Sans" charset="0"/>
                      </a:endParaRPr>
                    </a:p>
                  </a:txBody>
                  <a:tcPr marL="109728" marR="109728" marT="54864" marB="548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902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#6</a:t>
                      </a:r>
                    </a:p>
                  </a:txBody>
                  <a:tcPr marL="109728" marR="109728" marT="54864" marB="54864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541338" algn="l">
                        <a:tabLst/>
                      </a:pPr>
                      <a:r>
                        <a:rPr lang="en-US" sz="1100" b="0" i="0" dirty="0"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U.S. based provider</a:t>
                      </a:r>
                    </a:p>
                  </a:txBody>
                  <a:tcPr marL="109728" marR="109728" marT="54864" marB="548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097280" rtl="0" eaLnBrk="1" latinLnBrk="0" hangingPunct="1"/>
                      <a:r>
                        <a:rPr lang="mr-IN" sz="1100" b="0" i="0" kern="1200" dirty="0"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99</a:t>
                      </a:r>
                      <a:r>
                        <a:rPr lang="nl-BE" sz="1100" b="0" i="0" kern="1200" dirty="0"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,</a:t>
                      </a:r>
                      <a:r>
                        <a:rPr lang="mr-IN" sz="1100" b="0" i="0" kern="1200" dirty="0"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9834%</a:t>
                      </a:r>
                      <a:endParaRPr lang="en-US" sz="1100" b="0" i="0" kern="1200" dirty="0">
                        <a:solidFill>
                          <a:srgbClr val="53616C"/>
                        </a:solidFill>
                        <a:latin typeface="IBM Plex Sans Light" panose="020B0403050000000000" pitchFamily="34" charset="77"/>
                        <a:ea typeface="IBM Plex Sans" charset="0"/>
                        <a:cs typeface="IBM Plex Sans" charset="0"/>
                      </a:endParaRPr>
                    </a:p>
                  </a:txBody>
                  <a:tcPr marL="109728" marR="109728" marT="54864" marB="548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D2E44342-93A0-034F-A1AB-FB3DEAE62294}"/>
              </a:ext>
            </a:extLst>
          </p:cNvPr>
          <p:cNvSpPr txBox="1"/>
          <p:nvPr userDrawn="1"/>
        </p:nvSpPr>
        <p:spPr>
          <a:xfrm>
            <a:off x="1064717" y="2004813"/>
            <a:ext cx="4609773" cy="496808"/>
          </a:xfrm>
          <a:prstGeom prst="rect">
            <a:avLst/>
          </a:prstGeom>
        </p:spPr>
        <p:txBody>
          <a:bodyPr vert="horz" lIns="0" tIns="109728" rIns="0" bIns="0" rtlCol="0" anchor="t">
            <a:noAutofit/>
          </a:bodyPr>
          <a:lstStyle>
            <a:lvl1pPr lvl="0" indent="0">
              <a:lnSpc>
                <a:spcPct val="105000"/>
              </a:lnSpc>
              <a:spcBef>
                <a:spcPts val="600"/>
              </a:spcBef>
              <a:buFontTx/>
              <a:buNone/>
              <a:tabLst/>
              <a:defRPr sz="1400" b="0" i="0">
                <a:latin typeface="IBM Plex Sans" charset="0"/>
                <a:ea typeface="IBM Plex Sans" charset="0"/>
                <a:cs typeface="IBM Plex Sans" charset="0"/>
              </a:defRPr>
            </a:lvl1pPr>
            <a:lvl2pPr marL="228600" indent="-228600">
              <a:lnSpc>
                <a:spcPct val="105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2000" b="0" i="0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 marL="457200" indent="-228600">
              <a:lnSpc>
                <a:spcPct val="105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–"/>
              <a:defRPr lang="en-US" sz="2000" b="0" i="0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 marL="685800" indent="-228600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000" b="0" i="0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 marL="914400" indent="-228600">
              <a:lnSpc>
                <a:spcPct val="105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–"/>
              <a:defRPr lang="en-US" sz="2000" b="0" i="0" dirty="0">
                <a:latin typeface="IBM Plex Sans" charset="0"/>
                <a:ea typeface="IBM Plex Sans" charset="0"/>
                <a:cs typeface="IBM Plex Sans" charset="0"/>
              </a:defRPr>
            </a:lvl5pPr>
            <a:lvl6pPr marL="3017520" indent="-27432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lvl6pPr>
            <a:lvl7pPr marL="3566160" indent="-27432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lvl7pPr>
            <a:lvl8pPr marL="4114800" indent="-27432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lvl8pPr>
            <a:lvl9pPr marL="4663440" indent="-27432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lvl9pPr>
          </a:lstStyle>
          <a:p>
            <a:pPr defTabSz="748042" hangingPunct="0"/>
            <a:r>
              <a:rPr lang="en-US" sz="1920" kern="0" spc="-108" dirty="0">
                <a:solidFill>
                  <a:srgbClr val="53616C"/>
                </a:solidFill>
                <a:sym typeface="Helvetica"/>
              </a:rPr>
              <a:t>Our Solution &amp; Benefits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AB934A-171A-BC45-BFA0-CFC0F8987D73}"/>
              </a:ext>
            </a:extLst>
          </p:cNvPr>
          <p:cNvSpPr txBox="1"/>
          <p:nvPr userDrawn="1"/>
        </p:nvSpPr>
        <p:spPr>
          <a:xfrm>
            <a:off x="7945805" y="1999321"/>
            <a:ext cx="6280846" cy="496808"/>
          </a:xfrm>
          <a:prstGeom prst="rect">
            <a:avLst/>
          </a:prstGeom>
        </p:spPr>
        <p:txBody>
          <a:bodyPr vert="horz" lIns="0" tIns="109728" rIns="0" bIns="0" rtlCol="0" anchor="t">
            <a:noAutofit/>
          </a:bodyPr>
          <a:lstStyle>
            <a:defPPr>
              <a:defRPr lang="en-US"/>
            </a:defPPr>
            <a:lvl1pPr lvl="0" indent="0">
              <a:lnSpc>
                <a:spcPct val="105000"/>
              </a:lnSpc>
              <a:spcBef>
                <a:spcPts val="600"/>
              </a:spcBef>
              <a:buFontTx/>
              <a:buNone/>
              <a:tabLst/>
              <a:defRPr sz="1800" b="0" i="0">
                <a:solidFill>
                  <a:srgbClr val="9C1F2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28600" indent="-228600">
              <a:lnSpc>
                <a:spcPct val="105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000" b="0" i="0">
                <a:latin typeface="IBM Plex Sans" charset="0"/>
                <a:ea typeface="IBM Plex Sans" charset="0"/>
                <a:cs typeface="IBM Plex Sans" charset="0"/>
              </a:defRPr>
            </a:lvl2pPr>
            <a:lvl3pPr marL="457200" indent="-228600">
              <a:lnSpc>
                <a:spcPct val="105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–"/>
              <a:defRPr sz="2000" b="0" i="0">
                <a:latin typeface="IBM Plex Sans" charset="0"/>
                <a:ea typeface="IBM Plex Sans" charset="0"/>
                <a:cs typeface="IBM Plex Sans" charset="0"/>
              </a:defRPr>
            </a:lvl3pPr>
            <a:lvl4pPr marL="685800" indent="-228600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>
                <a:latin typeface="IBM Plex Sans" charset="0"/>
                <a:ea typeface="IBM Plex Sans" charset="0"/>
                <a:cs typeface="IBM Plex Sans" charset="0"/>
              </a:defRPr>
            </a:lvl4pPr>
            <a:lvl5pPr marL="914400" indent="-228600">
              <a:lnSpc>
                <a:spcPct val="105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–"/>
              <a:defRPr sz="2000" b="0" i="0">
                <a:latin typeface="IBM Plex Sans" charset="0"/>
                <a:ea typeface="IBM Plex Sans" charset="0"/>
                <a:cs typeface="IBM Plex Sans" charset="0"/>
              </a:defRPr>
            </a:lvl5pPr>
            <a:lvl6pPr marL="3017520" indent="-27432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lvl6pPr>
            <a:lvl7pPr marL="3566160" indent="-27432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lvl7pPr>
            <a:lvl8pPr marL="4114800" indent="-27432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lvl8pPr>
            <a:lvl9pPr marL="4663440" indent="-27432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lvl9pPr>
          </a:lstStyle>
          <a:p>
            <a:pPr defTabSz="748042" hangingPunct="0"/>
            <a:r>
              <a:rPr lang="en-US" sz="1920" kern="0" spc="-108" dirty="0">
                <a:solidFill>
                  <a:srgbClr val="53616C"/>
                </a:solidFill>
                <a:sym typeface="Helvetica"/>
              </a:rPr>
              <a:t>Solution Overview / Architecture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46A264-D1AB-054A-9957-85F010FABE7B}"/>
              </a:ext>
            </a:extLst>
          </p:cNvPr>
          <p:cNvSpPr/>
          <p:nvPr userDrawn="1"/>
        </p:nvSpPr>
        <p:spPr>
          <a:xfrm rot="2713504">
            <a:off x="847476" y="2177169"/>
            <a:ext cx="106207" cy="106207"/>
          </a:xfrm>
          <a:prstGeom prst="rect">
            <a:avLst/>
          </a:prstGeom>
          <a:solidFill>
            <a:srgbClr val="E1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8042" hangingPunct="0">
              <a:lnSpc>
                <a:spcPct val="200000"/>
              </a:lnSpc>
              <a:spcBef>
                <a:spcPts val="480"/>
              </a:spcBef>
              <a:tabLst>
                <a:tab pos="2895600" algn="l"/>
              </a:tabLst>
            </a:pPr>
            <a:endParaRPr lang="en-US" sz="1080" kern="0" spc="-108">
              <a:solidFill>
                <a:prstClr val="white"/>
              </a:solidFill>
              <a:sym typeface="Helvetica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A7B9F72-0079-FA4A-8BB3-1558A089610A}"/>
              </a:ext>
            </a:extLst>
          </p:cNvPr>
          <p:cNvSpPr/>
          <p:nvPr userDrawn="1"/>
        </p:nvSpPr>
        <p:spPr>
          <a:xfrm rot="2713504">
            <a:off x="7709961" y="2194621"/>
            <a:ext cx="106207" cy="106207"/>
          </a:xfrm>
          <a:prstGeom prst="rect">
            <a:avLst/>
          </a:prstGeom>
          <a:solidFill>
            <a:srgbClr val="E1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8042" hangingPunct="0">
              <a:lnSpc>
                <a:spcPct val="200000"/>
              </a:lnSpc>
              <a:spcBef>
                <a:spcPts val="480"/>
              </a:spcBef>
              <a:tabLst>
                <a:tab pos="2895600" algn="l"/>
              </a:tabLst>
            </a:pPr>
            <a:endParaRPr lang="en-US" sz="1080" kern="0" spc="-108">
              <a:solidFill>
                <a:prstClr val="white"/>
              </a:solidFill>
              <a:sym typeface="Helvetica"/>
            </a:endParaRP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7F359DF7-49B9-C64B-A80F-A2AE6B97DF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754" y="656937"/>
            <a:ext cx="13217965" cy="82491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560" b="0" i="0">
                <a:solidFill>
                  <a:schemeClr val="tx1">
                    <a:lumMod val="85000"/>
                    <a:lumOff val="15000"/>
                  </a:schemeClr>
                </a:solidFill>
                <a:latin typeface="IBM Plex Sans Light" panose="020B0403050000000000" pitchFamily="34" charset="77"/>
              </a:defRPr>
            </a:lvl1pPr>
          </a:lstStyle>
          <a:p>
            <a:pPr lvl="0"/>
            <a:r>
              <a:rPr lang="en-US" dirty="0"/>
              <a:t>What are we trying to address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4662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36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_large typ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657600" y="457200"/>
            <a:ext cx="0" cy="731520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2228" y="7541839"/>
            <a:ext cx="570972" cy="230561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114800" y="411480"/>
            <a:ext cx="10058400" cy="5760720"/>
          </a:xfrm>
        </p:spPr>
        <p:txBody>
          <a:bodyPr>
            <a:noAutofit/>
          </a:bodyPr>
          <a:lstStyle>
            <a:lvl1pPr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6472" y="7260336"/>
            <a:ext cx="2131024" cy="84856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CAD01799-7EB5-FA4A-A68E-A47D96617F01}"/>
              </a:ext>
            </a:extLst>
          </p:cNvPr>
          <p:cNvGraphicFramePr>
            <a:graphicFrameLocks/>
          </p:cNvGraphicFramePr>
          <p:nvPr userDrawn="1">
            <p:extLst/>
          </p:nvPr>
        </p:nvGraphicFramePr>
        <p:xfrm>
          <a:off x="1213659" y="2425568"/>
          <a:ext cx="12291444" cy="4844271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2768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9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9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4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2810"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ln>
                            <a:noFill/>
                          </a:ln>
                          <a:solidFill>
                            <a:srgbClr val="E1305D"/>
                          </a:solidFill>
                          <a:latin typeface="IBM Plex Sans Medium" panose="020B0503050000000000" pitchFamily="34" charset="77"/>
                          <a:ea typeface="IBM Plex Sans" charset="0"/>
                          <a:cs typeface="IBM Plex Sans" charset="0"/>
                        </a:rPr>
                        <a:t>IBM cloud</a:t>
                      </a:r>
                    </a:p>
                  </a:txBody>
                  <a:tcPr marL="81392" marR="81392" marT="40696" marB="40696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E13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ln>
                            <a:noFill/>
                          </a:ln>
                          <a:solidFill>
                            <a:srgbClr val="E1305D"/>
                          </a:solidFill>
                          <a:latin typeface="IBM Plex Sans Medium" panose="020B0503050000000000" pitchFamily="34" charset="77"/>
                          <a:ea typeface="IBM Plex Sans" charset="0"/>
                          <a:cs typeface="IBM Plex Sans" charset="0"/>
                        </a:rPr>
                        <a:t>Basic support</a:t>
                      </a:r>
                    </a:p>
                  </a:txBody>
                  <a:tcPr marL="81392" marR="81392" marT="40696" marB="4069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E13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ln>
                            <a:noFill/>
                          </a:ln>
                          <a:solidFill>
                            <a:srgbClr val="E1305D"/>
                          </a:solidFill>
                          <a:latin typeface="IBM Plex Sans Medium" panose="020B0503050000000000" pitchFamily="34" charset="77"/>
                          <a:ea typeface="IBM Plex Sans" charset="0"/>
                          <a:cs typeface="IBM Plex Sans" charset="0"/>
                        </a:rPr>
                        <a:t>Advanced</a:t>
                      </a:r>
                      <a:r>
                        <a:rPr lang="en-US" sz="1400" b="1" i="0" baseline="0" dirty="0">
                          <a:ln>
                            <a:noFill/>
                          </a:ln>
                          <a:solidFill>
                            <a:srgbClr val="E1305D"/>
                          </a:solidFill>
                          <a:latin typeface="IBM Plex Sans Medium" panose="020B0503050000000000" pitchFamily="34" charset="77"/>
                          <a:ea typeface="IBM Plex Sans" charset="0"/>
                          <a:cs typeface="IBM Plex Sans" charset="0"/>
                        </a:rPr>
                        <a:t> support</a:t>
                      </a:r>
                      <a:endParaRPr lang="en-US" sz="1400" b="1" i="0" dirty="0">
                        <a:ln>
                          <a:noFill/>
                        </a:ln>
                        <a:solidFill>
                          <a:srgbClr val="E1305D"/>
                        </a:solidFill>
                        <a:latin typeface="IBM Plex Sans Medium" panose="020B0503050000000000" pitchFamily="34" charset="77"/>
                        <a:ea typeface="IBM Plex Sans" charset="0"/>
                        <a:cs typeface="IBM Plex Sans" charset="0"/>
                      </a:endParaRPr>
                    </a:p>
                  </a:txBody>
                  <a:tcPr marL="81392" marR="81392" marT="40696" marB="4069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E13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ln>
                            <a:noFill/>
                          </a:ln>
                          <a:solidFill>
                            <a:srgbClr val="E1305D"/>
                          </a:solidFill>
                          <a:latin typeface="IBM Plex Sans Medium" panose="020B0503050000000000" pitchFamily="34" charset="77"/>
                          <a:ea typeface="IBM Plex Sans" charset="0"/>
                          <a:cs typeface="IBM Plex Sans" charset="0"/>
                        </a:rPr>
                        <a:t>Premium</a:t>
                      </a:r>
                      <a:r>
                        <a:rPr lang="en-US" sz="1400" b="1" i="0" baseline="0" dirty="0">
                          <a:ln>
                            <a:noFill/>
                          </a:ln>
                          <a:solidFill>
                            <a:srgbClr val="E1305D"/>
                          </a:solidFill>
                          <a:latin typeface="IBM Plex Sans Medium" panose="020B0503050000000000" pitchFamily="34" charset="77"/>
                          <a:ea typeface="IBM Plex Sans" charset="0"/>
                          <a:cs typeface="IBM Plex Sans" charset="0"/>
                        </a:rPr>
                        <a:t> support </a:t>
                      </a:r>
                      <a:endParaRPr lang="en-US" sz="1400" b="1" i="0" dirty="0">
                        <a:ln>
                          <a:noFill/>
                        </a:ln>
                        <a:solidFill>
                          <a:srgbClr val="E1305D"/>
                        </a:solidFill>
                        <a:latin typeface="IBM Plex Sans Medium" panose="020B0503050000000000" pitchFamily="34" charset="77"/>
                        <a:ea typeface="IBM Plex Sans" charset="0"/>
                        <a:cs typeface="IBM Plex Sans" charset="0"/>
                      </a:endParaRPr>
                    </a:p>
                  </a:txBody>
                  <a:tcPr marL="81392" marR="81392" marT="40696" marB="4069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13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086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Online self-help</a:t>
                      </a:r>
                    </a:p>
                  </a:txBody>
                  <a:tcPr marL="81392" marR="81392" marT="40696" marB="40696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13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15875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24x7 access to knowledge center &amp; forum</a:t>
                      </a:r>
                    </a:p>
                  </a:txBody>
                  <a:tcPr marL="81392" marR="81392" marT="40696" marB="4069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13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15875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24x7 access to knowledge center &amp; forum</a:t>
                      </a:r>
                    </a:p>
                  </a:txBody>
                  <a:tcPr marL="81392" marR="81392" marT="40696" marB="4069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13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24x7 access to knowledge center &amp; forum</a:t>
                      </a:r>
                    </a:p>
                  </a:txBody>
                  <a:tcPr marL="81392" marR="81392" marT="40696" marB="4069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E13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086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Service health status &amp; notifications</a:t>
                      </a:r>
                    </a:p>
                  </a:txBody>
                  <a:tcPr marL="81392" marR="81392" marT="40696" marB="40696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15875" algn="l">
                        <a:tabLst/>
                      </a:pPr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Access to system status &amp; configurable</a:t>
                      </a:r>
                      <a:r>
                        <a:rPr lang="en-US" sz="1100" b="0" i="0" baseline="0" dirty="0">
                          <a:ln>
                            <a:noFill/>
                          </a:ln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 platform notification </a:t>
                      </a:r>
                      <a:endParaRPr lang="en-US" sz="1100" b="0" i="0" dirty="0">
                        <a:ln>
                          <a:noFill/>
                        </a:ln>
                        <a:solidFill>
                          <a:srgbClr val="53616C"/>
                        </a:solidFill>
                        <a:latin typeface="IBM Plex Sans Light" panose="020B0403050000000000" pitchFamily="34" charset="77"/>
                        <a:ea typeface="IBM Plex Sans" charset="0"/>
                        <a:cs typeface="IBM Plex Sans" charset="0"/>
                      </a:endParaRPr>
                    </a:p>
                  </a:txBody>
                  <a:tcPr marL="81392" marR="81392" marT="40696" marB="4069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15875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Access to system status &amp; configurable</a:t>
                      </a:r>
                      <a:r>
                        <a:rPr lang="en-US" sz="1100" b="0" i="0" baseline="0" dirty="0">
                          <a:ln>
                            <a:noFill/>
                          </a:ln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 platform notification</a:t>
                      </a:r>
                      <a:endParaRPr lang="en-US" sz="1100" b="0" i="0" dirty="0">
                        <a:ln>
                          <a:noFill/>
                        </a:ln>
                        <a:solidFill>
                          <a:srgbClr val="53616C"/>
                        </a:solidFill>
                        <a:latin typeface="IBM Plex Sans Light" panose="020B0403050000000000" pitchFamily="34" charset="77"/>
                        <a:ea typeface="IBM Plex Sans" charset="0"/>
                        <a:cs typeface="IBM Plex Sans" charset="0"/>
                      </a:endParaRPr>
                    </a:p>
                  </a:txBody>
                  <a:tcPr marL="81392" marR="81392" marT="40696" marB="4069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Access to system status &amp; configurable</a:t>
                      </a:r>
                      <a:r>
                        <a:rPr lang="en-US" sz="1100" b="0" i="0" baseline="0" dirty="0">
                          <a:ln>
                            <a:noFill/>
                          </a:ln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 platform notification </a:t>
                      </a:r>
                      <a:endParaRPr lang="en-US" sz="1100" b="0" i="0" dirty="0">
                        <a:ln>
                          <a:noFill/>
                        </a:ln>
                        <a:solidFill>
                          <a:srgbClr val="53616C"/>
                        </a:solidFill>
                        <a:latin typeface="IBM Plex Sans Light" panose="020B0403050000000000" pitchFamily="34" charset="77"/>
                        <a:ea typeface="IBM Plex Sans" charset="0"/>
                        <a:cs typeface="IBM Plex Sans" charset="0"/>
                      </a:endParaRPr>
                    </a:p>
                  </a:txBody>
                  <a:tcPr marL="81392" marR="81392" marT="40696" marB="4069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086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Support channel</a:t>
                      </a:r>
                      <a:r>
                        <a:rPr lang="en-US" sz="1100" b="0" i="0" baseline="0" dirty="0">
                          <a:ln>
                            <a:noFill/>
                          </a:ln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 &amp; availability </a:t>
                      </a:r>
                      <a:endParaRPr lang="en-US" sz="1100" b="0" i="0" dirty="0">
                        <a:ln>
                          <a:noFill/>
                        </a:ln>
                        <a:solidFill>
                          <a:srgbClr val="53616C"/>
                        </a:solidFill>
                        <a:latin typeface="IBM Plex Sans Light" panose="020B0403050000000000" pitchFamily="34" charset="77"/>
                        <a:ea typeface="IBM Plex Sans" charset="0"/>
                        <a:cs typeface="IBM Plex Sans" charset="0"/>
                      </a:endParaRPr>
                    </a:p>
                  </a:txBody>
                  <a:tcPr marL="81392" marR="81392" marT="40696" marB="40696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Web / phone / chat / 24x7</a:t>
                      </a:r>
                    </a:p>
                  </a:txBody>
                  <a:tcPr marL="81392" marR="81392" marT="40696" marB="4069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Web / phone / chat / 24x7</a:t>
                      </a:r>
                    </a:p>
                  </a:txBody>
                  <a:tcPr marL="81392" marR="81392" marT="40696" marB="4069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Web / phone / chat / 24x7</a:t>
                      </a:r>
                    </a:p>
                  </a:txBody>
                  <a:tcPr marL="81392" marR="81392" marT="40696" marB="4069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0944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Case severity</a:t>
                      </a:r>
                      <a:r>
                        <a:rPr lang="en-US" sz="1100" b="0" i="0" baseline="0" dirty="0">
                          <a:ln>
                            <a:noFill/>
                          </a:ln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 / response time (SLO)</a:t>
                      </a:r>
                      <a:endParaRPr lang="en-US" sz="1100" b="0" i="0" dirty="0">
                        <a:ln>
                          <a:noFill/>
                        </a:ln>
                        <a:solidFill>
                          <a:srgbClr val="53616C"/>
                        </a:solidFill>
                        <a:latin typeface="IBM Plex Sans Light" panose="020B0403050000000000" pitchFamily="34" charset="77"/>
                        <a:ea typeface="IBM Plex Sans" charset="0"/>
                        <a:cs typeface="IBM Plex Sans" charset="0"/>
                      </a:endParaRPr>
                    </a:p>
                  </a:txBody>
                  <a:tcPr marL="81392" marR="81392" marT="40696" marB="40696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15875" algn="l">
                        <a:tabLst/>
                      </a:pPr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-</a:t>
                      </a:r>
                    </a:p>
                  </a:txBody>
                  <a:tcPr marL="81392" marR="81392" marT="40696" marB="4069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15875" algn="l">
                        <a:tabLst/>
                      </a:pPr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Severity 1 (critical impact): &lt; 1 hour</a:t>
                      </a:r>
                    </a:p>
                    <a:p>
                      <a:pPr marL="0" indent="15875" algn="l">
                        <a:tabLst/>
                      </a:pPr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Severity 2 (significant impact): &lt; 2 hours</a:t>
                      </a:r>
                    </a:p>
                    <a:p>
                      <a:pPr marL="0" indent="15875" algn="l">
                        <a:tabLst/>
                      </a:pPr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Severity 3 (minor impact): &lt; 4 hours</a:t>
                      </a:r>
                    </a:p>
                    <a:p>
                      <a:pPr marL="0" indent="15875" algn="l">
                        <a:tabLst/>
                      </a:pPr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Severity 4 (minimal impact): &lt; 8 hours</a:t>
                      </a:r>
                    </a:p>
                  </a:txBody>
                  <a:tcPr marL="81392" marR="81392" marT="40696" marB="4069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097280" rtl="0" eaLnBrk="1" latinLnBrk="0" hangingPunct="1"/>
                      <a:r>
                        <a:rPr lang="en-US" sz="1100" b="0" i="0" kern="1200" dirty="0">
                          <a:ln>
                            <a:noFill/>
                          </a:ln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Severity 1 (critical impact): &lt; 1 hour</a:t>
                      </a:r>
                    </a:p>
                    <a:p>
                      <a:pPr marL="0" algn="l" defTabSz="1097280" rtl="0" eaLnBrk="1" latinLnBrk="0" hangingPunct="1"/>
                      <a:r>
                        <a:rPr lang="en-US" sz="1100" b="0" i="0" kern="1200" dirty="0">
                          <a:ln>
                            <a:noFill/>
                          </a:ln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Severity 2</a:t>
                      </a:r>
                      <a:r>
                        <a:rPr lang="en-US" sz="1100" b="0" i="0" kern="1200" baseline="0" dirty="0">
                          <a:ln>
                            <a:noFill/>
                          </a:ln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 </a:t>
                      </a:r>
                      <a:r>
                        <a:rPr lang="en-US" sz="1100" b="0" i="0" kern="1200" dirty="0">
                          <a:ln>
                            <a:noFill/>
                          </a:ln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(significant impact): &lt; 1.5 hours</a:t>
                      </a:r>
                    </a:p>
                    <a:p>
                      <a:pPr marL="0" algn="l" defTabSz="1097280" rtl="0" eaLnBrk="1" latinLnBrk="0" hangingPunct="1"/>
                      <a:r>
                        <a:rPr lang="en-US" sz="1100" b="0" i="0" kern="1200" dirty="0">
                          <a:ln>
                            <a:noFill/>
                          </a:ln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Severity 3 (minor impact): &lt; 2 hours</a:t>
                      </a:r>
                    </a:p>
                    <a:p>
                      <a:pPr marL="0" algn="l" defTabSz="1097280" rtl="0" eaLnBrk="1" latinLnBrk="0" hangingPunct="1"/>
                      <a:r>
                        <a:rPr lang="en-US" sz="1100" b="0" i="0" kern="1200" dirty="0">
                          <a:ln>
                            <a:noFill/>
                          </a:ln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Severity 4 (minimal impact): &lt; 4 hours</a:t>
                      </a:r>
                    </a:p>
                  </a:txBody>
                  <a:tcPr marL="81392" marR="81392" marT="40696" marB="4069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086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User &amp; ticket quota</a:t>
                      </a:r>
                    </a:p>
                  </a:txBody>
                  <a:tcPr marL="81392" marR="81392" marT="40696" marB="40696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15875" algn="l">
                        <a:tabLst/>
                      </a:pPr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Unlimited users / tickets </a:t>
                      </a:r>
                    </a:p>
                  </a:txBody>
                  <a:tcPr marL="81392" marR="81392" marT="40696" marB="4069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15875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Unlimited users / tickets </a:t>
                      </a:r>
                    </a:p>
                  </a:txBody>
                  <a:tcPr marL="81392" marR="81392" marT="40696" marB="4069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Unlimited users / tickets </a:t>
                      </a:r>
                    </a:p>
                  </a:txBody>
                  <a:tcPr marL="81392" marR="81392" marT="40696" marB="4069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086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Escalation</a:t>
                      </a:r>
                      <a:r>
                        <a:rPr lang="en-US" sz="1100" b="0" i="0" baseline="0" dirty="0">
                          <a:ln>
                            <a:noFill/>
                          </a:ln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 process</a:t>
                      </a:r>
                      <a:endParaRPr lang="en-US" sz="1100" b="0" i="0" dirty="0">
                        <a:ln>
                          <a:noFill/>
                        </a:ln>
                        <a:solidFill>
                          <a:srgbClr val="53616C"/>
                        </a:solidFill>
                        <a:latin typeface="IBM Plex Sans Light" panose="020B0403050000000000" pitchFamily="34" charset="77"/>
                        <a:ea typeface="IBM Plex Sans" charset="0"/>
                        <a:cs typeface="IBM Plex Sans" charset="0"/>
                      </a:endParaRPr>
                    </a:p>
                  </a:txBody>
                  <a:tcPr marL="81392" marR="81392" marT="40696" marB="40696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15875" algn="l">
                        <a:tabLst/>
                      </a:pPr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Case escalation process available</a:t>
                      </a:r>
                    </a:p>
                  </a:txBody>
                  <a:tcPr marL="81392" marR="81392" marT="40696" marB="4069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Case escalation</a:t>
                      </a:r>
                      <a:r>
                        <a:rPr lang="en-US" sz="1100" b="0" i="0" baseline="0" dirty="0">
                          <a:ln>
                            <a:noFill/>
                          </a:ln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 process available</a:t>
                      </a:r>
                      <a:endParaRPr lang="en-US" sz="1100" b="0" i="0" dirty="0">
                        <a:ln>
                          <a:noFill/>
                        </a:ln>
                        <a:solidFill>
                          <a:srgbClr val="53616C"/>
                        </a:solidFill>
                        <a:latin typeface="IBM Plex Sans Light" panose="020B0403050000000000" pitchFamily="34" charset="77"/>
                        <a:ea typeface="IBM Plex Sans" charset="0"/>
                        <a:cs typeface="IBM Plex Sans" charset="0"/>
                      </a:endParaRPr>
                    </a:p>
                  </a:txBody>
                  <a:tcPr marL="81392" marR="81392" marT="40696" marB="4069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15875" algn="l">
                        <a:tabLst/>
                      </a:pPr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Case escalation process available</a:t>
                      </a:r>
                    </a:p>
                  </a:txBody>
                  <a:tcPr marL="81392" marR="81392" marT="40696" marB="4069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0086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Value added support</a:t>
                      </a:r>
                    </a:p>
                  </a:txBody>
                  <a:tcPr marL="81392" marR="81392" marT="40696" marB="40696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15875" algn="l">
                        <a:tabLst/>
                      </a:pPr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-</a:t>
                      </a:r>
                    </a:p>
                  </a:txBody>
                  <a:tcPr marL="81392" marR="81392" marT="40696" marB="4069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15875" algn="l">
                        <a:tabLst/>
                      </a:pPr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-</a:t>
                      </a:r>
                    </a:p>
                  </a:txBody>
                  <a:tcPr marL="81392" marR="81392" marT="40696" marB="4069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097280" rtl="0" eaLnBrk="1" latinLnBrk="0" hangingPunct="1"/>
                      <a:r>
                        <a:rPr lang="en-US" sz="1100" b="0" i="0" kern="1200" dirty="0">
                          <a:ln>
                            <a:noFill/>
                          </a:ln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Technical Account</a:t>
                      </a:r>
                      <a:r>
                        <a:rPr lang="en-US" sz="1100" b="0" i="0" kern="1200" baseline="0" dirty="0">
                          <a:ln>
                            <a:noFill/>
                          </a:ln>
                          <a:solidFill>
                            <a:srgbClr val="53616C"/>
                          </a:solidFill>
                          <a:latin typeface="IBM Plex Sans Light" panose="020B0403050000000000" pitchFamily="34" charset="77"/>
                          <a:ea typeface="IBM Plex Sans" charset="0"/>
                          <a:cs typeface="IBM Plex Sans" charset="0"/>
                        </a:rPr>
                        <a:t> Manager / access to experts / quarterly business review</a:t>
                      </a:r>
                      <a:endParaRPr lang="en-US" sz="1100" b="0" i="0" kern="1200" dirty="0">
                        <a:ln>
                          <a:noFill/>
                        </a:ln>
                        <a:solidFill>
                          <a:srgbClr val="53616C"/>
                        </a:solidFill>
                        <a:latin typeface="IBM Plex Sans Light" panose="020B0403050000000000" pitchFamily="34" charset="77"/>
                        <a:ea typeface="IBM Plex Sans" charset="0"/>
                        <a:cs typeface="IBM Plex Sans" charset="0"/>
                      </a:endParaRPr>
                    </a:p>
                  </a:txBody>
                  <a:tcPr marL="81392" marR="81392" marT="40696" marB="4069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Vertical Text Placeholder 14">
            <a:extLst>
              <a:ext uri="{FF2B5EF4-FFF2-40B4-BE49-F238E27FC236}">
                <a16:creationId xmlns:a16="http://schemas.microsoft.com/office/drawing/2014/main" id="{65B6AA68-E4B6-D541-B331-3ED0BE81DEA6}"/>
              </a:ext>
            </a:extLst>
          </p:cNvPr>
          <p:cNvSpPr>
            <a:spLocks noGrp="1"/>
          </p:cNvSpPr>
          <p:nvPr>
            <p:ph type="body" orient="vert" sz="quarter" idx="16" hasCustomPrompt="1"/>
          </p:nvPr>
        </p:nvSpPr>
        <p:spPr>
          <a:xfrm rot="10800000">
            <a:off x="33253" y="3"/>
            <a:ext cx="365760" cy="8229598"/>
          </a:xfrm>
          <a:prstGeom prst="rect">
            <a:avLst/>
          </a:prstGeom>
        </p:spPr>
        <p:txBody>
          <a:bodyPr vert="eaVert"/>
          <a:lstStyle>
            <a:lvl1pPr marL="0" indent="0" algn="ctr">
              <a:buNone/>
              <a:defRPr sz="1440" b="0" i="0">
                <a:solidFill>
                  <a:srgbClr val="E1305D"/>
                </a:solidFill>
                <a:latin typeface="IBM Plex Sans Light" panose="020B0403050000000000" pitchFamily="34" charset="77"/>
              </a:defRPr>
            </a:lvl1pPr>
          </a:lstStyle>
          <a:p>
            <a:r>
              <a:rPr lang="en-US" dirty="0"/>
              <a:t>RFI section 3.2 Service Level Agreement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2C30ED-5034-7A4B-B1C3-36C251222B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754" y="656937"/>
            <a:ext cx="13217965" cy="82491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560" b="0" i="0">
                <a:solidFill>
                  <a:schemeClr val="tx1">
                    <a:lumMod val="85000"/>
                    <a:lumOff val="15000"/>
                  </a:schemeClr>
                </a:solidFill>
                <a:latin typeface="IBM Plex Sans Light" panose="020B0403050000000000" pitchFamily="34" charset="77"/>
              </a:defRPr>
            </a:lvl1pPr>
          </a:lstStyle>
          <a:p>
            <a:pPr lvl="0"/>
            <a:r>
              <a:rPr lang="en-US" dirty="0"/>
              <a:t>What are we trying to address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6665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411480"/>
          </a:xfrm>
        </p:spPr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DCAC-2C49-C54D-8EBD-C90D80F10D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097280"/>
            <a:ext cx="13716000" cy="761919"/>
          </a:xfrm>
        </p:spPr>
        <p:txBody>
          <a:bodyPr tIns="91440"/>
          <a:lstStyle>
            <a:lvl1pPr marL="0" marR="0" indent="0" algn="l" defTabSz="109728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109728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Definition of the service - no more than two lines long.  State crisply what is the object of the performing that services</a:t>
            </a:r>
            <a:br>
              <a:rPr lang="en-US" dirty="0"/>
            </a:br>
            <a:endParaRPr lang="en-US" dirty="0"/>
          </a:p>
          <a:p>
            <a:pPr lvl="0"/>
            <a:endParaRPr lang="en-US" dirty="0"/>
          </a:p>
        </p:txBody>
      </p:sp>
      <p:sp>
        <p:nvSpPr>
          <p:cNvPr id="481" name="Content Placeholder 480">
            <a:extLst>
              <a:ext uri="{FF2B5EF4-FFF2-40B4-BE49-F238E27FC236}">
                <a16:creationId xmlns:a16="http://schemas.microsoft.com/office/drawing/2014/main" id="{92EBD21D-08EB-BA44-8A87-AEC077E34C6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7200" y="2057400"/>
            <a:ext cx="9555163" cy="5715000"/>
          </a:xfrm>
        </p:spPr>
        <p:txBody>
          <a:bodyPr/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3" name="Content Placeholder 482">
            <a:extLst>
              <a:ext uri="{FF2B5EF4-FFF2-40B4-BE49-F238E27FC236}">
                <a16:creationId xmlns:a16="http://schemas.microsoft.com/office/drawing/2014/main" id="{EF46DFBA-3E9C-744F-A325-6F80F098CC0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0379075" y="2057400"/>
            <a:ext cx="3794125" cy="5715000"/>
          </a:xfrm>
        </p:spPr>
        <p:txBody>
          <a:bodyPr/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44415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4858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115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small type_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6472" y="7260336"/>
            <a:ext cx="2131024" cy="848562"/>
          </a:xfrm>
          <a:prstGeom prst="rect">
            <a:avLst/>
          </a:prstGeom>
          <a:ln>
            <a:noFill/>
          </a:ln>
        </p:spPr>
      </p:pic>
      <p:cxnSp>
        <p:nvCxnSpPr>
          <p:cNvPr id="15" name="Straight Connector 14"/>
          <p:cNvCxnSpPr/>
          <p:nvPr userDrawn="1"/>
        </p:nvCxnSpPr>
        <p:spPr>
          <a:xfrm>
            <a:off x="1828800" y="457200"/>
            <a:ext cx="0" cy="731520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657600" y="457200"/>
            <a:ext cx="0" cy="731520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24560" y="7544257"/>
            <a:ext cx="570972" cy="23056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594360" y="457200"/>
            <a:ext cx="0" cy="731520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1051560" y="457200"/>
            <a:ext cx="0" cy="731520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365760" y="457200"/>
            <a:ext cx="0" cy="731520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0"/>
          <p:cNvSpPr>
            <a:spLocks noGrp="1"/>
          </p:cNvSpPr>
          <p:nvPr>
            <p:ph type="title"/>
          </p:nvPr>
        </p:nvSpPr>
        <p:spPr>
          <a:xfrm>
            <a:off x="4114800" y="435811"/>
            <a:ext cx="9829800" cy="1188720"/>
          </a:xfrm>
        </p:spPr>
        <p:txBody>
          <a:bodyPr>
            <a:noAutofit/>
          </a:bodyPr>
          <a:lstStyle>
            <a:lvl1pPr marL="0" indent="0">
              <a:tabLst/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tx2">
                      <a:lumMod val="2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solidFill>
                    <a:schemeClr val="tx2">
                      <a:lumMod val="2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solidFill>
                    <a:schemeClr val="tx2">
                      <a:lumMod val="2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799" b="0" i="0" baseline="0" dirty="0">
                  <a:solidFill>
                    <a:schemeClr val="tx2">
                      <a:lumMod val="2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solidFill>
                    <a:schemeClr val="tx2">
                      <a:lumMod val="2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tx2">
                      <a:lumMod val="2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tx2">
                      <a:lumMod val="2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15 January 2019</a:t>
              </a:fld>
              <a:endParaRPr lang="en-US" sz="799" b="0" i="0" dirty="0">
                <a:solidFill>
                  <a:schemeClr val="tx2">
                    <a:lumMod val="25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2">
                    <a:lumMod val="25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tx2">
                    <a:lumMod val="25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tx2">
                  <a:lumMod val="25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/>
          <a:lstStyle>
            <a:lvl1pPr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4294967295"/>
          </p:nvPr>
        </p:nvSpPr>
        <p:spPr>
          <a:xfrm>
            <a:off x="457200" y="2057400"/>
            <a:ext cx="6583680" cy="5257800"/>
          </a:xfrm>
        </p:spPr>
        <p:txBody>
          <a:bodyPr tIns="0"/>
          <a:lstStyle>
            <a:lvl1pPr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Part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Four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Part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Part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idx="4294967295"/>
          </p:nvPr>
        </p:nvSpPr>
        <p:spPr>
          <a:xfrm>
            <a:off x="7589520" y="2057400"/>
            <a:ext cx="6583680" cy="5257800"/>
          </a:xfrm>
        </p:spPr>
        <p:txBody>
          <a:bodyPr tIns="0"/>
          <a:lstStyle>
            <a:lvl1pPr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Part Four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Appendix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24560" y="7816175"/>
            <a:ext cx="570972" cy="2305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_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2690" y="3502152"/>
            <a:ext cx="2261616" cy="84124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4858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-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image" Target="../media/image6.tiff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6583680" cy="1143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6583680" cy="5486400"/>
          </a:xfrm>
          <a:prstGeom prst="rect">
            <a:avLst/>
          </a:prstGeom>
        </p:spPr>
        <p:txBody>
          <a:bodyPr vert="horz" lIns="0" tIns="228600" rIns="0" bIns="0" rtlCol="0"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75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754" r:id="rId3"/>
    <p:sldLayoutId id="2147483731" r:id="rId4"/>
    <p:sldLayoutId id="2147483773" r:id="rId5"/>
    <p:sldLayoutId id="2147483752" r:id="rId6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bg2"/>
          </a:solidFill>
          <a:latin typeface="IBM Plex Sans" panose="020B0503050000000000" pitchFamily="34" charset="0"/>
          <a:ea typeface="IBM Plex Sans" panose="020B0503050000000000" pitchFamily="34" charset="0"/>
          <a:cs typeface="Arial" charset="0"/>
        </a:defRPr>
      </a:lvl1pPr>
    </p:titleStyle>
    <p:bodyStyle>
      <a:lvl1pPr marL="0" indent="0" algn="l" defTabSz="1097280" rtl="0" eaLnBrk="1" latinLnBrk="0" hangingPunct="1">
        <a:lnSpc>
          <a:spcPct val="105000"/>
        </a:lnSpc>
        <a:spcBef>
          <a:spcPts val="600"/>
        </a:spcBef>
        <a:buFontTx/>
        <a:buNone/>
        <a:tabLst/>
        <a:defRPr lang="en-US" sz="2000" b="0" i="0" kern="1200" dirty="0" smtClean="0">
          <a:solidFill>
            <a:schemeClr val="bg2"/>
          </a:solidFill>
          <a:latin typeface="IBM Plex Sans" charset="0"/>
          <a:ea typeface="IBM Plex Sans" charset="0"/>
          <a:cs typeface="Arial" charset="0"/>
        </a:defRPr>
      </a:lvl1pPr>
      <a:lvl2pPr marL="228600" indent="-228600" algn="l" defTabSz="1097280" rtl="0" eaLnBrk="1" latinLnBrk="0" hangingPunct="1">
        <a:lnSpc>
          <a:spcPct val="105000"/>
        </a:lnSpc>
        <a:spcBef>
          <a:spcPts val="600"/>
        </a:spcBef>
        <a:buFont typeface="LucidaGrande" charset="0"/>
        <a:buChar char="-"/>
        <a:defRPr lang="en-US" sz="2000" b="0" i="0" kern="1200" dirty="0" smtClean="0">
          <a:solidFill>
            <a:schemeClr val="bg2"/>
          </a:solidFill>
          <a:latin typeface="IBM Plex Sans" charset="0"/>
          <a:ea typeface="IBM Plex Sans" charset="0"/>
          <a:cs typeface="Arial" charset="0"/>
        </a:defRPr>
      </a:lvl2pPr>
      <a:lvl3pPr marL="457200" indent="-228600" algn="l" defTabSz="1097280" rtl="0" eaLnBrk="1" latinLnBrk="0" hangingPunct="1">
        <a:lnSpc>
          <a:spcPct val="105000"/>
        </a:lnSpc>
        <a:spcBef>
          <a:spcPts val="600"/>
        </a:spcBef>
        <a:buFont typeface="Arial" panose="020B0604020202020204" pitchFamily="34" charset="0"/>
        <a:buChar char="•"/>
        <a:defRPr lang="en-US" sz="2000" b="0" i="0" kern="1200" dirty="0" smtClean="0">
          <a:solidFill>
            <a:schemeClr val="bg2"/>
          </a:solidFill>
          <a:latin typeface="IBM Plex Sans" charset="0"/>
          <a:ea typeface="IBM Plex Sans" charset="0"/>
          <a:cs typeface="Arial" charset="0"/>
        </a:defRPr>
      </a:lvl3pPr>
      <a:lvl4pPr marL="685800" indent="-228600" algn="l" defTabSz="1097280" rtl="0" eaLnBrk="1" latinLnBrk="0" hangingPunct="1">
        <a:lnSpc>
          <a:spcPct val="105000"/>
        </a:lnSpc>
        <a:spcBef>
          <a:spcPts val="600"/>
        </a:spcBef>
        <a:buFont typeface=".AppleSystemUIFont" charset="-120"/>
        <a:buChar char="–"/>
        <a:defRPr lang="en-US" sz="2000" b="0" i="0" kern="1200" dirty="0" smtClean="0">
          <a:solidFill>
            <a:schemeClr val="bg2"/>
          </a:solidFill>
          <a:latin typeface="IBM Plex Sans" charset="0"/>
          <a:ea typeface="+mn-ea"/>
          <a:cs typeface="+mn-cs"/>
        </a:defRPr>
      </a:lvl4pPr>
      <a:lvl5pPr marL="914400" indent="-228600" algn="l" defTabSz="1097280" rtl="0" eaLnBrk="1" latinLnBrk="0" hangingPunct="1">
        <a:lnSpc>
          <a:spcPct val="105000"/>
        </a:lnSpc>
        <a:spcBef>
          <a:spcPts val="600"/>
        </a:spcBef>
        <a:buFont typeface="Arial" panose="020B0604020202020204" pitchFamily="34" charset="0"/>
        <a:buChar char="•"/>
        <a:defRPr lang="en-US" sz="2000" b="0" i="0" kern="1200" dirty="0">
          <a:solidFill>
            <a:schemeClr val="bg2"/>
          </a:solidFill>
          <a:latin typeface="IBM Plex Sans" charset="0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583680" cy="1143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6583680" cy="5257800"/>
          </a:xfrm>
          <a:prstGeom prst="rect">
            <a:avLst/>
          </a:prstGeom>
        </p:spPr>
        <p:txBody>
          <a:bodyPr vert="horz" lIns="0" tIns="228600" rIns="0" bIns="0" rtlCol="0"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12" y="7818143"/>
            <a:ext cx="566118" cy="228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0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799" b="0" i="0" baseline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15 January 2019</a:t>
              </a:fld>
              <a:endPara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6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7" name="Slide Number Placeholder 2"/>
          <p:cNvSpPr txBox="1">
            <a:spLocks/>
          </p:cNvSpPr>
          <p:nvPr userDrawn="1"/>
        </p:nvSpPr>
        <p:spPr>
          <a:xfrm>
            <a:off x="7315200" y="7900417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F237EC-BFCE-6449-94CB-0C6ECF8F2D29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87005" y="7810550"/>
            <a:ext cx="398780" cy="39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63" r:id="rId3"/>
    <p:sldLayoutId id="2147483764" r:id="rId4"/>
    <p:sldLayoutId id="2147483761" r:id="rId5"/>
    <p:sldLayoutId id="2147483762" r:id="rId6"/>
    <p:sldLayoutId id="2147483791" r:id="rId7"/>
    <p:sldLayoutId id="2147483795" r:id="rId8"/>
    <p:sldLayoutId id="2147483749" r:id="rId9"/>
    <p:sldLayoutId id="2147483747" r:id="rId10"/>
    <p:sldLayoutId id="2147483748" r:id="rId11"/>
    <p:sldLayoutId id="2147483797" r:id="rId12"/>
    <p:sldLayoutId id="2147483782" r:id="rId13"/>
    <p:sldLayoutId id="2147483739" r:id="rId14"/>
    <p:sldLayoutId id="2147483743" r:id="rId15"/>
    <p:sldLayoutId id="2147483750" r:id="rId16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0" indent="0" algn="l" defTabSz="1097280" rtl="0" eaLnBrk="1" latinLnBrk="0" hangingPunct="1">
        <a:lnSpc>
          <a:spcPct val="105000"/>
        </a:lnSpc>
        <a:spcBef>
          <a:spcPts val="600"/>
        </a:spcBef>
        <a:buFontTx/>
        <a:buNone/>
        <a:tabLst/>
        <a:defRPr sz="18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228600" indent="-228600" algn="l" defTabSz="1097280" rtl="0" eaLnBrk="1" latinLnBrk="0" hangingPunct="1">
        <a:lnSpc>
          <a:spcPct val="105000"/>
        </a:lnSpc>
        <a:spcBef>
          <a:spcPts val="600"/>
        </a:spcBef>
        <a:buFont typeface="Wingdings" panose="05000000000000000000" pitchFamily="2" charset="2"/>
        <a:buChar char="§"/>
        <a:defRPr lang="en-US" sz="2000" b="0" i="0" kern="1200" dirty="0" smtClean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457200" indent="-228600" algn="l" defTabSz="1097280" rtl="0" eaLnBrk="1" latinLnBrk="0" hangingPunct="1">
        <a:lnSpc>
          <a:spcPct val="105000"/>
        </a:lnSpc>
        <a:spcBef>
          <a:spcPts val="600"/>
        </a:spcBef>
        <a:buSzPct val="80000"/>
        <a:buFont typeface="Arial" panose="020B0604020202020204" pitchFamily="34" charset="0"/>
        <a:buChar char="–"/>
        <a:defRPr lang="en-US" sz="2000" b="0" i="0" kern="1200" dirty="0" smtClean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685800" indent="-228600" algn="l" defTabSz="1097280" rtl="0" eaLnBrk="1" latinLnBrk="0" hangingPunct="1">
        <a:lnSpc>
          <a:spcPct val="105000"/>
        </a:lnSpc>
        <a:spcBef>
          <a:spcPts val="600"/>
        </a:spcBef>
        <a:buFont typeface="Arial" panose="020B0604020202020204" pitchFamily="34" charset="0"/>
        <a:buChar char="•"/>
        <a:defRPr lang="en-US" sz="2000" b="0" i="0" kern="1200" dirty="0" smtClean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914400" indent="-228600" algn="l" defTabSz="1097280" rtl="0" eaLnBrk="1" latinLnBrk="0" hangingPunct="1">
        <a:lnSpc>
          <a:spcPct val="105000"/>
        </a:lnSpc>
        <a:spcBef>
          <a:spcPts val="600"/>
        </a:spcBef>
        <a:buSzPct val="80000"/>
        <a:buFont typeface="Arial" panose="020B0604020202020204" pitchFamily="34" charset="0"/>
        <a:buChar char="–"/>
        <a:defRPr lang="en-US" sz="2000" b="0" i="0" kern="1200" dirty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EE84A2-4FFE-DA49-8D76-EB83459D9986}"/>
              </a:ext>
            </a:extLst>
          </p:cNvPr>
          <p:cNvSpPr/>
          <p:nvPr userDrawn="1"/>
        </p:nvSpPr>
        <p:spPr>
          <a:xfrm flipV="1">
            <a:off x="-26687" y="0"/>
            <a:ext cx="14683850" cy="1765027"/>
          </a:xfrm>
          <a:prstGeom prst="rect">
            <a:avLst/>
          </a:prstGeom>
          <a:solidFill>
            <a:srgbClr val="EDEDF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8042" hangingPunct="0">
              <a:lnSpc>
                <a:spcPct val="200000"/>
              </a:lnSpc>
              <a:spcBef>
                <a:spcPts val="480"/>
              </a:spcBef>
              <a:tabLst>
                <a:tab pos="2895600" algn="l"/>
              </a:tabLst>
            </a:pPr>
            <a:endParaRPr lang="en-US" sz="1080" kern="0" spc="-108" dirty="0">
              <a:solidFill>
                <a:prstClr val="white"/>
              </a:solidFill>
              <a:latin typeface="IBM Plex Sans" charset="0"/>
              <a:ea typeface="IBM Plex Sans" charset="0"/>
              <a:cs typeface="IBM Plex Sans" charset="0"/>
              <a:sym typeface="Helvetica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101EE1CB-A048-E94A-9624-2A5C573F6BE1}"/>
              </a:ext>
            </a:extLst>
          </p:cNvPr>
          <p:cNvSpPr txBox="1">
            <a:spLocks/>
          </p:cNvSpPr>
          <p:nvPr userDrawn="1"/>
        </p:nvSpPr>
        <p:spPr>
          <a:xfrm>
            <a:off x="14117054" y="232819"/>
            <a:ext cx="317717" cy="21226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  <a:spcBef>
                <a:spcPts val="480"/>
              </a:spcBef>
              <a:tabLst>
                <a:tab pos="2895600" algn="l"/>
              </a:tabLst>
            </a:pPr>
            <a:fld id="{3FD999D4-B456-9943-89B7-30D56181CE18}" type="slidenum">
              <a:rPr lang="en-US" sz="960" spc="-108" smtClean="0">
                <a:solidFill>
                  <a:prstClr val="white">
                    <a:lumMod val="50000"/>
                  </a:prstClr>
                </a:solidFill>
                <a:latin typeface="IBM Plex Sans" charset="0"/>
                <a:ea typeface="IBM Plex Sans" charset="0"/>
                <a:cs typeface="IBM Plex Sans" charset="0"/>
                <a:sym typeface="Helvetica"/>
              </a:rPr>
              <a:pPr algn="ctr">
                <a:lnSpc>
                  <a:spcPct val="200000"/>
                </a:lnSpc>
                <a:spcBef>
                  <a:spcPts val="480"/>
                </a:spcBef>
                <a:tabLst>
                  <a:tab pos="2895600" algn="l"/>
                </a:tabLst>
              </a:pPr>
              <a:t>‹#›</a:t>
            </a:fld>
            <a:endParaRPr lang="en-US" sz="960" spc="-108" dirty="0">
              <a:solidFill>
                <a:prstClr val="white">
                  <a:lumMod val="50000"/>
                </a:prstClr>
              </a:solidFill>
              <a:latin typeface="IBM Plex Sans" charset="0"/>
              <a:ea typeface="IBM Plex Sans" charset="0"/>
              <a:cs typeface="IBM Plex Sans" charset="0"/>
              <a:sym typeface="Helvetica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961F112-779B-804D-B7DC-008C0D05BEA4}"/>
              </a:ext>
            </a:extLst>
          </p:cNvPr>
          <p:cNvGrpSpPr/>
          <p:nvPr userDrawn="1"/>
        </p:nvGrpSpPr>
        <p:grpSpPr>
          <a:xfrm>
            <a:off x="13856176" y="321813"/>
            <a:ext cx="249982" cy="55846"/>
            <a:chOff x="11001360" y="278010"/>
            <a:chExt cx="208318" cy="4653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76ECAB-491B-9C43-931E-8B9628E48991}"/>
                </a:ext>
              </a:extLst>
            </p:cNvPr>
            <p:cNvSpPr/>
            <p:nvPr/>
          </p:nvSpPr>
          <p:spPr>
            <a:xfrm>
              <a:off x="11001360" y="278010"/>
              <a:ext cx="138154" cy="45719"/>
            </a:xfrm>
            <a:prstGeom prst="rect">
              <a:avLst/>
            </a:prstGeom>
            <a:solidFill>
              <a:srgbClr val="8D9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8042" hangingPunct="0">
                <a:lnSpc>
                  <a:spcPct val="200000"/>
                </a:lnSpc>
                <a:spcBef>
                  <a:spcPts val="480"/>
                </a:spcBef>
                <a:tabLst>
                  <a:tab pos="2895600" algn="l"/>
                </a:tabLst>
              </a:pPr>
              <a:endParaRPr lang="en-US" sz="1080" kern="0" spc="-108">
                <a:solidFill>
                  <a:prstClr val="white"/>
                </a:solidFill>
                <a:sym typeface="Helvetica"/>
              </a:endParaRPr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D2B1D7DC-7080-B145-82CA-D6FC46808379}"/>
                </a:ext>
              </a:extLst>
            </p:cNvPr>
            <p:cNvSpPr/>
            <p:nvPr/>
          </p:nvSpPr>
          <p:spPr>
            <a:xfrm rot="10800000">
              <a:off x="11151017" y="278829"/>
              <a:ext cx="58661" cy="45719"/>
            </a:xfrm>
            <a:prstGeom prst="triangle">
              <a:avLst/>
            </a:prstGeom>
            <a:solidFill>
              <a:srgbClr val="E130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8042" hangingPunct="0">
                <a:lnSpc>
                  <a:spcPct val="200000"/>
                </a:lnSpc>
                <a:spcBef>
                  <a:spcPts val="480"/>
                </a:spcBef>
                <a:tabLst>
                  <a:tab pos="2895600" algn="l"/>
                </a:tabLst>
              </a:pPr>
              <a:endParaRPr lang="en-US" sz="1080" kern="0" spc="-108">
                <a:solidFill>
                  <a:prstClr val="white"/>
                </a:solidFill>
                <a:sym typeface="Helvetica"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02754" y="2086840"/>
            <a:ext cx="13234975" cy="5325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16"/>
          <p:cNvSpPr>
            <a:spLocks noGrp="1"/>
          </p:cNvSpPr>
          <p:nvPr>
            <p:ph type="title"/>
          </p:nvPr>
        </p:nvSpPr>
        <p:spPr>
          <a:xfrm>
            <a:off x="700172" y="204727"/>
            <a:ext cx="13220547" cy="38637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79304B2C-C1CC-3341-9C87-058967EF66A6}"/>
              </a:ext>
            </a:extLst>
          </p:cNvPr>
          <p:cNvSpPr txBox="1">
            <a:spLocks/>
          </p:cNvSpPr>
          <p:nvPr userDrawn="1"/>
        </p:nvSpPr>
        <p:spPr>
          <a:xfrm flipH="1">
            <a:off x="13428380" y="6930390"/>
            <a:ext cx="1202021" cy="12992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1305D"/>
          </a:solidFill>
        </p:spPr>
        <p:txBody>
          <a:bodyPr/>
          <a:lstStyle>
            <a:lvl1pPr marL="457200" marR="0" indent="-457200" algn="l" defTabSz="182880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>
                <a:tab pos="4826000" algn="l"/>
              </a:tabLst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990600" marR="0" indent="-533400" algn="l" defTabSz="182880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>
                <a:tab pos="4826000" algn="l"/>
              </a:tabLst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554479" marR="0" indent="-640079" algn="l" defTabSz="182880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>
                <a:tab pos="4826000" algn="l"/>
              </a:tabLst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2082800" marR="0" indent="-711200" algn="l" defTabSz="182880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>
                <a:tab pos="4826000" algn="l"/>
              </a:tabLst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540000" marR="0" indent="-711200" algn="l" defTabSz="182880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>
                <a:tab pos="4826000" algn="l"/>
              </a:tabLst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997200" marR="0" indent="-711200" algn="l" defTabSz="182880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>
                <a:tab pos="4826000" algn="l"/>
              </a:tabLst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454400" marR="0" indent="-711200" algn="l" defTabSz="182880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>
                <a:tab pos="4826000" algn="l"/>
              </a:tabLst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911600" marR="0" indent="-711200" algn="l" defTabSz="182880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>
                <a:tab pos="4826000" algn="l"/>
              </a:tabLst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368800" marR="0" indent="-711200" algn="l" defTabSz="182880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>
                <a:tab pos="4826000" algn="l"/>
              </a:tabLst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360" kern="0">
                <a:solidFill>
                  <a:prstClr val="white"/>
                </a:solidFill>
              </a:rPr>
              <a:t>O</a:t>
            </a:r>
            <a:endParaRPr lang="en-US" sz="3360" kern="0" dirty="0">
              <a:solidFill>
                <a:prstClr val="white"/>
              </a:solidFill>
            </a:endParaRPr>
          </a:p>
        </p:txBody>
      </p:sp>
      <p:pic>
        <p:nvPicPr>
          <p:cNvPr id="13" name="Picture 2" descr="Afbeeldingsresultaat voor WHITE IBM LOGO">
            <a:extLst>
              <a:ext uri="{FF2B5EF4-FFF2-40B4-BE49-F238E27FC236}">
                <a16:creationId xmlns:a16="http://schemas.microsoft.com/office/drawing/2014/main" id="{1A11840B-9AF5-5243-AE65-F4C943E780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5434" y="7881481"/>
            <a:ext cx="449450" cy="17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fbeeldingsresultaat voor BELFIUS LOGO TRANSPARENT">
            <a:extLst>
              <a:ext uri="{FF2B5EF4-FFF2-40B4-BE49-F238E27FC236}">
                <a16:creationId xmlns:a16="http://schemas.microsoft.com/office/drawing/2014/main" id="{A24F9F5F-89E4-2846-B3E4-5026B13F69F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1" r="24294" b="50000"/>
          <a:stretch/>
        </p:blipFill>
        <p:spPr bwMode="auto">
          <a:xfrm>
            <a:off x="335200" y="7774543"/>
            <a:ext cx="371375" cy="28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38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</p:sldLayoutIdLst>
  <p:txStyles>
    <p:titleStyle>
      <a:lvl1pPr algn="l" defTabSz="1097267" rtl="0" eaLnBrk="1" latinLnBrk="0" hangingPunct="1">
        <a:lnSpc>
          <a:spcPct val="90000"/>
        </a:lnSpc>
        <a:spcBef>
          <a:spcPct val="0"/>
        </a:spcBef>
        <a:buNone/>
        <a:defRPr lang="en-US" sz="2640" b="0" i="0" kern="1200" spc="-96" baseline="0" dirty="0" smtClean="0">
          <a:solidFill>
            <a:srgbClr val="E1305D"/>
          </a:solidFill>
          <a:latin typeface="IBM Plex Sans" panose="020B0503050000000000" pitchFamily="34" charset="77"/>
          <a:ea typeface="+mj-ea"/>
          <a:cs typeface="+mj-cs"/>
        </a:defRPr>
      </a:lvl1pPr>
    </p:titleStyle>
    <p:bodyStyle>
      <a:lvl1pPr marL="0" indent="0" algn="l" defTabSz="1097267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lang="en-US" sz="1440" b="0" i="0" kern="1200" dirty="0" smtClean="0">
          <a:solidFill>
            <a:srgbClr val="53616C"/>
          </a:solidFill>
          <a:latin typeface="IBM Plex Sans Text" panose="020B0503050203000203" pitchFamily="34" charset="0"/>
          <a:ea typeface="+mn-ea"/>
          <a:cs typeface="+mn-cs"/>
        </a:defRPr>
      </a:lvl1pPr>
      <a:lvl2pPr marL="320036" indent="-217168" algn="l" defTabSz="1097267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en-US" sz="1440" b="0" i="0" kern="1200" dirty="0" smtClean="0">
          <a:solidFill>
            <a:srgbClr val="53616C"/>
          </a:solidFill>
          <a:latin typeface="IBM Plex Sans Text" panose="020B0503050203000203" pitchFamily="34" charset="0"/>
          <a:ea typeface="+mn-ea"/>
          <a:cs typeface="+mn-cs"/>
        </a:defRPr>
      </a:lvl2pPr>
      <a:lvl3pPr marL="822949" indent="-274317" algn="l" defTabSz="1097267" rtl="0" eaLnBrk="1" latinLnBrk="0" hangingPunct="1">
        <a:lnSpc>
          <a:spcPct val="100000"/>
        </a:lnSpc>
        <a:spcBef>
          <a:spcPts val="240"/>
        </a:spcBef>
        <a:buFont typeface="IBM Plex Sans Light" panose="020B0403050203000203" pitchFamily="34" charset="0"/>
        <a:buChar char="-"/>
        <a:defRPr lang="en-US" sz="1440" b="0" i="0" kern="1200" dirty="0" smtClean="0">
          <a:solidFill>
            <a:srgbClr val="53616C"/>
          </a:solidFill>
          <a:latin typeface="IBM Plex Sans Light" panose="020B0403050000000000" pitchFamily="34" charset="77"/>
          <a:ea typeface="+mn-ea"/>
          <a:cs typeface="+mn-cs"/>
        </a:defRPr>
      </a:lvl3pPr>
      <a:lvl4pPr marL="822949" indent="-274317" algn="l" defTabSz="109726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40" kern="1200">
          <a:solidFill>
            <a:srgbClr val="53616C"/>
          </a:solidFill>
          <a:latin typeface="IBM Plex Sans Light" panose="020B0403050203000203" pitchFamily="34" charset="0"/>
          <a:ea typeface="+mn-ea"/>
          <a:cs typeface="+mn-cs"/>
        </a:defRPr>
      </a:lvl4pPr>
      <a:lvl5pPr marL="822949" indent="-274317" algn="l" defTabSz="109726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40" kern="1200">
          <a:solidFill>
            <a:schemeClr val="bg1">
              <a:lumMod val="50000"/>
            </a:schemeClr>
          </a:solidFill>
          <a:latin typeface="IBM Plex Sans Light" panose="020B0403050203000203" pitchFamily="34" charset="0"/>
          <a:ea typeface="+mn-ea"/>
          <a:cs typeface="+mn-cs"/>
        </a:defRPr>
      </a:lvl5pPr>
      <a:lvl6pPr marL="3017483" indent="-274317" algn="l" defTabSz="109726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40" kern="1200">
          <a:solidFill>
            <a:schemeClr val="tx1">
              <a:lumMod val="65000"/>
              <a:lumOff val="35000"/>
            </a:schemeClr>
          </a:solidFill>
          <a:latin typeface="IBM Plex Sans Text" panose="020B0503050203000203" pitchFamily="34" charset="0"/>
          <a:ea typeface="+mn-ea"/>
          <a:cs typeface="+mn-cs"/>
        </a:defRPr>
      </a:lvl6pPr>
      <a:lvl7pPr marL="3566117" indent="-274317" algn="l" defTabSz="109726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749" indent="-274317" algn="l" defTabSz="109726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381" indent="-274317" algn="l" defTabSz="109726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34" algn="l" defTabSz="10972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67" algn="l" defTabSz="10972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01" algn="l" defTabSz="10972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33" algn="l" defTabSz="10972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165" algn="l" defTabSz="10972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798" algn="l" defTabSz="10972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32" algn="l" defTabSz="10972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066" algn="l" defTabSz="10972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899" y="700391"/>
            <a:ext cx="12148476" cy="634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13954"/>
      </p:ext>
    </p:extLst>
  </p:cSld>
  <p:clrMapOvr>
    <a:masterClrMapping/>
  </p:clrMapOvr>
</p:sld>
</file>

<file path=ppt/theme/theme1.xml><?xml version="1.0" encoding="utf-8"?>
<a:theme xmlns:a="http://schemas.openxmlformats.org/drawingml/2006/main" name="1_COVERS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t"/>
      <a:lstStyle>
        <a:defPPr algn="l">
          <a:defRPr sz="2000" dirty="0">
            <a:latin typeface="IBM Plex Sans" panose="020B0503050000000000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91440" tIns="45720" rIns="91440" bIns="4572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Light Background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2000" dirty="0">
            <a:latin typeface="IBM Plex Sans" panose="020B0503050000000000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91440" tIns="45720" rIns="91440" bIns="4572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emplate 4th Jun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24361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5" baseType="lpstr">
      <vt:lpstr>.AppleSystemUIFont</vt:lpstr>
      <vt:lpstr>Arial</vt:lpstr>
      <vt:lpstr>Arial Regular</vt:lpstr>
      <vt:lpstr>Calibri</vt:lpstr>
      <vt:lpstr>Calibri Light</vt:lpstr>
      <vt:lpstr>IBM Plex Sans</vt:lpstr>
      <vt:lpstr>IBM Plex Sans Light</vt:lpstr>
      <vt:lpstr>IBM Plex Sans Medium</vt:lpstr>
      <vt:lpstr>IBM Plex Sans Text</vt:lpstr>
      <vt:lpstr>LucidaGrande</vt:lpstr>
      <vt:lpstr>Wingdings</vt:lpstr>
      <vt:lpstr>1_COVERS</vt:lpstr>
      <vt:lpstr>3_Light Background</vt:lpstr>
      <vt:lpstr>1_Template 4th June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</dc:creator>
  <cp:lastModifiedBy>Roman Strachowski</cp:lastModifiedBy>
  <cp:revision>463</cp:revision>
  <cp:lastPrinted>2017-10-24T19:02:10Z</cp:lastPrinted>
  <dcterms:created xsi:type="dcterms:W3CDTF">2017-10-15T17:28:19Z</dcterms:created>
  <dcterms:modified xsi:type="dcterms:W3CDTF">2019-01-15T09:49:03Z</dcterms:modified>
</cp:coreProperties>
</file>