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882" r:id="rId1"/>
  </p:sldMasterIdLst>
  <p:notesMasterIdLst>
    <p:notesMasterId r:id="rId39"/>
  </p:notesMasterIdLst>
  <p:handoutMasterIdLst>
    <p:handoutMasterId r:id="rId40"/>
  </p:handoutMasterIdLst>
  <p:sldIdLst>
    <p:sldId id="888" r:id="rId2"/>
    <p:sldId id="257" r:id="rId3"/>
    <p:sldId id="849" r:id="rId4"/>
    <p:sldId id="859" r:id="rId5"/>
    <p:sldId id="860" r:id="rId6"/>
    <p:sldId id="861" r:id="rId7"/>
    <p:sldId id="850" r:id="rId8"/>
    <p:sldId id="851" r:id="rId9"/>
    <p:sldId id="862" r:id="rId10"/>
    <p:sldId id="852" r:id="rId11"/>
    <p:sldId id="853" r:id="rId12"/>
    <p:sldId id="854" r:id="rId13"/>
    <p:sldId id="855" r:id="rId14"/>
    <p:sldId id="863" r:id="rId15"/>
    <p:sldId id="856" r:id="rId16"/>
    <p:sldId id="857" r:id="rId17"/>
    <p:sldId id="858" r:id="rId18"/>
    <p:sldId id="864" r:id="rId19"/>
    <p:sldId id="865" r:id="rId20"/>
    <p:sldId id="885" r:id="rId21"/>
    <p:sldId id="886" r:id="rId22"/>
    <p:sldId id="866" r:id="rId23"/>
    <p:sldId id="874" r:id="rId24"/>
    <p:sldId id="875" r:id="rId25"/>
    <p:sldId id="867" r:id="rId26"/>
    <p:sldId id="884" r:id="rId27"/>
    <p:sldId id="877" r:id="rId28"/>
    <p:sldId id="868" r:id="rId29"/>
    <p:sldId id="878" r:id="rId30"/>
    <p:sldId id="869" r:id="rId31"/>
    <p:sldId id="883" r:id="rId32"/>
    <p:sldId id="887" r:id="rId33"/>
    <p:sldId id="880" r:id="rId34"/>
    <p:sldId id="881" r:id="rId35"/>
    <p:sldId id="872" r:id="rId36"/>
    <p:sldId id="882" r:id="rId37"/>
    <p:sldId id="848" r:id="rId38"/>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Arial" charset="0"/>
      </a:defRPr>
    </a:lvl1pPr>
    <a:lvl2pPr marL="457200" algn="l" rtl="0" fontAlgn="base">
      <a:spcBef>
        <a:spcPct val="0"/>
      </a:spcBef>
      <a:spcAft>
        <a:spcPct val="0"/>
      </a:spcAft>
      <a:defRPr sz="2000" kern="1200">
        <a:solidFill>
          <a:srgbClr val="FFFFFF"/>
        </a:solidFill>
        <a:latin typeface="Times New Roman" pitchFamily="18" charset="0"/>
        <a:ea typeface="+mn-ea"/>
        <a:cs typeface="Arial" charset="0"/>
      </a:defRPr>
    </a:lvl2pPr>
    <a:lvl3pPr marL="914400" algn="l" rtl="0" fontAlgn="base">
      <a:spcBef>
        <a:spcPct val="0"/>
      </a:spcBef>
      <a:spcAft>
        <a:spcPct val="0"/>
      </a:spcAft>
      <a:defRPr sz="2000" kern="1200">
        <a:solidFill>
          <a:srgbClr val="FFFFFF"/>
        </a:solidFill>
        <a:latin typeface="Times New Roman" pitchFamily="18" charset="0"/>
        <a:ea typeface="+mn-ea"/>
        <a:cs typeface="Arial" charset="0"/>
      </a:defRPr>
    </a:lvl3pPr>
    <a:lvl4pPr marL="1371600" algn="l" rtl="0" fontAlgn="base">
      <a:spcBef>
        <a:spcPct val="0"/>
      </a:spcBef>
      <a:spcAft>
        <a:spcPct val="0"/>
      </a:spcAft>
      <a:defRPr sz="2000" kern="1200">
        <a:solidFill>
          <a:srgbClr val="FFFFFF"/>
        </a:solidFill>
        <a:latin typeface="Times New Roman" pitchFamily="18" charset="0"/>
        <a:ea typeface="+mn-ea"/>
        <a:cs typeface="Arial" charset="0"/>
      </a:defRPr>
    </a:lvl4pPr>
    <a:lvl5pPr marL="1828800" algn="l" rtl="0" fontAlgn="base">
      <a:spcBef>
        <a:spcPct val="0"/>
      </a:spcBef>
      <a:spcAft>
        <a:spcPct val="0"/>
      </a:spcAft>
      <a:defRPr sz="2000" kern="1200">
        <a:solidFill>
          <a:srgbClr val="FFFFFF"/>
        </a:solidFill>
        <a:latin typeface="Times New Roman" pitchFamily="18" charset="0"/>
        <a:ea typeface="+mn-ea"/>
        <a:cs typeface="Arial" charset="0"/>
      </a:defRPr>
    </a:lvl5pPr>
    <a:lvl6pPr marL="2286000" algn="l" defTabSz="914400" rtl="0" eaLnBrk="1" latinLnBrk="0" hangingPunct="1">
      <a:defRPr sz="2000" kern="1200">
        <a:solidFill>
          <a:srgbClr val="FFFFFF"/>
        </a:solidFill>
        <a:latin typeface="Times New Roman" pitchFamily="18" charset="0"/>
        <a:ea typeface="+mn-ea"/>
        <a:cs typeface="Arial" charset="0"/>
      </a:defRPr>
    </a:lvl6pPr>
    <a:lvl7pPr marL="2743200" algn="l" defTabSz="914400" rtl="0" eaLnBrk="1" latinLnBrk="0" hangingPunct="1">
      <a:defRPr sz="2000" kern="1200">
        <a:solidFill>
          <a:srgbClr val="FFFFFF"/>
        </a:solidFill>
        <a:latin typeface="Times New Roman" pitchFamily="18" charset="0"/>
        <a:ea typeface="+mn-ea"/>
        <a:cs typeface="Arial" charset="0"/>
      </a:defRPr>
    </a:lvl7pPr>
    <a:lvl8pPr marL="3200400" algn="l" defTabSz="914400" rtl="0" eaLnBrk="1" latinLnBrk="0" hangingPunct="1">
      <a:defRPr sz="2000" kern="1200">
        <a:solidFill>
          <a:srgbClr val="FFFFFF"/>
        </a:solidFill>
        <a:latin typeface="Times New Roman" pitchFamily="18" charset="0"/>
        <a:ea typeface="+mn-ea"/>
        <a:cs typeface="Arial" charset="0"/>
      </a:defRPr>
    </a:lvl8pPr>
    <a:lvl9pPr marL="3657600" algn="l" defTabSz="914400" rtl="0" eaLnBrk="1" latinLnBrk="0" hangingPunct="1">
      <a:defRPr sz="2000" kern="1200">
        <a:solidFill>
          <a:srgbClr val="FFFFFF"/>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2" autoAdjust="0"/>
    <p:restoredTop sz="94485" autoAdjust="0"/>
  </p:normalViewPr>
  <p:slideViewPr>
    <p:cSldViewPr>
      <p:cViewPr varScale="1">
        <p:scale>
          <a:sx n="87" d="100"/>
          <a:sy n="87" d="100"/>
        </p:scale>
        <p:origin x="654" y="84"/>
      </p:cViewPr>
      <p:guideLst>
        <p:guide orient="horz" pos="2160"/>
        <p:guide pos="2880"/>
      </p:guideLst>
    </p:cSldViewPr>
  </p:slideViewPr>
  <p:outlineViewPr>
    <p:cViewPr>
      <p:scale>
        <a:sx n="33" d="100"/>
        <a:sy n="33" d="100"/>
      </p:scale>
      <p:origin x="0" y="-275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CFC76CA9-FF16-491A-868E-306E0A1FFEB5}" type="slidenum">
              <a:rPr lang="en-US"/>
              <a:pPr>
                <a:defRPr/>
              </a:pPr>
              <a:t>‹#›</a:t>
            </a:fld>
            <a:endParaRPr lang="en-US" dirty="0"/>
          </a:p>
        </p:txBody>
      </p:sp>
    </p:spTree>
    <p:extLst>
      <p:ext uri="{BB962C8B-B14F-4D97-AF65-F5344CB8AC3E}">
        <p14:creationId xmlns:p14="http://schemas.microsoft.com/office/powerpoint/2010/main" val="3495507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3751E662-86E0-4992-A113-6FC291E074F5}" type="slidenum">
              <a:rPr lang="en-US"/>
              <a:pPr>
                <a:defRPr/>
              </a:pPr>
              <a:t>‹#›</a:t>
            </a:fld>
            <a:endParaRPr lang="en-US" dirty="0"/>
          </a:p>
        </p:txBody>
      </p:sp>
    </p:spTree>
    <p:extLst>
      <p:ext uri="{BB962C8B-B14F-4D97-AF65-F5344CB8AC3E}">
        <p14:creationId xmlns:p14="http://schemas.microsoft.com/office/powerpoint/2010/main" val="3677602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320FF603-15C1-448E-B8F2-D623466EF487}" type="slidenum">
              <a:rPr lang="en-US" smtClean="0"/>
              <a:pPr>
                <a:defRPr/>
              </a:pPr>
              <a:t>2</a:t>
            </a:fld>
            <a:endParaRPr lang="en-US"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538081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092A7EA-E9E8-4391-BF5F-3238AEE894BF}" type="slidenum">
              <a:rPr lang="en-US" smtClean="0"/>
              <a:pPr>
                <a:defRPr/>
              </a:pPr>
              <a:t>11</a:t>
            </a:fld>
            <a:endParaRPr lang="en-US" dirty="0"/>
          </a:p>
        </p:txBody>
      </p:sp>
    </p:spTree>
    <p:extLst>
      <p:ext uri="{BB962C8B-B14F-4D97-AF65-F5344CB8AC3E}">
        <p14:creationId xmlns:p14="http://schemas.microsoft.com/office/powerpoint/2010/main" val="356362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6AE9036-A8D7-4527-82C2-887414E2662D}" type="slidenum">
              <a:rPr lang="en-US" smtClean="0"/>
              <a:pPr>
                <a:defRPr/>
              </a:pPr>
              <a:t>12</a:t>
            </a:fld>
            <a:endParaRPr lang="en-US" dirty="0"/>
          </a:p>
        </p:txBody>
      </p:sp>
    </p:spTree>
    <p:extLst>
      <p:ext uri="{BB962C8B-B14F-4D97-AF65-F5344CB8AC3E}">
        <p14:creationId xmlns:p14="http://schemas.microsoft.com/office/powerpoint/2010/main" val="2224985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BF9CA45-BCEC-4030-B10F-56FE4D890E0E}" type="slidenum">
              <a:rPr lang="en-US" smtClean="0"/>
              <a:pPr>
                <a:defRPr/>
              </a:pPr>
              <a:t>13</a:t>
            </a:fld>
            <a:endParaRPr lang="en-US" dirty="0"/>
          </a:p>
        </p:txBody>
      </p:sp>
    </p:spTree>
    <p:extLst>
      <p:ext uri="{BB962C8B-B14F-4D97-AF65-F5344CB8AC3E}">
        <p14:creationId xmlns:p14="http://schemas.microsoft.com/office/powerpoint/2010/main" val="15263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10CA18D-5507-480D-B6D8-80D996587A91}" type="slidenum">
              <a:rPr lang="en-US" smtClean="0"/>
              <a:pPr>
                <a:defRPr/>
              </a:pPr>
              <a:t>14</a:t>
            </a:fld>
            <a:endParaRPr lang="en-US" dirty="0"/>
          </a:p>
        </p:txBody>
      </p:sp>
    </p:spTree>
    <p:extLst>
      <p:ext uri="{BB962C8B-B14F-4D97-AF65-F5344CB8AC3E}">
        <p14:creationId xmlns:p14="http://schemas.microsoft.com/office/powerpoint/2010/main" val="4222929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5F2544F-9B65-4579-A785-256EB8BBE6BC}" type="slidenum">
              <a:rPr lang="en-US" smtClean="0"/>
              <a:pPr>
                <a:defRPr/>
              </a:pPr>
              <a:t>15</a:t>
            </a:fld>
            <a:endParaRPr lang="en-US" dirty="0"/>
          </a:p>
        </p:txBody>
      </p:sp>
    </p:spTree>
    <p:extLst>
      <p:ext uri="{BB962C8B-B14F-4D97-AF65-F5344CB8AC3E}">
        <p14:creationId xmlns:p14="http://schemas.microsoft.com/office/powerpoint/2010/main" val="63774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3098B0D-4A80-453F-9D90-40A63369CE2F}" type="slidenum">
              <a:rPr lang="en-US" smtClean="0"/>
              <a:pPr>
                <a:defRPr/>
              </a:pPr>
              <a:t>16</a:t>
            </a:fld>
            <a:endParaRPr lang="en-US" dirty="0"/>
          </a:p>
        </p:txBody>
      </p:sp>
    </p:spTree>
    <p:extLst>
      <p:ext uri="{BB962C8B-B14F-4D97-AF65-F5344CB8AC3E}">
        <p14:creationId xmlns:p14="http://schemas.microsoft.com/office/powerpoint/2010/main" val="863736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5497CC5-3832-4D6D-8D1A-10605D31CF7F}" type="slidenum">
              <a:rPr lang="en-US" smtClean="0"/>
              <a:pPr>
                <a:defRPr/>
              </a:pPr>
              <a:t>17</a:t>
            </a:fld>
            <a:endParaRPr lang="en-US" dirty="0"/>
          </a:p>
        </p:txBody>
      </p:sp>
    </p:spTree>
    <p:extLst>
      <p:ext uri="{BB962C8B-B14F-4D97-AF65-F5344CB8AC3E}">
        <p14:creationId xmlns:p14="http://schemas.microsoft.com/office/powerpoint/2010/main" val="1224842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2C4EEB4-BD67-43C4-8A6D-DAE66DC55BA4}" type="slidenum">
              <a:rPr lang="en-US" smtClean="0"/>
              <a:pPr>
                <a:defRPr/>
              </a:pPr>
              <a:t>18</a:t>
            </a:fld>
            <a:endParaRPr lang="en-US" dirty="0"/>
          </a:p>
        </p:txBody>
      </p:sp>
    </p:spTree>
    <p:extLst>
      <p:ext uri="{BB962C8B-B14F-4D97-AF65-F5344CB8AC3E}">
        <p14:creationId xmlns:p14="http://schemas.microsoft.com/office/powerpoint/2010/main" val="2286006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19</a:t>
            </a:fld>
            <a:endParaRPr lang="en-US" dirty="0"/>
          </a:p>
        </p:txBody>
      </p:sp>
    </p:spTree>
    <p:extLst>
      <p:ext uri="{BB962C8B-B14F-4D97-AF65-F5344CB8AC3E}">
        <p14:creationId xmlns:p14="http://schemas.microsoft.com/office/powerpoint/2010/main" val="2467287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20</a:t>
            </a:fld>
            <a:endParaRPr lang="en-US" dirty="0"/>
          </a:p>
        </p:txBody>
      </p:sp>
    </p:spTree>
    <p:extLst>
      <p:ext uri="{BB962C8B-B14F-4D97-AF65-F5344CB8AC3E}">
        <p14:creationId xmlns:p14="http://schemas.microsoft.com/office/powerpoint/2010/main" val="49339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D0F53BC-4D30-4F2B-B8D4-BB2CACC64C7F}" type="slidenum">
              <a:rPr lang="en-US" smtClean="0"/>
              <a:pPr>
                <a:defRPr/>
              </a:pPr>
              <a:t>3</a:t>
            </a:fld>
            <a:endParaRPr lang="en-US" dirty="0"/>
          </a:p>
        </p:txBody>
      </p:sp>
    </p:spTree>
    <p:extLst>
      <p:ext uri="{BB962C8B-B14F-4D97-AF65-F5344CB8AC3E}">
        <p14:creationId xmlns:p14="http://schemas.microsoft.com/office/powerpoint/2010/main" val="72049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21</a:t>
            </a:fld>
            <a:endParaRPr lang="en-US" dirty="0"/>
          </a:p>
        </p:txBody>
      </p:sp>
    </p:spTree>
    <p:extLst>
      <p:ext uri="{BB962C8B-B14F-4D97-AF65-F5344CB8AC3E}">
        <p14:creationId xmlns:p14="http://schemas.microsoft.com/office/powerpoint/2010/main" val="1769166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53461D0-8E1F-4F9F-AB26-676D7D0B20C5}" type="slidenum">
              <a:rPr lang="en-US" smtClean="0"/>
              <a:pPr>
                <a:defRPr/>
              </a:pPr>
              <a:t>22</a:t>
            </a:fld>
            <a:endParaRPr lang="en-US" dirty="0"/>
          </a:p>
        </p:txBody>
      </p:sp>
    </p:spTree>
    <p:extLst>
      <p:ext uri="{BB962C8B-B14F-4D97-AF65-F5344CB8AC3E}">
        <p14:creationId xmlns:p14="http://schemas.microsoft.com/office/powerpoint/2010/main" val="2042151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1300E0B-47C4-4308-A96C-52A3969E68A1}" type="slidenum">
              <a:rPr lang="en-US" smtClean="0"/>
              <a:pPr>
                <a:defRPr/>
              </a:pPr>
              <a:t>23</a:t>
            </a:fld>
            <a:endParaRPr lang="en-US" dirty="0"/>
          </a:p>
        </p:txBody>
      </p:sp>
    </p:spTree>
    <p:extLst>
      <p:ext uri="{BB962C8B-B14F-4D97-AF65-F5344CB8AC3E}">
        <p14:creationId xmlns:p14="http://schemas.microsoft.com/office/powerpoint/2010/main" val="582786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3C77A4E7-92CC-411A-8942-58AE2F0B733F}" type="slidenum">
              <a:rPr lang="en-US" smtClean="0"/>
              <a:pPr>
                <a:defRPr/>
              </a:pPr>
              <a:t>24</a:t>
            </a:fld>
            <a:endParaRPr lang="en-US" dirty="0"/>
          </a:p>
        </p:txBody>
      </p:sp>
    </p:spTree>
    <p:extLst>
      <p:ext uri="{BB962C8B-B14F-4D97-AF65-F5344CB8AC3E}">
        <p14:creationId xmlns:p14="http://schemas.microsoft.com/office/powerpoint/2010/main" val="1966814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74EBB3B-EED0-4E50-BEA1-D4B96001AD48}" type="slidenum">
              <a:rPr lang="en-US" smtClean="0"/>
              <a:pPr>
                <a:defRPr/>
              </a:pPr>
              <a:t>25</a:t>
            </a:fld>
            <a:endParaRPr lang="en-US" dirty="0"/>
          </a:p>
        </p:txBody>
      </p:sp>
    </p:spTree>
    <p:extLst>
      <p:ext uri="{BB962C8B-B14F-4D97-AF65-F5344CB8AC3E}">
        <p14:creationId xmlns:p14="http://schemas.microsoft.com/office/powerpoint/2010/main" val="460542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571F452-AA6A-4772-81DA-B1AE382552FD}" type="slidenum">
              <a:rPr lang="en-US" smtClean="0"/>
              <a:pPr>
                <a:defRPr/>
              </a:pPr>
              <a:t>26</a:t>
            </a:fld>
            <a:endParaRPr lang="en-US" dirty="0"/>
          </a:p>
        </p:txBody>
      </p:sp>
    </p:spTree>
    <p:extLst>
      <p:ext uri="{BB962C8B-B14F-4D97-AF65-F5344CB8AC3E}">
        <p14:creationId xmlns:p14="http://schemas.microsoft.com/office/powerpoint/2010/main" val="1833446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571F452-AA6A-4772-81DA-B1AE382552FD}" type="slidenum">
              <a:rPr lang="en-US" smtClean="0"/>
              <a:pPr>
                <a:defRPr/>
              </a:pPr>
              <a:t>27</a:t>
            </a:fld>
            <a:endParaRPr lang="en-US" dirty="0"/>
          </a:p>
        </p:txBody>
      </p:sp>
    </p:spTree>
    <p:extLst>
      <p:ext uri="{BB962C8B-B14F-4D97-AF65-F5344CB8AC3E}">
        <p14:creationId xmlns:p14="http://schemas.microsoft.com/office/powerpoint/2010/main" val="7711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EF93D33-66C1-45D2-A291-447B6A529E12}" type="slidenum">
              <a:rPr lang="en-US" smtClean="0"/>
              <a:pPr>
                <a:defRPr/>
              </a:pPr>
              <a:t>28</a:t>
            </a:fld>
            <a:endParaRPr lang="en-US" dirty="0"/>
          </a:p>
        </p:txBody>
      </p:sp>
    </p:spTree>
    <p:extLst>
      <p:ext uri="{BB962C8B-B14F-4D97-AF65-F5344CB8AC3E}">
        <p14:creationId xmlns:p14="http://schemas.microsoft.com/office/powerpoint/2010/main" val="3929052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9DD73E7-B3C3-40CF-B3E7-40ACEBFF0D74}" type="slidenum">
              <a:rPr lang="en-US" smtClean="0"/>
              <a:pPr>
                <a:defRPr/>
              </a:pPr>
              <a:t>29</a:t>
            </a:fld>
            <a:endParaRPr lang="en-US" dirty="0"/>
          </a:p>
        </p:txBody>
      </p:sp>
    </p:spTree>
    <p:extLst>
      <p:ext uri="{BB962C8B-B14F-4D97-AF65-F5344CB8AC3E}">
        <p14:creationId xmlns:p14="http://schemas.microsoft.com/office/powerpoint/2010/main" val="928461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CBE3FAF-F7BF-4F18-9334-BF671F1A921B}" type="slidenum">
              <a:rPr lang="en-US" smtClean="0"/>
              <a:pPr>
                <a:defRPr/>
              </a:pPr>
              <a:t>30</a:t>
            </a:fld>
            <a:endParaRPr lang="en-US" dirty="0"/>
          </a:p>
        </p:txBody>
      </p:sp>
    </p:spTree>
    <p:extLst>
      <p:ext uri="{BB962C8B-B14F-4D97-AF65-F5344CB8AC3E}">
        <p14:creationId xmlns:p14="http://schemas.microsoft.com/office/powerpoint/2010/main" val="120256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3A18313-A3AE-4941-8D30-DB0737CB8092}" type="slidenum">
              <a:rPr lang="en-US" smtClean="0"/>
              <a:pPr>
                <a:defRPr/>
              </a:pPr>
              <a:t>4</a:t>
            </a:fld>
            <a:endParaRPr lang="en-US" dirty="0"/>
          </a:p>
        </p:txBody>
      </p:sp>
    </p:spTree>
    <p:extLst>
      <p:ext uri="{BB962C8B-B14F-4D97-AF65-F5344CB8AC3E}">
        <p14:creationId xmlns:p14="http://schemas.microsoft.com/office/powerpoint/2010/main" val="78950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31</a:t>
            </a:fld>
            <a:endParaRPr lang="en-US" dirty="0"/>
          </a:p>
        </p:txBody>
      </p:sp>
    </p:spTree>
    <p:extLst>
      <p:ext uri="{BB962C8B-B14F-4D97-AF65-F5344CB8AC3E}">
        <p14:creationId xmlns:p14="http://schemas.microsoft.com/office/powerpoint/2010/main" val="2269942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32</a:t>
            </a:fld>
            <a:endParaRPr lang="en-US" dirty="0"/>
          </a:p>
        </p:txBody>
      </p:sp>
    </p:spTree>
    <p:extLst>
      <p:ext uri="{BB962C8B-B14F-4D97-AF65-F5344CB8AC3E}">
        <p14:creationId xmlns:p14="http://schemas.microsoft.com/office/powerpoint/2010/main" val="2058424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3700621-9135-4803-86A4-9F1BF7329074}" type="slidenum">
              <a:rPr lang="en-US" smtClean="0"/>
              <a:pPr>
                <a:defRPr/>
              </a:pPr>
              <a:t>33</a:t>
            </a:fld>
            <a:endParaRPr lang="en-US" dirty="0"/>
          </a:p>
        </p:txBody>
      </p:sp>
    </p:spTree>
    <p:extLst>
      <p:ext uri="{BB962C8B-B14F-4D97-AF65-F5344CB8AC3E}">
        <p14:creationId xmlns:p14="http://schemas.microsoft.com/office/powerpoint/2010/main" val="1928156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400910D-DEB9-4F4C-93D0-9ECCBF46A6CD}" type="slidenum">
              <a:rPr lang="en-US" smtClean="0"/>
              <a:pPr>
                <a:defRPr/>
              </a:pPr>
              <a:t>34</a:t>
            </a:fld>
            <a:endParaRPr lang="en-US" dirty="0"/>
          </a:p>
        </p:txBody>
      </p:sp>
    </p:spTree>
    <p:extLst>
      <p:ext uri="{BB962C8B-B14F-4D97-AF65-F5344CB8AC3E}">
        <p14:creationId xmlns:p14="http://schemas.microsoft.com/office/powerpoint/2010/main" val="821141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D8D455A-CC93-4874-B7AC-CB90C4353934}" type="slidenum">
              <a:rPr lang="en-US" smtClean="0"/>
              <a:pPr>
                <a:defRPr/>
              </a:pPr>
              <a:t>35</a:t>
            </a:fld>
            <a:endParaRPr lang="en-US" dirty="0"/>
          </a:p>
        </p:txBody>
      </p:sp>
    </p:spTree>
    <p:extLst>
      <p:ext uri="{BB962C8B-B14F-4D97-AF65-F5344CB8AC3E}">
        <p14:creationId xmlns:p14="http://schemas.microsoft.com/office/powerpoint/2010/main" val="913178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A639C26-CB82-41E7-A7C5-F64A5228DA1D}" type="slidenum">
              <a:rPr lang="en-US" smtClean="0"/>
              <a:pPr>
                <a:defRPr/>
              </a:pPr>
              <a:t>36</a:t>
            </a:fld>
            <a:endParaRPr lang="en-US" dirty="0"/>
          </a:p>
        </p:txBody>
      </p:sp>
    </p:spTree>
    <p:extLst>
      <p:ext uri="{BB962C8B-B14F-4D97-AF65-F5344CB8AC3E}">
        <p14:creationId xmlns:p14="http://schemas.microsoft.com/office/powerpoint/2010/main" val="1367653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D5758B1-8A16-42C2-AB3A-6A68FA8DEB9B}" type="slidenum">
              <a:rPr lang="en-US" smtClean="0"/>
              <a:pPr>
                <a:defRPr/>
              </a:pPr>
              <a:t>37</a:t>
            </a:fld>
            <a:endParaRPr lang="en-US" dirty="0"/>
          </a:p>
        </p:txBody>
      </p:sp>
    </p:spTree>
    <p:extLst>
      <p:ext uri="{BB962C8B-B14F-4D97-AF65-F5344CB8AC3E}">
        <p14:creationId xmlns:p14="http://schemas.microsoft.com/office/powerpoint/2010/main" val="360356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ED0C10A-27BB-4B48-A746-FF7F919E9218}" type="slidenum">
              <a:rPr lang="en-US" smtClean="0"/>
              <a:pPr>
                <a:defRPr/>
              </a:pPr>
              <a:t>5</a:t>
            </a:fld>
            <a:endParaRPr lang="en-US" dirty="0"/>
          </a:p>
        </p:txBody>
      </p:sp>
    </p:spTree>
    <p:extLst>
      <p:ext uri="{BB962C8B-B14F-4D97-AF65-F5344CB8AC3E}">
        <p14:creationId xmlns:p14="http://schemas.microsoft.com/office/powerpoint/2010/main" val="347293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3FC43F0-16DA-471F-AA3D-07E7E8E3C5E5}" type="slidenum">
              <a:rPr lang="en-US" smtClean="0"/>
              <a:pPr>
                <a:defRPr/>
              </a:pPr>
              <a:t>6</a:t>
            </a:fld>
            <a:endParaRPr lang="en-US" dirty="0"/>
          </a:p>
        </p:txBody>
      </p:sp>
    </p:spTree>
    <p:extLst>
      <p:ext uri="{BB962C8B-B14F-4D97-AF65-F5344CB8AC3E}">
        <p14:creationId xmlns:p14="http://schemas.microsoft.com/office/powerpoint/2010/main" val="363660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2D253C2-682F-427A-86E6-6CC999CB933B}" type="slidenum">
              <a:rPr lang="en-US" smtClean="0"/>
              <a:pPr>
                <a:defRPr/>
              </a:pPr>
              <a:t>7</a:t>
            </a:fld>
            <a:endParaRPr lang="en-US" dirty="0"/>
          </a:p>
        </p:txBody>
      </p:sp>
    </p:spTree>
    <p:extLst>
      <p:ext uri="{BB962C8B-B14F-4D97-AF65-F5344CB8AC3E}">
        <p14:creationId xmlns:p14="http://schemas.microsoft.com/office/powerpoint/2010/main" val="21989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62A4A1F-82AE-42C5-AB67-57CC4BE4E64E}" type="slidenum">
              <a:rPr lang="en-US" smtClean="0"/>
              <a:pPr>
                <a:defRPr/>
              </a:pPr>
              <a:t>8</a:t>
            </a:fld>
            <a:endParaRPr lang="en-US" dirty="0"/>
          </a:p>
        </p:txBody>
      </p:sp>
    </p:spTree>
    <p:extLst>
      <p:ext uri="{BB962C8B-B14F-4D97-AF65-F5344CB8AC3E}">
        <p14:creationId xmlns:p14="http://schemas.microsoft.com/office/powerpoint/2010/main" val="400515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97518AB-45EB-41D9-AE23-134E66FA6B69}" type="slidenum">
              <a:rPr lang="en-US" smtClean="0"/>
              <a:pPr>
                <a:defRPr/>
              </a:pPr>
              <a:t>9</a:t>
            </a:fld>
            <a:endParaRPr lang="en-US" dirty="0"/>
          </a:p>
        </p:txBody>
      </p:sp>
    </p:spTree>
    <p:extLst>
      <p:ext uri="{BB962C8B-B14F-4D97-AF65-F5344CB8AC3E}">
        <p14:creationId xmlns:p14="http://schemas.microsoft.com/office/powerpoint/2010/main" val="305114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D411405-8418-4F1A-8A7F-F013988E4816}" type="slidenum">
              <a:rPr lang="en-US" smtClean="0"/>
              <a:pPr>
                <a:defRPr/>
              </a:pPr>
              <a:t>10</a:t>
            </a:fld>
            <a:endParaRPr lang="en-US" dirty="0"/>
          </a:p>
        </p:txBody>
      </p:sp>
    </p:spTree>
    <p:extLst>
      <p:ext uri="{BB962C8B-B14F-4D97-AF65-F5344CB8AC3E}">
        <p14:creationId xmlns:p14="http://schemas.microsoft.com/office/powerpoint/2010/main" val="3181420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0163"/>
            <a:ext cx="9144000" cy="2906712"/>
          </a:xfrm>
          <a:prstGeom prst="rect">
            <a:avLst/>
          </a:prstGeom>
          <a:noFill/>
          <a:ln w="9525">
            <a:noFill/>
            <a:miter lim="800000"/>
            <a:headEnd/>
            <a:tailEnd/>
          </a:ln>
        </p:spPr>
      </p:pic>
      <p:sp>
        <p:nvSpPr>
          <p:cNvPr id="2" name="Title 1"/>
          <p:cNvSpPr>
            <a:spLocks noGrp="1"/>
          </p:cNvSpPr>
          <p:nvPr>
            <p:ph type="ctrTitle"/>
          </p:nvPr>
        </p:nvSpPr>
        <p:spPr>
          <a:xfrm>
            <a:off x="685800" y="2968625"/>
            <a:ext cx="7772400" cy="1470025"/>
          </a:xfrm>
        </p:spPr>
        <p:txBody>
          <a:bodyPr/>
          <a:lstStyle>
            <a:lvl1pPr>
              <a:defRPr>
                <a:solidFill>
                  <a:schemeClr val="tx2">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7244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1BDDBBE9-41A2-466C-8147-20844D95FDBB}"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E39712A1-0099-49EC-9598-20796B02C04C}"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F66439E-C25C-4026-841B-CBBDFA57E0D0}" type="slidenum">
              <a:rPr lang="en-US"/>
              <a:pPr>
                <a:defRPr/>
              </a:pPr>
              <a:t>‹#›</a:t>
            </a:fld>
            <a:endParaRPr lang="en-US" dirty="0"/>
          </a:p>
        </p:txBody>
      </p:sp>
      <p:sp>
        <p:nvSpPr>
          <p:cNvPr id="5" name="Footer Placeholder 6"/>
          <p:cNvSpPr>
            <a:spLocks noGrp="1"/>
          </p:cNvSpPr>
          <p:nvPr>
            <p:ph type="ftr" sz="quarter" idx="11"/>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B7235CFD-C550-4E09-A6F1-CAAF95B25188}"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6192D2A3-8457-490D-B542-7B5194591062}"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8" name="Slide Number Placeholder 10"/>
          <p:cNvSpPr>
            <a:spLocks noGrp="1"/>
          </p:cNvSpPr>
          <p:nvPr>
            <p:ph type="sldNum" sz="quarter" idx="11"/>
          </p:nvPr>
        </p:nvSpPr>
        <p:spPr/>
        <p:txBody>
          <a:bodyPr/>
          <a:lstStyle>
            <a:lvl1pPr>
              <a:defRPr/>
            </a:lvl1pPr>
          </a:lstStyle>
          <a:p>
            <a:pPr>
              <a:defRPr/>
            </a:pPr>
            <a:fld id="{08B2DE29-124D-4BC5-8B26-A21C2373343A}" type="slidenum">
              <a:rPr lang="en-US"/>
              <a:pPr>
                <a:defRPr/>
              </a:pPr>
              <a:t>‹#›</a:t>
            </a:fld>
            <a:endParaRPr lang="en-US" dirty="0"/>
          </a:p>
        </p:txBody>
      </p:sp>
      <p:sp>
        <p:nvSpPr>
          <p:cNvPr id="9" name="Footer Placeholder 11"/>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4" name="Slide Number Placeholder 6"/>
          <p:cNvSpPr>
            <a:spLocks noGrp="1"/>
          </p:cNvSpPr>
          <p:nvPr>
            <p:ph type="sldNum" sz="quarter" idx="11"/>
          </p:nvPr>
        </p:nvSpPr>
        <p:spPr/>
        <p:txBody>
          <a:bodyPr/>
          <a:lstStyle>
            <a:lvl1pPr>
              <a:defRPr/>
            </a:lvl1pPr>
          </a:lstStyle>
          <a:p>
            <a:pPr>
              <a:defRPr/>
            </a:pPr>
            <a:fld id="{41775CDF-321D-49C3-B1D9-760D233ED430}" type="slidenum">
              <a:rPr lang="en-US"/>
              <a:pPr>
                <a:defRPr/>
              </a:pPr>
              <a:t>‹#›</a:t>
            </a:fld>
            <a:endParaRPr lang="en-US" dirty="0"/>
          </a:p>
        </p:txBody>
      </p:sp>
      <p:sp>
        <p:nvSpPr>
          <p:cNvPr id="5" name="Footer Placeholder 7"/>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3" name="Slide Number Placeholder 5"/>
          <p:cNvSpPr>
            <a:spLocks noGrp="1"/>
          </p:cNvSpPr>
          <p:nvPr>
            <p:ph type="sldNum" sz="quarter" idx="11"/>
          </p:nvPr>
        </p:nvSpPr>
        <p:spPr/>
        <p:txBody>
          <a:bodyPr/>
          <a:lstStyle>
            <a:lvl1pPr>
              <a:defRPr/>
            </a:lvl1pPr>
          </a:lstStyle>
          <a:p>
            <a:pPr>
              <a:defRPr/>
            </a:pPr>
            <a:fld id="{F3CD4D49-48CD-4720-A6EA-16E13CCAF2C7}" type="slidenum">
              <a:rPr lang="en-US"/>
              <a:pPr>
                <a:defRPr/>
              </a:pPr>
              <a:t>‹#›</a:t>
            </a:fld>
            <a:endParaRPr lang="en-US" dirty="0"/>
          </a:p>
        </p:txBody>
      </p:sp>
      <p:sp>
        <p:nvSpPr>
          <p:cNvPr id="4" name="Footer Placeholder 6"/>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F020CF85-DFBF-488C-BDA4-F933862F958D}"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cs typeface="Arial" pitchFamily="34" charset="0"/>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9AB66201-8A21-4A6B-8C0F-7B8335E0B5EC}"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8" descr="DECOLORED2.jpg"/>
          <p:cNvPicPr>
            <a:picLocks noChangeAspect="1"/>
          </p:cNvPicPr>
          <p:nvPr userDrawn="1"/>
        </p:nvPicPr>
        <p:blipFill>
          <a:blip r:embed="rId13" cstate="print"/>
          <a:srcRect/>
          <a:stretch>
            <a:fillRect/>
          </a:stretch>
        </p:blipFill>
        <p:spPr bwMode="auto">
          <a:xfrm>
            <a:off x="0" y="0"/>
            <a:ext cx="9144000" cy="16002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latin typeface="+mj-lt"/>
                <a:cs typeface="Arial" pitchFamily="34" charset="0"/>
              </a:defRPr>
            </a:lvl1pPr>
          </a:lstStyle>
          <a:p>
            <a:pPr>
              <a:defRPr/>
            </a:pPr>
            <a:fld id="{4223BBCF-7D6D-4629-BCD5-30A067258794}"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accent6">
                    <a:lumMod val="75000"/>
                  </a:schemeClr>
                </a:solidFill>
                <a:latin typeface="+mj-lt"/>
                <a:cs typeface="Arial" pitchFamily="34" charset="0"/>
              </a:defRPr>
            </a:lvl1pPr>
          </a:lstStyle>
          <a:p>
            <a:pPr>
              <a:defRPr/>
            </a:pPr>
            <a:r>
              <a:rPr lang="en-US" dirty="0" smtClean="0"/>
              <a:t>Programming Logic and Design, Ninth Edition</a:t>
            </a:r>
            <a:endParaRPr lang="en-US" dirty="0"/>
          </a:p>
        </p:txBody>
      </p:sp>
    </p:spTree>
  </p:cSld>
  <p:clrMap bg1="lt1" tx1="dk1" bg2="lt2" tx2="dk2" accent1="accent1" accent2="accent2" accent3="accent3" accent4="accent4" accent5="accent5" accent6="accent6" hlink="hlink" folHlink="folHlink"/>
  <p:sldLayoutIdLst>
    <p:sldLayoutId id="2147484927" r:id="rId1"/>
    <p:sldLayoutId id="2147484926"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Lst>
  <p:hf hdr="0" dt="0"/>
  <p:txStyles>
    <p:title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dirty="0"/>
              <a:t>Programming Logic and Design</a:t>
            </a:r>
            <a:br>
              <a:rPr lang="en-US" dirty="0"/>
            </a:br>
            <a:r>
              <a:rPr lang="en-US" i="1" dirty="0"/>
              <a:t>Ninth Edition</a:t>
            </a:r>
            <a:endParaRPr lang="en-US"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a:t>Chapter 1</a:t>
            </a:r>
          </a:p>
          <a:p>
            <a:pPr algn="ctr" eaLnBrk="1" hangingPunct="1">
              <a:buFont typeface="Arial" pitchFamily="34" charset="0"/>
              <a:buNone/>
              <a:defRPr/>
            </a:pPr>
            <a:r>
              <a:rPr lang="en-US" sz="3400" i="1" dirty="0"/>
              <a:t>An Overview of Computers and</a:t>
            </a:r>
          </a:p>
          <a:p>
            <a:pPr algn="ctr" eaLnBrk="1" hangingPunct="1">
              <a:buFont typeface="Arial" pitchFamily="34" charset="0"/>
              <a:buNone/>
              <a:defRPr/>
            </a:pPr>
            <a:r>
              <a:rPr lang="en-US" sz="3400" i="1" dirty="0"/>
              <a:t>Programming</a:t>
            </a:r>
          </a:p>
          <a:p>
            <a:pPr marL="0" indent="0">
              <a:buNone/>
            </a:pP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19239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000" dirty="0" smtClean="0"/>
              <a:t>Understanding the Problem</a:t>
            </a:r>
          </a:p>
        </p:txBody>
      </p:sp>
      <p:sp>
        <p:nvSpPr>
          <p:cNvPr id="21507" name="Content Placeholder 8"/>
          <p:cNvSpPr>
            <a:spLocks noGrp="1"/>
          </p:cNvSpPr>
          <p:nvPr>
            <p:ph idx="1"/>
          </p:nvPr>
        </p:nvSpPr>
        <p:spPr/>
        <p:txBody>
          <a:bodyPr/>
          <a:lstStyle/>
          <a:p>
            <a:pPr eaLnBrk="1" hangingPunct="1"/>
            <a:r>
              <a:rPr lang="en-US" dirty="0" smtClean="0"/>
              <a:t>One of the most difficult aspects of programming</a:t>
            </a:r>
          </a:p>
          <a:p>
            <a:pPr eaLnBrk="1" hangingPunct="1"/>
            <a:r>
              <a:rPr lang="en-US" b="1" dirty="0" smtClean="0"/>
              <a:t>Users</a:t>
            </a:r>
            <a:r>
              <a:rPr lang="en-US" dirty="0" smtClean="0"/>
              <a:t> or </a:t>
            </a:r>
            <a:r>
              <a:rPr lang="en-US" b="1" dirty="0" smtClean="0"/>
              <a:t>end users</a:t>
            </a:r>
          </a:p>
          <a:p>
            <a:pPr lvl="1" eaLnBrk="1" hangingPunct="1"/>
            <a:r>
              <a:rPr lang="en-US" dirty="0" smtClean="0"/>
              <a:t>People for whom a program is written</a:t>
            </a:r>
          </a:p>
          <a:p>
            <a:pPr eaLnBrk="1" hangingPunct="1"/>
            <a:r>
              <a:rPr lang="en-US" b="1" dirty="0" smtClean="0"/>
              <a:t>Documentation</a:t>
            </a:r>
          </a:p>
          <a:p>
            <a:pPr lvl="1" eaLnBrk="1" hangingPunct="1"/>
            <a:r>
              <a:rPr lang="en-US" dirty="0" smtClean="0"/>
              <a:t>All supporting paperwork for a program</a:t>
            </a:r>
          </a:p>
        </p:txBody>
      </p:sp>
      <p:sp>
        <p:nvSpPr>
          <p:cNvPr id="5" name="Slide Number Placeholder 4"/>
          <p:cNvSpPr>
            <a:spLocks noGrp="1"/>
          </p:cNvSpPr>
          <p:nvPr>
            <p:ph type="sldNum" sz="quarter" idx="10"/>
          </p:nvPr>
        </p:nvSpPr>
        <p:spPr/>
        <p:txBody>
          <a:bodyPr/>
          <a:lstStyle/>
          <a:p>
            <a:pPr>
              <a:defRPr/>
            </a:pPr>
            <a:fld id="{D314D559-1027-4654-81E7-59D1F2D786FF}" type="slidenum">
              <a:rPr lang="en-US"/>
              <a:pPr>
                <a:defRPr/>
              </a:pPr>
              <a:t>10</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000" dirty="0" smtClean="0"/>
              <a:t>Planning the Logic</a:t>
            </a:r>
          </a:p>
        </p:txBody>
      </p:sp>
      <p:sp>
        <p:nvSpPr>
          <p:cNvPr id="22531" name="Content Placeholder 2"/>
          <p:cNvSpPr>
            <a:spLocks noGrp="1"/>
          </p:cNvSpPr>
          <p:nvPr>
            <p:ph idx="1"/>
          </p:nvPr>
        </p:nvSpPr>
        <p:spPr/>
        <p:txBody>
          <a:bodyPr/>
          <a:lstStyle/>
          <a:p>
            <a:r>
              <a:rPr lang="en-US" dirty="0" smtClean="0"/>
              <a:t>Plan the steps of the program and what they include</a:t>
            </a:r>
          </a:p>
          <a:p>
            <a:r>
              <a:rPr lang="en-US" dirty="0" smtClean="0"/>
              <a:t>An </a:t>
            </a:r>
            <a:r>
              <a:rPr lang="en-US" b="1" dirty="0" smtClean="0"/>
              <a:t>algorithm</a:t>
            </a:r>
            <a:r>
              <a:rPr lang="en-US" dirty="0" smtClean="0"/>
              <a:t> </a:t>
            </a:r>
            <a:r>
              <a:rPr lang="en-US" dirty="0"/>
              <a:t>is the sequence of steps or rules you follow to solve a </a:t>
            </a:r>
            <a:r>
              <a:rPr lang="en-US" dirty="0" smtClean="0"/>
              <a:t>problem</a:t>
            </a:r>
          </a:p>
          <a:p>
            <a:r>
              <a:rPr lang="en-US" dirty="0" smtClean="0"/>
              <a:t>Most common planning tools </a:t>
            </a:r>
          </a:p>
          <a:p>
            <a:pPr lvl="1" eaLnBrk="1" hangingPunct="1"/>
            <a:r>
              <a:rPr lang="en-US" dirty="0" smtClean="0"/>
              <a:t>Flowcharts </a:t>
            </a:r>
          </a:p>
          <a:p>
            <a:pPr lvl="1" eaLnBrk="1" hangingPunct="1"/>
            <a:r>
              <a:rPr lang="en-US" dirty="0" err="1" smtClean="0"/>
              <a:t>Pseudocode</a:t>
            </a:r>
            <a:endParaRPr lang="en-US" dirty="0" smtClean="0"/>
          </a:p>
          <a:p>
            <a:pPr eaLnBrk="1" hangingPunct="1"/>
            <a:r>
              <a:rPr lang="en-US" b="1" dirty="0" smtClean="0"/>
              <a:t>Desk-checking</a:t>
            </a:r>
          </a:p>
          <a:p>
            <a:pPr lvl="1" eaLnBrk="1" hangingPunct="1"/>
            <a:r>
              <a:rPr lang="en-US" dirty="0" smtClean="0"/>
              <a:t>Walking through a program’s logic on paper before you actually write the program</a:t>
            </a:r>
          </a:p>
        </p:txBody>
      </p:sp>
      <p:sp>
        <p:nvSpPr>
          <p:cNvPr id="5" name="Slide Number Placeholder 4"/>
          <p:cNvSpPr>
            <a:spLocks noGrp="1"/>
          </p:cNvSpPr>
          <p:nvPr>
            <p:ph type="sldNum" sz="quarter" idx="10"/>
          </p:nvPr>
        </p:nvSpPr>
        <p:spPr/>
        <p:txBody>
          <a:bodyPr/>
          <a:lstStyle/>
          <a:p>
            <a:pPr>
              <a:defRPr/>
            </a:pPr>
            <a:fld id="{16DB81A4-93F4-402F-BA53-664B41F3E8DA}" type="slidenum">
              <a:rPr lang="en-US"/>
              <a:pPr>
                <a:defRPr/>
              </a:pPr>
              <a:t>11</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dirty="0" smtClean="0"/>
              <a:t>Coding the Program</a:t>
            </a:r>
          </a:p>
        </p:txBody>
      </p:sp>
      <p:sp>
        <p:nvSpPr>
          <p:cNvPr id="23555" name="Content Placeholder 2"/>
          <p:cNvSpPr>
            <a:spLocks noGrp="1"/>
          </p:cNvSpPr>
          <p:nvPr>
            <p:ph idx="1"/>
          </p:nvPr>
        </p:nvSpPr>
        <p:spPr/>
        <p:txBody>
          <a:bodyPr/>
          <a:lstStyle/>
          <a:p>
            <a:pPr eaLnBrk="1" hangingPunct="1"/>
            <a:r>
              <a:rPr lang="en-US" dirty="0" smtClean="0"/>
              <a:t>Hundreds of programming languages available</a:t>
            </a:r>
          </a:p>
          <a:p>
            <a:pPr lvl="1" eaLnBrk="1" hangingPunct="1"/>
            <a:r>
              <a:rPr lang="en-US" dirty="0" smtClean="0"/>
              <a:t>Choose based on features</a:t>
            </a:r>
          </a:p>
          <a:p>
            <a:pPr lvl="1" eaLnBrk="1" hangingPunct="1"/>
            <a:r>
              <a:rPr lang="en-US" dirty="0" smtClean="0"/>
              <a:t>Similar in their basic capabilities</a:t>
            </a:r>
          </a:p>
          <a:p>
            <a:r>
              <a:rPr lang="en-US" dirty="0" smtClean="0"/>
              <a:t>Coding is easier than the planning step</a:t>
            </a:r>
          </a:p>
          <a:p>
            <a:r>
              <a:rPr lang="en-US" dirty="0" smtClean="0"/>
              <a:t>Experienced </a:t>
            </a:r>
            <a:r>
              <a:rPr lang="en-US" dirty="0"/>
              <a:t>programmers can successfully combine logic planning and </a:t>
            </a:r>
            <a:r>
              <a:rPr lang="en-US" dirty="0" smtClean="0"/>
              <a:t>program coding </a:t>
            </a:r>
            <a:r>
              <a:rPr lang="en-US" dirty="0"/>
              <a:t>in one step</a:t>
            </a:r>
            <a:endParaRPr lang="en-US" dirty="0" smtClean="0"/>
          </a:p>
        </p:txBody>
      </p:sp>
      <p:sp>
        <p:nvSpPr>
          <p:cNvPr id="5" name="Slide Number Placeholder 4"/>
          <p:cNvSpPr>
            <a:spLocks noGrp="1"/>
          </p:cNvSpPr>
          <p:nvPr>
            <p:ph type="sldNum" sz="quarter" idx="10"/>
          </p:nvPr>
        </p:nvSpPr>
        <p:spPr/>
        <p:txBody>
          <a:bodyPr/>
          <a:lstStyle/>
          <a:p>
            <a:pPr>
              <a:defRPr/>
            </a:pPr>
            <a:fld id="{07DC18C6-7BC9-4AE1-A1D7-D02272E7163F}" type="slidenum">
              <a:rPr lang="en-US"/>
              <a:pPr>
                <a:defRPr/>
              </a:pPr>
              <a:t>12</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4000" dirty="0" smtClean="0"/>
              <a:t>Using Software to Translate the Program into Machine Language</a:t>
            </a:r>
          </a:p>
        </p:txBody>
      </p:sp>
      <p:sp>
        <p:nvSpPr>
          <p:cNvPr id="24579" name="Content Placeholder 2"/>
          <p:cNvSpPr>
            <a:spLocks noGrp="1"/>
          </p:cNvSpPr>
          <p:nvPr>
            <p:ph idx="1"/>
          </p:nvPr>
        </p:nvSpPr>
        <p:spPr/>
        <p:txBody>
          <a:bodyPr/>
          <a:lstStyle/>
          <a:p>
            <a:pPr eaLnBrk="1" hangingPunct="1"/>
            <a:r>
              <a:rPr lang="en-US" smtClean="0"/>
              <a:t>Translator program</a:t>
            </a:r>
          </a:p>
          <a:p>
            <a:pPr lvl="1" eaLnBrk="1" hangingPunct="1"/>
            <a:r>
              <a:rPr lang="en-US" smtClean="0"/>
              <a:t>Compiler or interpreter</a:t>
            </a:r>
          </a:p>
          <a:p>
            <a:pPr lvl="1" eaLnBrk="1" hangingPunct="1"/>
            <a:r>
              <a:rPr lang="en-US" smtClean="0"/>
              <a:t>Changes the programmer’s English-like </a:t>
            </a:r>
            <a:r>
              <a:rPr lang="en-US" b="1" smtClean="0"/>
              <a:t>high-level programming language</a:t>
            </a:r>
            <a:r>
              <a:rPr lang="en-US" smtClean="0"/>
              <a:t> into the </a:t>
            </a:r>
            <a:r>
              <a:rPr lang="en-US" b="1" smtClean="0"/>
              <a:t>low-level machine language</a:t>
            </a:r>
          </a:p>
          <a:p>
            <a:pPr eaLnBrk="1" hangingPunct="1"/>
            <a:r>
              <a:rPr lang="en-US" b="1" smtClean="0"/>
              <a:t>Syntax error</a:t>
            </a:r>
          </a:p>
          <a:p>
            <a:pPr lvl="1" eaLnBrk="1" hangingPunct="1"/>
            <a:r>
              <a:rPr lang="en-US" smtClean="0"/>
              <a:t>Misuse of a language’s grammar rules</a:t>
            </a:r>
          </a:p>
          <a:p>
            <a:pPr lvl="1" eaLnBrk="1" hangingPunct="1"/>
            <a:r>
              <a:rPr lang="en-US" smtClean="0"/>
              <a:t>Programmer corrects listed syntax errors</a:t>
            </a:r>
          </a:p>
          <a:p>
            <a:pPr lvl="1" eaLnBrk="1" hangingPunct="1"/>
            <a:r>
              <a:rPr lang="en-US" smtClean="0"/>
              <a:t>Might need to recompile the code several times</a:t>
            </a:r>
          </a:p>
        </p:txBody>
      </p:sp>
      <p:sp>
        <p:nvSpPr>
          <p:cNvPr id="5" name="Slide Number Placeholder 4"/>
          <p:cNvSpPr>
            <a:spLocks noGrp="1"/>
          </p:cNvSpPr>
          <p:nvPr>
            <p:ph type="sldNum" sz="quarter" idx="10"/>
          </p:nvPr>
        </p:nvSpPr>
        <p:spPr/>
        <p:txBody>
          <a:bodyPr/>
          <a:lstStyle/>
          <a:p>
            <a:pPr>
              <a:defRPr/>
            </a:pPr>
            <a:fld id="{55B42633-CE51-4988-B736-FBB8E1CACA6C}" type="slidenum">
              <a:rPr lang="en-US"/>
              <a:pPr>
                <a:defRPr/>
              </a:pPr>
              <a:t>13</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274638"/>
            <a:ext cx="8915400" cy="1143000"/>
          </a:xfrm>
        </p:spPr>
        <p:txBody>
          <a:bodyPr/>
          <a:lstStyle/>
          <a:p>
            <a:pPr eaLnBrk="1" hangingPunct="1"/>
            <a:r>
              <a:rPr lang="en-US" sz="4000" dirty="0" smtClean="0"/>
              <a:t>Using Software to Translate the Program into Machine Language </a:t>
            </a:r>
            <a:r>
              <a:rPr lang="en-US" sz="1200" dirty="0" smtClean="0"/>
              <a:t>(continued -1)</a:t>
            </a:r>
          </a:p>
        </p:txBody>
      </p:sp>
      <p:pic>
        <p:nvPicPr>
          <p:cNvPr id="4" name="Content Placeholder 3" descr="A programmer develops logic, writes the code, and compiles the program, receiving a list of syntax errors. Programmers continue to correct the errors until there are no new errors. An executable program is created only when the code is free of syntax errors." title="Creating an executable program"/>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000" y="1589672"/>
            <a:ext cx="6477000" cy="4637315"/>
          </a:xfrm>
        </p:spPr>
      </p:pic>
      <p:sp>
        <p:nvSpPr>
          <p:cNvPr id="5" name="Slide Number Placeholder 4"/>
          <p:cNvSpPr>
            <a:spLocks noGrp="1"/>
          </p:cNvSpPr>
          <p:nvPr>
            <p:ph type="sldNum" sz="quarter" idx="10"/>
          </p:nvPr>
        </p:nvSpPr>
        <p:spPr/>
        <p:txBody>
          <a:bodyPr/>
          <a:lstStyle/>
          <a:p>
            <a:pPr>
              <a:defRPr/>
            </a:pPr>
            <a:fld id="{8358B10F-4831-4425-B50D-8EF337369F84}" type="slidenum">
              <a:rPr lang="en-US"/>
              <a:pPr>
                <a:defRPr/>
              </a:pPr>
              <a:t>14</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000" dirty="0" smtClean="0"/>
              <a:t>Testing the Program</a:t>
            </a:r>
          </a:p>
        </p:txBody>
      </p:sp>
      <p:sp>
        <p:nvSpPr>
          <p:cNvPr id="26627" name="Content Placeholder 2"/>
          <p:cNvSpPr>
            <a:spLocks noGrp="1"/>
          </p:cNvSpPr>
          <p:nvPr>
            <p:ph idx="1"/>
          </p:nvPr>
        </p:nvSpPr>
        <p:spPr/>
        <p:txBody>
          <a:bodyPr/>
          <a:lstStyle/>
          <a:p>
            <a:pPr eaLnBrk="1" hangingPunct="1"/>
            <a:r>
              <a:rPr lang="en-US" dirty="0" smtClean="0"/>
              <a:t>Logical error </a:t>
            </a:r>
          </a:p>
          <a:p>
            <a:pPr lvl="1" eaLnBrk="1" hangingPunct="1"/>
            <a:r>
              <a:rPr lang="en-US" dirty="0" smtClean="0"/>
              <a:t>Results when a syntactically correct statement, but the wrong one for the current context, is used</a:t>
            </a:r>
          </a:p>
          <a:p>
            <a:pPr eaLnBrk="1" hangingPunct="1"/>
            <a:r>
              <a:rPr lang="en-US" dirty="0" smtClean="0"/>
              <a:t>Test</a:t>
            </a:r>
          </a:p>
          <a:p>
            <a:pPr lvl="1" eaLnBrk="1" hangingPunct="1"/>
            <a:r>
              <a:rPr lang="en-US" dirty="0" smtClean="0"/>
              <a:t>Execute the program with some sample data to see whether the results are logically correct</a:t>
            </a:r>
          </a:p>
          <a:p>
            <a:pPr eaLnBrk="1" hangingPunct="1"/>
            <a:r>
              <a:rPr lang="en-US" b="1" dirty="0" smtClean="0"/>
              <a:t>Debugging</a:t>
            </a:r>
            <a:r>
              <a:rPr lang="en-US" dirty="0" smtClean="0"/>
              <a:t> is the process of finding and correcting program errors</a:t>
            </a:r>
          </a:p>
          <a:p>
            <a:pPr eaLnBrk="1" hangingPunct="1"/>
            <a:r>
              <a:rPr lang="en-US" dirty="0" smtClean="0"/>
              <a:t>Programs should be tested with many sets of data</a:t>
            </a:r>
          </a:p>
        </p:txBody>
      </p:sp>
      <p:sp>
        <p:nvSpPr>
          <p:cNvPr id="5" name="Slide Number Placeholder 4"/>
          <p:cNvSpPr>
            <a:spLocks noGrp="1"/>
          </p:cNvSpPr>
          <p:nvPr>
            <p:ph type="sldNum" sz="quarter" idx="10"/>
          </p:nvPr>
        </p:nvSpPr>
        <p:spPr/>
        <p:txBody>
          <a:bodyPr/>
          <a:lstStyle/>
          <a:p>
            <a:pPr>
              <a:defRPr/>
            </a:pPr>
            <a:fld id="{73B32471-33B7-44F9-ABB1-9ED12247272A}" type="slidenum">
              <a:rPr lang="en-US"/>
              <a:pPr>
                <a:defRPr/>
              </a:pPr>
              <a:t>15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4000" dirty="0" smtClean="0"/>
              <a:t>Putting the Program into Production</a:t>
            </a:r>
          </a:p>
        </p:txBody>
      </p:sp>
      <p:sp>
        <p:nvSpPr>
          <p:cNvPr id="27651" name="Content Placeholder 2"/>
          <p:cNvSpPr>
            <a:spLocks noGrp="1"/>
          </p:cNvSpPr>
          <p:nvPr>
            <p:ph idx="1"/>
          </p:nvPr>
        </p:nvSpPr>
        <p:spPr/>
        <p:txBody>
          <a:bodyPr/>
          <a:lstStyle/>
          <a:p>
            <a:pPr eaLnBrk="1" hangingPunct="1"/>
            <a:r>
              <a:rPr lang="en-US" dirty="0" smtClean="0"/>
              <a:t>Process depends on program’s purpose</a:t>
            </a:r>
          </a:p>
          <a:p>
            <a:pPr lvl="1" eaLnBrk="1" hangingPunct="1"/>
            <a:r>
              <a:rPr lang="en-US" dirty="0" smtClean="0"/>
              <a:t>May take several months</a:t>
            </a:r>
          </a:p>
          <a:p>
            <a:pPr eaLnBrk="1" hangingPunct="1"/>
            <a:r>
              <a:rPr lang="en-US" b="1" dirty="0" smtClean="0"/>
              <a:t>Conversion</a:t>
            </a:r>
          </a:p>
          <a:p>
            <a:pPr lvl="1" eaLnBrk="1" hangingPunct="1"/>
            <a:r>
              <a:rPr lang="en-US" dirty="0" smtClean="0"/>
              <a:t>The entire set of actions an organization must take to switch over to using a new program or set of programs</a:t>
            </a:r>
          </a:p>
        </p:txBody>
      </p:sp>
      <p:sp>
        <p:nvSpPr>
          <p:cNvPr id="5" name="Slide Number Placeholder 4"/>
          <p:cNvSpPr>
            <a:spLocks noGrp="1"/>
          </p:cNvSpPr>
          <p:nvPr>
            <p:ph type="sldNum" sz="quarter" idx="10"/>
          </p:nvPr>
        </p:nvSpPr>
        <p:spPr/>
        <p:txBody>
          <a:bodyPr/>
          <a:lstStyle/>
          <a:p>
            <a:pPr>
              <a:defRPr/>
            </a:pPr>
            <a:fld id="{FE41F98F-C59F-4F62-B8C3-42D595C62186}" type="slidenum">
              <a:rPr lang="en-US"/>
              <a:pPr>
                <a:defRPr/>
              </a:pPr>
              <a:t>16</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4000" dirty="0" smtClean="0"/>
              <a:t>Maintaining the Program</a:t>
            </a:r>
          </a:p>
        </p:txBody>
      </p:sp>
      <p:sp>
        <p:nvSpPr>
          <p:cNvPr id="28675" name="Content Placeholder 2"/>
          <p:cNvSpPr>
            <a:spLocks noGrp="1"/>
          </p:cNvSpPr>
          <p:nvPr>
            <p:ph idx="1"/>
          </p:nvPr>
        </p:nvSpPr>
        <p:spPr/>
        <p:txBody>
          <a:bodyPr/>
          <a:lstStyle/>
          <a:p>
            <a:pPr eaLnBrk="1" hangingPunct="1"/>
            <a:r>
              <a:rPr lang="en-US" b="1" smtClean="0"/>
              <a:t>Maintenance</a:t>
            </a:r>
          </a:p>
          <a:p>
            <a:pPr lvl="1" eaLnBrk="1" hangingPunct="1"/>
            <a:r>
              <a:rPr lang="en-US" smtClean="0"/>
              <a:t>Making changes after the program is put into production</a:t>
            </a:r>
          </a:p>
          <a:p>
            <a:pPr eaLnBrk="1" hangingPunct="1"/>
            <a:r>
              <a:rPr lang="en-US" smtClean="0"/>
              <a:t>Common first programming job </a:t>
            </a:r>
          </a:p>
          <a:p>
            <a:pPr lvl="1" eaLnBrk="1" hangingPunct="1"/>
            <a:r>
              <a:rPr lang="en-US" smtClean="0"/>
              <a:t>Maintaining previously written programs</a:t>
            </a:r>
          </a:p>
          <a:p>
            <a:pPr eaLnBrk="1" hangingPunct="1"/>
            <a:r>
              <a:rPr lang="en-US" smtClean="0"/>
              <a:t>Make changes to existing programs</a:t>
            </a:r>
          </a:p>
          <a:p>
            <a:pPr lvl="1" eaLnBrk="1" hangingPunct="1"/>
            <a:r>
              <a:rPr lang="en-US" smtClean="0"/>
              <a:t>Repeat the development cycle</a:t>
            </a:r>
          </a:p>
        </p:txBody>
      </p:sp>
      <p:sp>
        <p:nvSpPr>
          <p:cNvPr id="5" name="Slide Number Placeholder 4"/>
          <p:cNvSpPr>
            <a:spLocks noGrp="1"/>
          </p:cNvSpPr>
          <p:nvPr>
            <p:ph type="sldNum" sz="quarter" idx="10"/>
          </p:nvPr>
        </p:nvSpPr>
        <p:spPr/>
        <p:txBody>
          <a:bodyPr/>
          <a:lstStyle/>
          <a:p>
            <a:pPr>
              <a:defRPr/>
            </a:pPr>
            <a:fld id="{9882A92D-16BC-4E45-A07F-41E2A889CDE1}" type="slidenum">
              <a:rPr lang="en-US"/>
              <a:pPr>
                <a:defRPr/>
              </a:pPr>
              <a:t>17</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000" dirty="0" smtClean="0"/>
              <a:t>Using </a:t>
            </a:r>
            <a:r>
              <a:rPr lang="en-US" sz="4000" dirty="0" err="1" smtClean="0"/>
              <a:t>Pseudocode</a:t>
            </a:r>
            <a:r>
              <a:rPr lang="en-US" sz="4000" dirty="0" smtClean="0"/>
              <a:t> Statements</a:t>
            </a:r>
            <a:br>
              <a:rPr lang="en-US" sz="4000" dirty="0" smtClean="0"/>
            </a:br>
            <a:r>
              <a:rPr lang="en-US" sz="4000" dirty="0" smtClean="0"/>
              <a:t>and Flowchart Symbols</a:t>
            </a:r>
          </a:p>
        </p:txBody>
      </p:sp>
      <p:sp>
        <p:nvSpPr>
          <p:cNvPr id="29699" name="Content Placeholder 2"/>
          <p:cNvSpPr>
            <a:spLocks noGrp="1"/>
          </p:cNvSpPr>
          <p:nvPr>
            <p:ph idx="1"/>
          </p:nvPr>
        </p:nvSpPr>
        <p:spPr/>
        <p:txBody>
          <a:bodyPr/>
          <a:lstStyle/>
          <a:p>
            <a:pPr eaLnBrk="1" hangingPunct="1"/>
            <a:r>
              <a:rPr lang="en-US" b="1" smtClean="0"/>
              <a:t>Pseudocode </a:t>
            </a:r>
          </a:p>
          <a:p>
            <a:pPr lvl="1" eaLnBrk="1" hangingPunct="1"/>
            <a:r>
              <a:rPr lang="en-US" smtClean="0"/>
              <a:t>English-like representation of the logical steps it takes to solve a problem</a:t>
            </a:r>
          </a:p>
          <a:p>
            <a:pPr eaLnBrk="1" hangingPunct="1"/>
            <a:r>
              <a:rPr lang="en-US" b="1" smtClean="0"/>
              <a:t>Flowchart</a:t>
            </a:r>
          </a:p>
          <a:p>
            <a:pPr lvl="1" eaLnBrk="1" hangingPunct="1"/>
            <a:r>
              <a:rPr lang="en-US" smtClean="0"/>
              <a:t>Pictorial representation of the logical steps it takes to solve a problem</a:t>
            </a:r>
          </a:p>
          <a:p>
            <a:pPr eaLnBrk="1" hangingPunct="1"/>
            <a:endParaRPr lang="en-US" smtClean="0"/>
          </a:p>
        </p:txBody>
      </p:sp>
      <p:sp>
        <p:nvSpPr>
          <p:cNvPr id="5" name="Slide Number Placeholder 4"/>
          <p:cNvSpPr>
            <a:spLocks noGrp="1"/>
          </p:cNvSpPr>
          <p:nvPr>
            <p:ph type="sldNum" sz="quarter" idx="10"/>
          </p:nvPr>
        </p:nvSpPr>
        <p:spPr/>
        <p:txBody>
          <a:bodyPr/>
          <a:lstStyle/>
          <a:p>
            <a:pPr>
              <a:defRPr/>
            </a:pPr>
            <a:fld id="{771810E1-02D5-4F86-A854-44A3992CD398}" type="slidenum">
              <a:rPr lang="en-US"/>
              <a:pPr>
                <a:defRPr/>
              </a:pPr>
              <a:t>18</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Writing </a:t>
            </a:r>
            <a:r>
              <a:rPr lang="en-US" sz="4000" dirty="0" err="1" smtClean="0"/>
              <a:t>Pseudocode</a:t>
            </a:r>
            <a:endParaRPr lang="en-US" sz="4000" dirty="0" smtClean="0"/>
          </a:p>
        </p:txBody>
      </p:sp>
      <p:sp>
        <p:nvSpPr>
          <p:cNvPr id="30723" name="Content Placeholder 2"/>
          <p:cNvSpPr>
            <a:spLocks noGrp="1"/>
          </p:cNvSpPr>
          <p:nvPr>
            <p:ph idx="1"/>
          </p:nvPr>
        </p:nvSpPr>
        <p:spPr/>
        <p:txBody>
          <a:bodyPr/>
          <a:lstStyle/>
          <a:p>
            <a:pPr eaLnBrk="1" hangingPunct="1"/>
            <a:r>
              <a:rPr lang="en-US" dirty="0" err="1" smtClean="0"/>
              <a:t>Pseudocode</a:t>
            </a:r>
            <a:r>
              <a:rPr lang="en-US" dirty="0" smtClean="0"/>
              <a:t> representation of a number-doubling problem</a:t>
            </a:r>
          </a:p>
          <a:p>
            <a:pPr lvl="1" eaLnBrk="1" hangingPunct="1">
              <a:buFontTx/>
              <a:buNone/>
            </a:pPr>
            <a:r>
              <a:rPr lang="en-US" dirty="0" smtClean="0">
                <a:latin typeface="Courier New" pitchFamily="49" charset="0"/>
                <a:cs typeface="Courier New" pitchFamily="49" charset="0"/>
              </a:rPr>
              <a:t>start</a:t>
            </a:r>
          </a:p>
          <a:p>
            <a:pPr lvl="2" eaLnBrk="1" hangingPunct="1">
              <a:buFontTx/>
              <a:buNone/>
            </a:pPr>
            <a:r>
              <a:rPr lang="en-US" dirty="0" smtClean="0">
                <a:latin typeface="Courier New" pitchFamily="49" charset="0"/>
                <a:cs typeface="Courier New" pitchFamily="49" charset="0"/>
              </a:rPr>
              <a:t>input </a:t>
            </a:r>
            <a:r>
              <a:rPr lang="en-US" dirty="0" err="1" smtClean="0">
                <a:latin typeface="Courier New" pitchFamily="49" charset="0"/>
                <a:cs typeface="Courier New" pitchFamily="49" charset="0"/>
              </a:rPr>
              <a:t>myNumber</a:t>
            </a:r>
            <a:endParaRPr lang="en-US" dirty="0" smtClean="0">
              <a:latin typeface="Courier New" pitchFamily="49" charset="0"/>
              <a:cs typeface="Courier New" pitchFamily="49" charset="0"/>
            </a:endParaRPr>
          </a:p>
          <a:p>
            <a:pPr lvl="2" eaLnBrk="1" hangingPunct="1">
              <a:buFontTx/>
              <a:buNone/>
            </a:pPr>
            <a:r>
              <a:rPr lang="en-US" dirty="0" smtClean="0">
                <a:latin typeface="Courier New" pitchFamily="49" charset="0"/>
                <a:cs typeface="Courier New" pitchFamily="49" charset="0"/>
              </a:rPr>
              <a:t>set </a:t>
            </a:r>
            <a:r>
              <a:rPr lang="en-US" dirty="0" err="1" smtClean="0">
                <a:latin typeface="Courier New" pitchFamily="49" charset="0"/>
                <a:cs typeface="Courier New" pitchFamily="49" charset="0"/>
              </a:rPr>
              <a:t>myAnswer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myNumber</a:t>
            </a:r>
            <a:r>
              <a:rPr lang="en-US" dirty="0" smtClean="0">
                <a:latin typeface="Courier New" pitchFamily="49" charset="0"/>
                <a:cs typeface="Courier New" pitchFamily="49" charset="0"/>
              </a:rPr>
              <a:t> * 2</a:t>
            </a:r>
          </a:p>
          <a:p>
            <a:pPr lvl="2" eaLnBrk="1" hangingPunct="1">
              <a:buFontTx/>
              <a:buNone/>
            </a:pPr>
            <a:r>
              <a:rPr lang="en-US" dirty="0" smtClean="0">
                <a:latin typeface="Courier New" pitchFamily="49" charset="0"/>
                <a:cs typeface="Courier New" pitchFamily="49" charset="0"/>
              </a:rPr>
              <a:t>output </a:t>
            </a:r>
            <a:r>
              <a:rPr lang="en-US" dirty="0" err="1" smtClean="0">
                <a:latin typeface="Courier New" pitchFamily="49" charset="0"/>
                <a:cs typeface="Courier New" pitchFamily="49" charset="0"/>
              </a:rPr>
              <a:t>myAnswer</a:t>
            </a:r>
            <a:endParaRPr lang="en-US" dirty="0" smtClean="0">
              <a:latin typeface="Courier New" pitchFamily="49" charset="0"/>
              <a:cs typeface="Courier New" pitchFamily="49" charset="0"/>
            </a:endParaRPr>
          </a:p>
          <a:p>
            <a:pPr lvl="1" eaLnBrk="1" hangingPunct="1">
              <a:buFontTx/>
              <a:buNone/>
            </a:pPr>
            <a:r>
              <a:rPr lang="en-US" dirty="0" smtClean="0">
                <a:latin typeface="Courier New" pitchFamily="49" charset="0"/>
                <a:cs typeface="Courier New" pitchFamily="49" charset="0"/>
              </a:rPr>
              <a:t>stop</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19</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smtClean="0"/>
              <a:t>Objectives</a:t>
            </a:r>
          </a:p>
        </p:txBody>
      </p:sp>
      <p:sp>
        <p:nvSpPr>
          <p:cNvPr id="13315" name="Rectangle 3"/>
          <p:cNvSpPr>
            <a:spLocks noGrp="1" noChangeArrowheads="1"/>
          </p:cNvSpPr>
          <p:nvPr>
            <p:ph idx="1"/>
          </p:nvPr>
        </p:nvSpPr>
        <p:spPr/>
        <p:txBody>
          <a:bodyPr/>
          <a:lstStyle/>
          <a:p>
            <a:pPr eaLnBrk="1" hangingPunct="1">
              <a:buFontTx/>
              <a:buNone/>
            </a:pPr>
            <a:r>
              <a:rPr lang="en-US" smtClean="0"/>
              <a:t>In this chapter, you will learn about:</a:t>
            </a:r>
          </a:p>
          <a:p>
            <a:pPr eaLnBrk="1" hangingPunct="1"/>
            <a:r>
              <a:rPr lang="en-US" smtClean="0"/>
              <a:t>Computer systems</a:t>
            </a:r>
          </a:p>
          <a:p>
            <a:pPr eaLnBrk="1" hangingPunct="1"/>
            <a:r>
              <a:rPr lang="en-US" smtClean="0"/>
              <a:t>Simple program logic</a:t>
            </a:r>
          </a:p>
          <a:p>
            <a:pPr eaLnBrk="1" hangingPunct="1"/>
            <a:r>
              <a:rPr lang="en-US" smtClean="0"/>
              <a:t>The steps involved in the program development cycle</a:t>
            </a:r>
          </a:p>
          <a:p>
            <a:pPr eaLnBrk="1" hangingPunct="1"/>
            <a:r>
              <a:rPr lang="en-US" smtClean="0"/>
              <a:t>Pseudocode statements and flowchart symbols</a:t>
            </a:r>
          </a:p>
          <a:p>
            <a:pPr eaLnBrk="1" hangingPunct="1"/>
            <a:r>
              <a:rPr lang="en-US" smtClean="0"/>
              <a:t>Using a sentinel value to end a program</a:t>
            </a:r>
          </a:p>
          <a:p>
            <a:pPr eaLnBrk="1" hangingPunct="1"/>
            <a:r>
              <a:rPr lang="en-US" smtClean="0"/>
              <a:t>Programming and user environments</a:t>
            </a:r>
          </a:p>
          <a:p>
            <a:pPr eaLnBrk="1" hangingPunct="1"/>
            <a:r>
              <a:rPr lang="en-US" smtClean="0"/>
              <a:t>The evolution of programming models</a:t>
            </a:r>
          </a:p>
        </p:txBody>
      </p:sp>
      <p:sp>
        <p:nvSpPr>
          <p:cNvPr id="5" name="Slide Number Placeholder 4"/>
          <p:cNvSpPr>
            <a:spLocks noGrp="1"/>
          </p:cNvSpPr>
          <p:nvPr>
            <p:ph type="sldNum" sz="quarter" idx="10"/>
          </p:nvPr>
        </p:nvSpPr>
        <p:spPr/>
        <p:txBody>
          <a:bodyPr/>
          <a:lstStyle/>
          <a:p>
            <a:pPr>
              <a:defRPr/>
            </a:pPr>
            <a:fld id="{B19F9A7F-53BB-428F-A8B1-00C717875456}" type="slidenum">
              <a:rPr lang="en-US"/>
              <a:pPr>
                <a:defRPr/>
              </a:pPr>
              <a:t>2</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Pseudocode Standards</a:t>
            </a:r>
          </a:p>
        </p:txBody>
      </p:sp>
      <p:sp>
        <p:nvSpPr>
          <p:cNvPr id="30723" name="Content Placeholder 2"/>
          <p:cNvSpPr>
            <a:spLocks noGrp="1"/>
          </p:cNvSpPr>
          <p:nvPr>
            <p:ph idx="1"/>
          </p:nvPr>
        </p:nvSpPr>
        <p:spPr/>
        <p:txBody>
          <a:bodyPr/>
          <a:lstStyle/>
          <a:p>
            <a:pPr eaLnBrk="1" hangingPunct="1"/>
            <a:r>
              <a:rPr lang="en-US" dirty="0" smtClean="0"/>
              <a:t>Programs </a:t>
            </a:r>
            <a:r>
              <a:rPr lang="en-US" dirty="0"/>
              <a:t>begin with </a:t>
            </a:r>
            <a:r>
              <a:rPr lang="en-US" dirty="0" smtClean="0"/>
              <a:t>the word start </a:t>
            </a:r>
            <a:r>
              <a:rPr lang="en-US" dirty="0"/>
              <a:t>and end with </a:t>
            </a:r>
            <a:r>
              <a:rPr lang="en-US" dirty="0" smtClean="0"/>
              <a:t>the word stop</a:t>
            </a:r>
            <a:r>
              <a:rPr lang="en-US" dirty="0"/>
              <a:t>; these two words are always </a:t>
            </a:r>
            <a:r>
              <a:rPr lang="en-US" dirty="0" smtClean="0"/>
              <a:t>aligned</a:t>
            </a:r>
          </a:p>
          <a:p>
            <a:pPr eaLnBrk="1" hangingPunct="1"/>
            <a:r>
              <a:rPr lang="en-US" dirty="0"/>
              <a:t>Whenever a module name is used, it is followed by a set of </a:t>
            </a:r>
            <a:r>
              <a:rPr lang="en-US" dirty="0" smtClean="0"/>
              <a:t>parentheses</a:t>
            </a:r>
          </a:p>
          <a:p>
            <a:r>
              <a:rPr lang="en-US" dirty="0"/>
              <a:t>Modules begin with the module name and end with return. The module name </a:t>
            </a:r>
            <a:r>
              <a:rPr lang="en-US" dirty="0" smtClean="0"/>
              <a:t>and return </a:t>
            </a:r>
            <a:r>
              <a:rPr lang="en-US" dirty="0"/>
              <a:t>are always </a:t>
            </a:r>
            <a:r>
              <a:rPr lang="en-US" dirty="0" smtClean="0"/>
              <a:t>aligned</a:t>
            </a:r>
          </a:p>
          <a:p>
            <a:r>
              <a:rPr lang="en-US" dirty="0"/>
              <a:t>Each program statement performs one action—for example, input, processing, </a:t>
            </a:r>
            <a:r>
              <a:rPr lang="en-US" dirty="0" smtClean="0"/>
              <a:t>or output</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20</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143693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Pseudocode Standards </a:t>
            </a:r>
            <a:r>
              <a:rPr lang="en-US" sz="1200" dirty="0" smtClean="0"/>
              <a:t>(continued -1)</a:t>
            </a:r>
            <a:r>
              <a:rPr lang="en-US" sz="1200" dirty="0"/>
              <a:t/>
            </a:r>
            <a:br>
              <a:rPr lang="en-US" sz="1200" dirty="0"/>
            </a:br>
            <a:endParaRPr lang="en-US" sz="1200" dirty="0" smtClean="0"/>
          </a:p>
        </p:txBody>
      </p:sp>
      <p:sp>
        <p:nvSpPr>
          <p:cNvPr id="30723" name="Content Placeholder 2"/>
          <p:cNvSpPr>
            <a:spLocks noGrp="1"/>
          </p:cNvSpPr>
          <p:nvPr>
            <p:ph idx="1"/>
          </p:nvPr>
        </p:nvSpPr>
        <p:spPr/>
        <p:txBody>
          <a:bodyPr/>
          <a:lstStyle/>
          <a:p>
            <a:r>
              <a:rPr lang="en-US" dirty="0"/>
              <a:t>Program statements are indented a few spaces more </a:t>
            </a:r>
            <a:r>
              <a:rPr lang="en-US" dirty="0" smtClean="0"/>
              <a:t>than the word </a:t>
            </a:r>
            <a:r>
              <a:rPr lang="en-US" dirty="0"/>
              <a:t>start or the </a:t>
            </a:r>
            <a:r>
              <a:rPr lang="en-US" dirty="0" smtClean="0"/>
              <a:t>module name</a:t>
            </a:r>
          </a:p>
          <a:p>
            <a:r>
              <a:rPr lang="en-US" dirty="0"/>
              <a:t>Each program statement appears on a single line if possible. When this is </a:t>
            </a:r>
            <a:r>
              <a:rPr lang="en-US" dirty="0" smtClean="0"/>
              <a:t>not possible</a:t>
            </a:r>
            <a:r>
              <a:rPr lang="en-US" dirty="0"/>
              <a:t>, continuation lines are </a:t>
            </a:r>
            <a:r>
              <a:rPr lang="en-US" dirty="0" smtClean="0"/>
              <a:t>indented</a:t>
            </a:r>
          </a:p>
          <a:p>
            <a:r>
              <a:rPr lang="en-US" dirty="0"/>
              <a:t>Program statements begin with lowercase </a:t>
            </a:r>
            <a:r>
              <a:rPr lang="en-US" dirty="0" smtClean="0"/>
              <a:t>letters</a:t>
            </a:r>
          </a:p>
          <a:p>
            <a:r>
              <a:rPr lang="en-US" dirty="0"/>
              <a:t>No punctuation is used to end statements</a:t>
            </a:r>
            <a:endParaRPr lang="en-US" dirty="0" smtClean="0"/>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21</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361148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000" dirty="0" smtClean="0"/>
              <a:t>Drawing Flowcharts</a:t>
            </a:r>
          </a:p>
        </p:txBody>
      </p:sp>
      <p:sp>
        <p:nvSpPr>
          <p:cNvPr id="32771" name="Content Placeholder 2"/>
          <p:cNvSpPr>
            <a:spLocks noGrp="1"/>
          </p:cNvSpPr>
          <p:nvPr>
            <p:ph idx="1"/>
          </p:nvPr>
        </p:nvSpPr>
        <p:spPr>
          <a:xfrm>
            <a:off x="451104" y="1417638"/>
            <a:ext cx="8229600" cy="4525963"/>
          </a:xfrm>
        </p:spPr>
        <p:txBody>
          <a:bodyPr/>
          <a:lstStyle/>
          <a:p>
            <a:pPr eaLnBrk="1" hangingPunct="1"/>
            <a:r>
              <a:rPr lang="en-US" dirty="0" smtClean="0"/>
              <a:t>Create a flowchart</a:t>
            </a:r>
          </a:p>
          <a:p>
            <a:pPr lvl="1" eaLnBrk="1" hangingPunct="1"/>
            <a:r>
              <a:rPr lang="en-US" dirty="0" smtClean="0"/>
              <a:t>Draw geometric shapes that contain the individual statements </a:t>
            </a:r>
          </a:p>
          <a:p>
            <a:pPr lvl="1" eaLnBrk="1" hangingPunct="1"/>
            <a:r>
              <a:rPr lang="en-US" dirty="0" smtClean="0"/>
              <a:t>Connect shapes with arrows    </a:t>
            </a:r>
          </a:p>
          <a:p>
            <a:pPr eaLnBrk="1" hangingPunct="1"/>
            <a:r>
              <a:rPr lang="en-US" b="1" dirty="0" smtClean="0"/>
              <a:t>Input symbol</a:t>
            </a:r>
          </a:p>
          <a:p>
            <a:pPr lvl="1" eaLnBrk="1" hangingPunct="1"/>
            <a:r>
              <a:rPr lang="en-US" dirty="0" smtClean="0"/>
              <a:t>Indicates input operation   </a:t>
            </a:r>
          </a:p>
          <a:p>
            <a:pPr lvl="1" eaLnBrk="1" hangingPunct="1"/>
            <a:r>
              <a:rPr lang="en-US" dirty="0" smtClean="0"/>
              <a:t>Parallelogram</a:t>
            </a:r>
          </a:p>
          <a:p>
            <a:pPr eaLnBrk="1" hangingPunct="1"/>
            <a:r>
              <a:rPr lang="en-US" b="1" dirty="0" smtClean="0"/>
              <a:t>Processing symbol</a:t>
            </a:r>
          </a:p>
          <a:p>
            <a:pPr lvl="1" eaLnBrk="1" hangingPunct="1"/>
            <a:r>
              <a:rPr lang="en-US" dirty="0" smtClean="0"/>
              <a:t>Contains processing statements                                           such as arithmetic</a:t>
            </a:r>
          </a:p>
          <a:p>
            <a:pPr lvl="1" eaLnBrk="1" hangingPunct="1"/>
            <a:r>
              <a:rPr lang="en-US" dirty="0" smtClean="0"/>
              <a:t>Rectangle</a:t>
            </a:r>
          </a:p>
        </p:txBody>
      </p:sp>
      <p:pic>
        <p:nvPicPr>
          <p:cNvPr id="2" name="Picture 1" descr="Use a parallelogram to represent an input symbol, which indicates an input&#10;operation. " title="In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2333" y="3575458"/>
            <a:ext cx="2068618" cy="1262031"/>
          </a:xfrm>
          <a:prstGeom prst="rect">
            <a:avLst/>
          </a:prstGeom>
        </p:spPr>
      </p:pic>
      <p:pic>
        <p:nvPicPr>
          <p:cNvPr id="3" name="Picture 2" descr="In a flowchart, you use a rectangle as the processing symbol." title="Processing symbo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2333" y="5067676"/>
            <a:ext cx="2362200" cy="1270427"/>
          </a:xfrm>
          <a:prstGeom prst="rect">
            <a:avLst/>
          </a:prstGeom>
        </p:spPr>
      </p:pic>
      <p:sp>
        <p:nvSpPr>
          <p:cNvPr id="5" name="Slide Number Placeholder 4"/>
          <p:cNvSpPr>
            <a:spLocks noGrp="1"/>
          </p:cNvSpPr>
          <p:nvPr>
            <p:ph type="sldNum" sz="quarter" idx="10"/>
          </p:nvPr>
        </p:nvSpPr>
        <p:spPr/>
        <p:txBody>
          <a:bodyPr/>
          <a:lstStyle/>
          <a:p>
            <a:pPr>
              <a:defRPr/>
            </a:pPr>
            <a:fld id="{F571EFEB-1E81-49B7-91A6-846BFFE9E89D}" type="slidenum">
              <a:rPr lang="en-US"/>
              <a:pPr>
                <a:defRPr/>
              </a:pPr>
              <a:t>22</a:t>
            </a:fld>
            <a:endParaRPr lang="en-US" dirty="0"/>
          </a:p>
        </p:txBody>
      </p:sp>
      <p:sp>
        <p:nvSpPr>
          <p:cNvPr id="9" name="Footer Placeholder 8"/>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000" dirty="0" smtClean="0"/>
              <a:t>Drawing Flowcharts </a:t>
            </a:r>
            <a:r>
              <a:rPr lang="en-US" sz="1200" dirty="0" smtClean="0"/>
              <a:t>(continued -1)</a:t>
            </a:r>
          </a:p>
        </p:txBody>
      </p:sp>
      <p:sp>
        <p:nvSpPr>
          <p:cNvPr id="33795" name="Content Placeholder 2"/>
          <p:cNvSpPr>
            <a:spLocks noGrp="1"/>
          </p:cNvSpPr>
          <p:nvPr>
            <p:ph idx="1"/>
          </p:nvPr>
        </p:nvSpPr>
        <p:spPr/>
        <p:txBody>
          <a:bodyPr/>
          <a:lstStyle/>
          <a:p>
            <a:pPr eaLnBrk="1" hangingPunct="1"/>
            <a:r>
              <a:rPr lang="en-US" b="1" dirty="0" smtClean="0"/>
              <a:t>Output symbol</a:t>
            </a:r>
          </a:p>
          <a:p>
            <a:pPr lvl="1" eaLnBrk="1" hangingPunct="1"/>
            <a:r>
              <a:rPr lang="en-US" dirty="0" smtClean="0"/>
              <a:t>Represents output statements</a:t>
            </a:r>
          </a:p>
          <a:p>
            <a:pPr lvl="1" eaLnBrk="1" hangingPunct="1"/>
            <a:r>
              <a:rPr lang="en-US" dirty="0" smtClean="0"/>
              <a:t>Parallelogram</a:t>
            </a:r>
          </a:p>
          <a:p>
            <a:pPr eaLnBrk="1" hangingPunct="1"/>
            <a:r>
              <a:rPr lang="en-US" b="1" dirty="0" smtClean="0"/>
              <a:t>Flowlines</a:t>
            </a:r>
          </a:p>
          <a:p>
            <a:pPr lvl="1" eaLnBrk="1" hangingPunct="1"/>
            <a:r>
              <a:rPr lang="en-US" dirty="0" smtClean="0"/>
              <a:t>Arrows that connect steps</a:t>
            </a:r>
          </a:p>
          <a:p>
            <a:pPr eaLnBrk="1" hangingPunct="1"/>
            <a:r>
              <a:rPr lang="en-US" b="1" dirty="0" smtClean="0"/>
              <a:t>Terminal symbols</a:t>
            </a:r>
          </a:p>
          <a:p>
            <a:pPr lvl="1" eaLnBrk="1" hangingPunct="1"/>
            <a:r>
              <a:rPr lang="en-US" dirty="0" smtClean="0"/>
              <a:t>Start/stop symbols</a:t>
            </a:r>
          </a:p>
          <a:p>
            <a:pPr lvl="1" eaLnBrk="1" hangingPunct="1"/>
            <a:r>
              <a:rPr lang="en-US" dirty="0" smtClean="0"/>
              <a:t>Shaped like a racetrack</a:t>
            </a:r>
          </a:p>
          <a:p>
            <a:pPr lvl="1" eaLnBrk="1" hangingPunct="1"/>
            <a:r>
              <a:rPr lang="en-US" dirty="0" smtClean="0"/>
              <a:t>Also called lozenges</a:t>
            </a:r>
          </a:p>
        </p:txBody>
      </p:sp>
      <p:pic>
        <p:nvPicPr>
          <p:cNvPr id="2" name="Picture 1" descr="The output symbol is a parallelogram. You use the same symbol as for input statements." title="Out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1828800"/>
            <a:ext cx="2470647" cy="1432560"/>
          </a:xfrm>
          <a:prstGeom prst="rect">
            <a:avLst/>
          </a:prstGeom>
        </p:spPr>
      </p:pic>
      <p:pic>
        <p:nvPicPr>
          <p:cNvPr id="33800" name="Picture 13" descr="Located at the beginning of the flowchart." title="Start symbol"/>
          <p:cNvPicPr>
            <a:picLocks noChangeAspect="1" noChangeArrowheads="1"/>
          </p:cNvPicPr>
          <p:nvPr/>
        </p:nvPicPr>
        <p:blipFill>
          <a:blip r:embed="rId4" cstate="print"/>
          <a:srcRect/>
          <a:stretch>
            <a:fillRect/>
          </a:stretch>
        </p:blipFill>
        <p:spPr bwMode="auto">
          <a:xfrm>
            <a:off x="5867400" y="4191000"/>
            <a:ext cx="1571625" cy="581025"/>
          </a:xfrm>
          <a:prstGeom prst="rect">
            <a:avLst/>
          </a:prstGeom>
          <a:noFill/>
          <a:ln w="9525">
            <a:noFill/>
            <a:miter lim="800000"/>
            <a:headEnd/>
            <a:tailEnd/>
          </a:ln>
        </p:spPr>
      </p:pic>
      <p:pic>
        <p:nvPicPr>
          <p:cNvPr id="33799" name="Picture 12" descr="Located at the end of the flowchart." title="Stop symbol"/>
          <p:cNvPicPr>
            <a:picLocks noChangeAspect="1" noChangeArrowheads="1"/>
          </p:cNvPicPr>
          <p:nvPr/>
        </p:nvPicPr>
        <p:blipFill>
          <a:blip r:embed="rId5" cstate="print"/>
          <a:srcRect/>
          <a:stretch>
            <a:fillRect/>
          </a:stretch>
        </p:blipFill>
        <p:spPr bwMode="auto">
          <a:xfrm>
            <a:off x="5867400" y="4800600"/>
            <a:ext cx="1428750" cy="5810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pPr>
              <a:defRPr/>
            </a:pPr>
            <a:fld id="{C6B350CA-6473-4307-8A4C-79FCE24E068B}" type="slidenum">
              <a:rPr lang="en-US"/>
              <a:pPr>
                <a:defRPr/>
              </a:pPr>
              <a:t>23</a:t>
            </a:fld>
            <a:endParaRPr lang="en-US" dirty="0"/>
          </a:p>
        </p:txBody>
      </p:sp>
      <p:sp>
        <p:nvSpPr>
          <p:cNvPr id="9" name="Footer Placeholder 8"/>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Drawing </a:t>
            </a:r>
            <a:r>
              <a:rPr lang="en-US" dirty="0" smtClean="0"/>
              <a:t>Flowcharts </a:t>
            </a:r>
            <a:r>
              <a:rPr lang="en-US" sz="1400" dirty="0" smtClean="0"/>
              <a:t>(continued -2)</a:t>
            </a:r>
            <a:endParaRPr lang="en-US" dirty="0" smtClean="0"/>
          </a:p>
        </p:txBody>
      </p:sp>
      <p:pic>
        <p:nvPicPr>
          <p:cNvPr id="3" name="Content Placeholder 2" descr="Flowchart and pseudocode of program that doubles a number." title="Program flowchart and pseudocod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1432327"/>
            <a:ext cx="6553200" cy="4790995"/>
          </a:xfrm>
        </p:spPr>
      </p:pic>
      <p:sp>
        <p:nvSpPr>
          <p:cNvPr id="5" name="Slide Number Placeholder 4"/>
          <p:cNvSpPr>
            <a:spLocks noGrp="1"/>
          </p:cNvSpPr>
          <p:nvPr>
            <p:ph type="sldNum" sz="quarter" idx="10"/>
          </p:nvPr>
        </p:nvSpPr>
        <p:spPr/>
        <p:txBody>
          <a:bodyPr/>
          <a:lstStyle/>
          <a:p>
            <a:pPr>
              <a:defRPr/>
            </a:pPr>
            <a:fld id="{585477B8-C95B-42D9-9F97-A19D3768B123}" type="slidenum">
              <a:rPr lang="en-US"/>
              <a:pPr>
                <a:defRPr/>
              </a:pPr>
              <a:t>24</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4000" dirty="0" smtClean="0"/>
              <a:t>Repeating Instructions</a:t>
            </a:r>
          </a:p>
        </p:txBody>
      </p:sp>
      <p:sp>
        <p:nvSpPr>
          <p:cNvPr id="35843" name="Content Placeholder 2"/>
          <p:cNvSpPr>
            <a:spLocks noGrp="1"/>
          </p:cNvSpPr>
          <p:nvPr>
            <p:ph idx="1"/>
          </p:nvPr>
        </p:nvSpPr>
        <p:spPr>
          <a:xfrm>
            <a:off x="533400" y="1447800"/>
            <a:ext cx="8077200" cy="4572000"/>
          </a:xfrm>
        </p:spPr>
        <p:txBody>
          <a:bodyPr/>
          <a:lstStyle/>
          <a:p>
            <a:pPr eaLnBrk="1" hangingPunct="1"/>
            <a:r>
              <a:rPr lang="en-US" dirty="0" smtClean="0"/>
              <a:t>Program in Figure 1-7 only works for one number</a:t>
            </a:r>
          </a:p>
          <a:p>
            <a:pPr eaLnBrk="1" hangingPunct="1"/>
            <a:r>
              <a:rPr lang="en-US" dirty="0" smtClean="0"/>
              <a:t>Not feasible to run the program over and over 10,000 times</a:t>
            </a:r>
          </a:p>
          <a:p>
            <a:pPr eaLnBrk="1" hangingPunct="1"/>
            <a:r>
              <a:rPr lang="en-US" dirty="0" smtClean="0"/>
              <a:t>Not feasible to add 10,000 lines of code to a program</a:t>
            </a:r>
          </a:p>
          <a:p>
            <a:pPr eaLnBrk="1" hangingPunct="1"/>
            <a:r>
              <a:rPr lang="en-US" dirty="0" smtClean="0"/>
              <a:t>Create a </a:t>
            </a:r>
            <a:r>
              <a:rPr lang="en-US" b="1" dirty="0" smtClean="0"/>
              <a:t>loop</a:t>
            </a:r>
            <a:r>
              <a:rPr lang="en-US" dirty="0" smtClean="0"/>
              <a:t> (repetition of a series of steps) instead</a:t>
            </a:r>
          </a:p>
          <a:p>
            <a:pPr eaLnBrk="1" hangingPunct="1"/>
            <a:r>
              <a:rPr lang="en-US" dirty="0" smtClean="0"/>
              <a:t>Avoid an </a:t>
            </a:r>
            <a:r>
              <a:rPr lang="en-US" b="1" dirty="0" smtClean="0"/>
              <a:t>infinite loop </a:t>
            </a:r>
            <a:r>
              <a:rPr lang="en-US" dirty="0" smtClean="0"/>
              <a:t>(repeating flow of logic that never ends)</a:t>
            </a:r>
          </a:p>
        </p:txBody>
      </p:sp>
      <p:sp>
        <p:nvSpPr>
          <p:cNvPr id="5" name="Slide Number Placeholder 4"/>
          <p:cNvSpPr>
            <a:spLocks noGrp="1"/>
          </p:cNvSpPr>
          <p:nvPr>
            <p:ph type="sldNum" sz="quarter" idx="10"/>
          </p:nvPr>
        </p:nvSpPr>
        <p:spPr/>
        <p:txBody>
          <a:bodyPr/>
          <a:lstStyle/>
          <a:p>
            <a:pPr>
              <a:defRPr/>
            </a:pPr>
            <a:fld id="{BC23C83E-E30F-47DD-B450-2D84EE125E31}" type="slidenum">
              <a:rPr lang="en-US"/>
              <a:pPr>
                <a:defRPr/>
              </a:pPr>
              <a:t>25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z="4000" dirty="0" smtClean="0"/>
              <a:t>Repeating Instructions </a:t>
            </a:r>
            <a:r>
              <a:rPr lang="en-US" sz="1200" dirty="0" smtClean="0"/>
              <a:t>(continued -1)</a:t>
            </a:r>
          </a:p>
        </p:txBody>
      </p:sp>
      <p:pic>
        <p:nvPicPr>
          <p:cNvPr id="3" name="Content Placeholder 2" descr="This pseudocode is Inefficient because there is a separate line of code for doubling each of 10,000 numbers." title="Inefficient pseudocod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4545" y="1752600"/>
            <a:ext cx="8297334" cy="4267200"/>
          </a:xfrm>
        </p:spPr>
      </p:pic>
      <p:sp>
        <p:nvSpPr>
          <p:cNvPr id="5" name="Slide Number Placeholder 4"/>
          <p:cNvSpPr>
            <a:spLocks noGrp="1"/>
          </p:cNvSpPr>
          <p:nvPr>
            <p:ph type="sldNum" sz="quarter" idx="10"/>
          </p:nvPr>
        </p:nvSpPr>
        <p:spPr/>
        <p:txBody>
          <a:bodyPr/>
          <a:lstStyle/>
          <a:p>
            <a:pPr>
              <a:defRPr/>
            </a:pPr>
            <a:fld id="{7DD252D5-DD4F-4105-AC77-DBBFF7848CA2}" type="slidenum">
              <a:rPr lang="en-US"/>
              <a:pPr>
                <a:defRPr/>
              </a:pPr>
              <a:t>26</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4207016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z="4000" dirty="0" smtClean="0"/>
              <a:t>Repeating Instructions </a:t>
            </a:r>
            <a:r>
              <a:rPr lang="en-US" sz="1200" dirty="0" smtClean="0"/>
              <a:t>(continued -2)</a:t>
            </a:r>
          </a:p>
        </p:txBody>
      </p:sp>
      <p:pic>
        <p:nvPicPr>
          <p:cNvPr id="3" name="Content Placeholder 2" descr="With repetition of a series of steps, called a loop, the computer gets a number, doubles it, displays the answer, and then starts again with the first instruction. The logic contains a major problem—the sequence of instructions never ends." title="Flowchart of infinite loop"/>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1417638"/>
            <a:ext cx="5715000" cy="4917781"/>
          </a:xfrm>
        </p:spPr>
      </p:pic>
      <p:sp>
        <p:nvSpPr>
          <p:cNvPr id="5" name="Slide Number Placeholder 4"/>
          <p:cNvSpPr>
            <a:spLocks noGrp="1"/>
          </p:cNvSpPr>
          <p:nvPr>
            <p:ph type="sldNum" sz="quarter" idx="10"/>
          </p:nvPr>
        </p:nvSpPr>
        <p:spPr/>
        <p:txBody>
          <a:bodyPr/>
          <a:lstStyle/>
          <a:p>
            <a:pPr>
              <a:defRPr/>
            </a:pPr>
            <a:fld id="{7DD252D5-DD4F-4105-AC77-DBBFF7848CA2}" type="slidenum">
              <a:rPr lang="en-US"/>
              <a:pPr>
                <a:defRPr/>
              </a:pPr>
              <a:t>27</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4000" dirty="0" smtClean="0"/>
              <a:t>Using a Sentinel Value to End</a:t>
            </a:r>
            <a:br>
              <a:rPr lang="en-US" sz="4000" dirty="0" smtClean="0"/>
            </a:br>
            <a:r>
              <a:rPr lang="en-US" sz="4000" smtClean="0"/>
              <a:t>a Program</a:t>
            </a:r>
            <a:endParaRPr lang="en-US" sz="4000" dirty="0" smtClean="0"/>
          </a:p>
        </p:txBody>
      </p:sp>
      <p:sp>
        <p:nvSpPr>
          <p:cNvPr id="37891" name="Content Placeholder 2"/>
          <p:cNvSpPr>
            <a:spLocks noGrp="1"/>
          </p:cNvSpPr>
          <p:nvPr>
            <p:ph idx="1"/>
          </p:nvPr>
        </p:nvSpPr>
        <p:spPr/>
        <p:txBody>
          <a:bodyPr/>
          <a:lstStyle/>
          <a:p>
            <a:pPr eaLnBrk="1" hangingPunct="1"/>
            <a:r>
              <a:rPr lang="en-US" b="1" dirty="0" smtClean="0"/>
              <a:t>Making a decision</a:t>
            </a:r>
          </a:p>
          <a:p>
            <a:pPr lvl="1" eaLnBrk="1" hangingPunct="1"/>
            <a:r>
              <a:rPr lang="en-US" dirty="0" smtClean="0"/>
              <a:t>Testing a value</a:t>
            </a:r>
          </a:p>
          <a:p>
            <a:pPr lvl="1" eaLnBrk="1" hangingPunct="1"/>
            <a:r>
              <a:rPr lang="en-US" b="1" dirty="0" smtClean="0"/>
              <a:t>Decision symbol</a:t>
            </a:r>
          </a:p>
          <a:p>
            <a:pPr lvl="2" eaLnBrk="1" hangingPunct="1"/>
            <a:r>
              <a:rPr lang="en-US" dirty="0" smtClean="0"/>
              <a:t>Diamond shape</a:t>
            </a:r>
          </a:p>
          <a:p>
            <a:pPr eaLnBrk="1" hangingPunct="1"/>
            <a:r>
              <a:rPr lang="en-US" b="1" dirty="0" smtClean="0"/>
              <a:t>Dummy value</a:t>
            </a:r>
          </a:p>
          <a:p>
            <a:pPr lvl="1" eaLnBrk="1" hangingPunct="1"/>
            <a:r>
              <a:rPr lang="en-US" dirty="0" smtClean="0"/>
              <a:t>Data-entry value that the user will never need</a:t>
            </a:r>
          </a:p>
          <a:p>
            <a:pPr lvl="1" eaLnBrk="1" hangingPunct="1"/>
            <a:r>
              <a:rPr lang="en-US" b="1" dirty="0" smtClean="0"/>
              <a:t>Sentinel value</a:t>
            </a:r>
          </a:p>
          <a:p>
            <a:pPr eaLnBrk="1" hangingPunct="1"/>
            <a:r>
              <a:rPr lang="en-US" b="1" dirty="0" err="1" smtClean="0">
                <a:latin typeface="Courier New" pitchFamily="49" charset="0"/>
                <a:cs typeface="Courier New" pitchFamily="49" charset="0"/>
              </a:rPr>
              <a:t>eof</a:t>
            </a:r>
            <a:r>
              <a:rPr lang="en-US" b="1" dirty="0" smtClean="0"/>
              <a:t> </a:t>
            </a:r>
            <a:r>
              <a:rPr lang="en-US" dirty="0" smtClean="0"/>
              <a:t>(“end of file”)</a:t>
            </a:r>
          </a:p>
          <a:p>
            <a:pPr lvl="1" eaLnBrk="1" hangingPunct="1"/>
            <a:r>
              <a:rPr lang="en-US" dirty="0" smtClean="0"/>
              <a:t>Marker at the end of a file that automatically acts as a sentinel</a:t>
            </a:r>
          </a:p>
        </p:txBody>
      </p:sp>
      <p:sp>
        <p:nvSpPr>
          <p:cNvPr id="5" name="Slide Number Placeholder 4"/>
          <p:cNvSpPr>
            <a:spLocks noGrp="1"/>
          </p:cNvSpPr>
          <p:nvPr>
            <p:ph type="sldNum" sz="quarter" idx="10"/>
          </p:nvPr>
        </p:nvSpPr>
        <p:spPr/>
        <p:txBody>
          <a:bodyPr/>
          <a:lstStyle/>
          <a:p>
            <a:pPr>
              <a:defRPr/>
            </a:pPr>
            <a:fld id="{36327B25-46C4-4F54-9DAE-49C28CD8AA71}" type="slidenum">
              <a:rPr lang="en-US"/>
              <a:pPr>
                <a:defRPr/>
              </a:pPr>
              <a:t>28</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4000" dirty="0" smtClean="0"/>
              <a:t>Using a Sentinel Value to End</a:t>
            </a:r>
            <a:br>
              <a:rPr lang="en-US" sz="4000" dirty="0" smtClean="0"/>
            </a:br>
            <a:r>
              <a:rPr lang="en-US" sz="4000" dirty="0" smtClean="0"/>
              <a:t>a Program </a:t>
            </a:r>
            <a:r>
              <a:rPr lang="en-US" sz="1200" dirty="0" smtClean="0"/>
              <a:t>(continued -1)</a:t>
            </a:r>
          </a:p>
        </p:txBody>
      </p:sp>
      <p:pic>
        <p:nvPicPr>
          <p:cNvPr id="2" name="Picture 1" descr="Flowchart of number-doubling program with sentinel value of 0&#10;" title="Flowchart using a sentinel value of zer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689253"/>
            <a:ext cx="4582981" cy="4151641"/>
          </a:xfrm>
          <a:prstGeom prst="rect">
            <a:avLst/>
          </a:prstGeom>
        </p:spPr>
      </p:pic>
      <p:pic>
        <p:nvPicPr>
          <p:cNvPr id="3" name="Picture 2" descr="Flowchart of number-doubling program using eof&#10;" title="Flowchart using eo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200" y="1689253"/>
            <a:ext cx="3862723" cy="3992562"/>
          </a:xfrm>
          <a:prstGeom prst="rect">
            <a:avLst/>
          </a:prstGeom>
        </p:spPr>
      </p:pic>
      <p:sp>
        <p:nvSpPr>
          <p:cNvPr id="5" name="Slide Number Placeholder 4"/>
          <p:cNvSpPr>
            <a:spLocks noGrp="1"/>
          </p:cNvSpPr>
          <p:nvPr>
            <p:ph type="sldNum" sz="quarter" idx="10"/>
          </p:nvPr>
        </p:nvSpPr>
        <p:spPr/>
        <p:txBody>
          <a:bodyPr/>
          <a:lstStyle/>
          <a:p>
            <a:pPr>
              <a:defRPr/>
            </a:pPr>
            <a:fld id="{593B3676-844A-426B-9BBD-CE9F0159BDD9}" type="slidenum">
              <a:rPr lang="en-US"/>
              <a:pPr>
                <a:defRPr/>
              </a:pPr>
              <a:t>29</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dirty="0"/>
              <a:t>Understanding Computer </a:t>
            </a:r>
            <a:r>
              <a:rPr lang="en-US" sz="4000" dirty="0" smtClean="0"/>
              <a:t>Systems</a:t>
            </a:r>
            <a:endParaRPr lang="en-US" sz="4000" dirty="0"/>
          </a:p>
        </p:txBody>
      </p:sp>
      <p:sp>
        <p:nvSpPr>
          <p:cNvPr id="14339" name="Content Placeholder 8"/>
          <p:cNvSpPr>
            <a:spLocks noGrp="1"/>
          </p:cNvSpPr>
          <p:nvPr>
            <p:ph idx="1"/>
          </p:nvPr>
        </p:nvSpPr>
        <p:spPr>
          <a:xfrm>
            <a:off x="457200" y="1295400"/>
            <a:ext cx="8229600" cy="4830763"/>
          </a:xfrm>
        </p:spPr>
        <p:txBody>
          <a:bodyPr/>
          <a:lstStyle/>
          <a:p>
            <a:pPr eaLnBrk="1" hangingPunct="1"/>
            <a:r>
              <a:rPr lang="en-US" b="1" dirty="0" smtClean="0"/>
              <a:t>Computer system </a:t>
            </a:r>
          </a:p>
          <a:p>
            <a:pPr lvl="1" eaLnBrk="1" hangingPunct="1"/>
            <a:r>
              <a:rPr lang="en-US" dirty="0" smtClean="0"/>
              <a:t>Combination of all the components required to process and store data using a computer</a:t>
            </a:r>
          </a:p>
          <a:p>
            <a:pPr eaLnBrk="1" hangingPunct="1"/>
            <a:r>
              <a:rPr lang="en-US" b="1" dirty="0" smtClean="0"/>
              <a:t>Hardware </a:t>
            </a:r>
          </a:p>
          <a:p>
            <a:pPr lvl="1" eaLnBrk="1" hangingPunct="1"/>
            <a:r>
              <a:rPr lang="en-US" dirty="0" smtClean="0"/>
              <a:t>Equipment associated with a computer</a:t>
            </a:r>
          </a:p>
          <a:p>
            <a:pPr eaLnBrk="1" hangingPunct="1"/>
            <a:r>
              <a:rPr lang="en-US" b="1" dirty="0" smtClean="0"/>
              <a:t>Software </a:t>
            </a:r>
          </a:p>
          <a:p>
            <a:pPr lvl="1" eaLnBrk="1" hangingPunct="1"/>
            <a:r>
              <a:rPr lang="en-US" dirty="0" smtClean="0"/>
              <a:t>Computer instructions that tells the hardware what to do</a:t>
            </a:r>
          </a:p>
          <a:p>
            <a:pPr lvl="1" eaLnBrk="1" hangingPunct="1"/>
            <a:r>
              <a:rPr lang="en-US" b="1" dirty="0" smtClean="0"/>
              <a:t>Programs</a:t>
            </a:r>
          </a:p>
          <a:p>
            <a:pPr lvl="2" eaLnBrk="1" hangingPunct="1"/>
            <a:r>
              <a:rPr lang="en-US" dirty="0" smtClean="0"/>
              <a:t>Instructions </a:t>
            </a:r>
            <a:r>
              <a:rPr lang="en-US" dirty="0"/>
              <a:t>written by programmers</a:t>
            </a:r>
          </a:p>
          <a:p>
            <a:pPr lvl="1" eaLnBrk="1" hangingPunct="1"/>
            <a:r>
              <a:rPr lang="en-US" b="1" dirty="0" smtClean="0"/>
              <a:t>Programming</a:t>
            </a:r>
          </a:p>
          <a:p>
            <a:pPr lvl="2" eaLnBrk="1" hangingPunct="1"/>
            <a:r>
              <a:rPr lang="en-US" dirty="0" smtClean="0"/>
              <a:t>Writing software instructions</a:t>
            </a:r>
          </a:p>
          <a:p>
            <a:pPr marL="914400" lvl="2" indent="0" eaLnBrk="1" hangingPunct="1">
              <a:buNone/>
            </a:pPr>
            <a:endParaRPr lang="en-US" dirty="0" smtClean="0"/>
          </a:p>
        </p:txBody>
      </p:sp>
      <p:sp>
        <p:nvSpPr>
          <p:cNvPr id="5" name="Slide Number Placeholder 4"/>
          <p:cNvSpPr>
            <a:spLocks noGrp="1"/>
          </p:cNvSpPr>
          <p:nvPr>
            <p:ph type="sldNum" sz="quarter" idx="10"/>
          </p:nvPr>
        </p:nvSpPr>
        <p:spPr/>
        <p:txBody>
          <a:bodyPr/>
          <a:lstStyle/>
          <a:p>
            <a:pPr>
              <a:defRPr/>
            </a:pPr>
            <a:fld id="{A131CDCD-C7E6-4A98-BBD1-DC55458B1C91}" type="slidenum">
              <a:rPr lang="en-US"/>
              <a:pPr>
                <a:defRPr/>
              </a:pPr>
              <a:t>3</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4000" dirty="0" smtClean="0"/>
              <a:t>Understanding Programming</a:t>
            </a:r>
            <a:br>
              <a:rPr lang="en-US" sz="4000" dirty="0" smtClean="0"/>
            </a:br>
            <a:r>
              <a:rPr lang="en-US" sz="4000" dirty="0" smtClean="0"/>
              <a:t>and User Environments</a:t>
            </a:r>
          </a:p>
        </p:txBody>
      </p:sp>
      <p:sp>
        <p:nvSpPr>
          <p:cNvPr id="40963" name="Content Placeholder 2"/>
          <p:cNvSpPr>
            <a:spLocks noGrp="1"/>
          </p:cNvSpPr>
          <p:nvPr>
            <p:ph idx="1"/>
          </p:nvPr>
        </p:nvSpPr>
        <p:spPr>
          <a:xfrm>
            <a:off x="457200" y="1447800"/>
            <a:ext cx="8229600" cy="4525963"/>
          </a:xfrm>
        </p:spPr>
        <p:txBody>
          <a:bodyPr/>
          <a:lstStyle/>
          <a:p>
            <a:pPr eaLnBrk="1" hangingPunct="1"/>
            <a:r>
              <a:rPr lang="en-US" b="1" dirty="0" smtClean="0"/>
              <a:t>Understanding Programming Environments</a:t>
            </a:r>
          </a:p>
          <a:p>
            <a:pPr lvl="1" eaLnBrk="1" hangingPunct="1"/>
            <a:r>
              <a:rPr lang="en-US" b="1" dirty="0" smtClean="0"/>
              <a:t>Text Editor </a:t>
            </a:r>
            <a:r>
              <a:rPr lang="en-US" dirty="0" smtClean="0"/>
              <a:t>is used to create simple text files</a:t>
            </a:r>
          </a:p>
          <a:p>
            <a:pPr lvl="1" eaLnBrk="1" hangingPunct="1"/>
            <a:r>
              <a:rPr lang="en-US" b="1" dirty="0" smtClean="0"/>
              <a:t>Integrated development environment (IDE) </a:t>
            </a:r>
            <a:r>
              <a:rPr lang="en-US" dirty="0"/>
              <a:t>provides an editor, compiler, and </a:t>
            </a:r>
            <a:r>
              <a:rPr lang="en-US" dirty="0" smtClean="0"/>
              <a:t>other programming </a:t>
            </a:r>
            <a:r>
              <a:rPr lang="en-US" dirty="0"/>
              <a:t>tools</a:t>
            </a:r>
            <a:endParaRPr lang="en-US" dirty="0" smtClean="0"/>
          </a:p>
          <a:p>
            <a:pPr lvl="2" eaLnBrk="1" hangingPunct="1"/>
            <a:r>
              <a:rPr lang="en-US" dirty="0" smtClean="0"/>
              <a:t>Microsoft Visual Studio IDE</a:t>
            </a:r>
          </a:p>
          <a:p>
            <a:pPr eaLnBrk="1" hangingPunct="1"/>
            <a:r>
              <a:rPr lang="en-US" b="1" dirty="0"/>
              <a:t>Understanding </a:t>
            </a:r>
            <a:r>
              <a:rPr lang="en-US" b="1" dirty="0" smtClean="0"/>
              <a:t>User Environments</a:t>
            </a:r>
            <a:endParaRPr lang="en-US" b="1" dirty="0"/>
          </a:p>
          <a:p>
            <a:pPr lvl="1"/>
            <a:r>
              <a:rPr lang="en-US" b="1" dirty="0" smtClean="0"/>
              <a:t>Command line </a:t>
            </a:r>
            <a:r>
              <a:rPr lang="en-US" dirty="0"/>
              <a:t>is a location on your computer screen at </a:t>
            </a:r>
            <a:r>
              <a:rPr lang="en-US" dirty="0" smtClean="0"/>
              <a:t>which you </a:t>
            </a:r>
            <a:r>
              <a:rPr lang="en-US" dirty="0"/>
              <a:t>type text entries to communicate with the computer’s operating system</a:t>
            </a:r>
            <a:endParaRPr lang="en-US" b="1" dirty="0" smtClean="0"/>
          </a:p>
          <a:p>
            <a:pPr lvl="1"/>
            <a:r>
              <a:rPr lang="en-US" dirty="0"/>
              <a:t>A </a:t>
            </a:r>
            <a:r>
              <a:rPr lang="en-US" b="1" dirty="0"/>
              <a:t>graphical user interface</a:t>
            </a:r>
            <a:r>
              <a:rPr lang="en-US" dirty="0"/>
              <a:t>, or </a:t>
            </a:r>
            <a:r>
              <a:rPr lang="en-US" b="1" dirty="0"/>
              <a:t>GUI</a:t>
            </a:r>
            <a:r>
              <a:rPr lang="en-US" dirty="0"/>
              <a:t> (pronounced gooey), allows users to interact with a program in a graphical </a:t>
            </a:r>
            <a:r>
              <a:rPr lang="en-US" dirty="0" smtClean="0"/>
              <a:t>environment</a:t>
            </a:r>
            <a:endParaRPr lang="en-US" dirty="0"/>
          </a:p>
        </p:txBody>
      </p:sp>
      <p:sp>
        <p:nvSpPr>
          <p:cNvPr id="5" name="Slide Number Placeholder 4"/>
          <p:cNvSpPr>
            <a:spLocks noGrp="1"/>
          </p:cNvSpPr>
          <p:nvPr>
            <p:ph type="sldNum" sz="quarter" idx="10"/>
          </p:nvPr>
        </p:nvSpPr>
        <p:spPr/>
        <p:txBody>
          <a:bodyPr/>
          <a:lstStyle/>
          <a:p>
            <a:pPr>
              <a:defRPr/>
            </a:pPr>
            <a:fld id="{913DE055-0548-413B-8CC0-6162D650DB8B}" type="slidenum">
              <a:rPr lang="en-US"/>
              <a:pPr>
                <a:defRPr/>
              </a:pPr>
              <a:t>30</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smtClean="0"/>
              <a:t>Understanding Programming Environments</a:t>
            </a:r>
            <a:endParaRPr lang="en-US" sz="1200" dirty="0" smtClean="0"/>
          </a:p>
        </p:txBody>
      </p:sp>
      <p:pic>
        <p:nvPicPr>
          <p:cNvPr id="6" name="Content Placeholder 5" descr="A C# number-doubling program in Notepad" title="Text Edito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600" y="1905000"/>
            <a:ext cx="7811214" cy="3505200"/>
          </a:xfrm>
        </p:spPr>
      </p:pic>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31</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smtClean="0"/>
              <a:t>Understanding Programming Environments </a:t>
            </a:r>
            <a:r>
              <a:rPr lang="en-US" sz="1200" dirty="0" smtClean="0"/>
              <a:t>(continued -1)</a:t>
            </a:r>
          </a:p>
        </p:txBody>
      </p:sp>
      <p:pic>
        <p:nvPicPr>
          <p:cNvPr id="3" name="Content Placeholder 2" descr="A C# number-doubling program in Visual Studio" title="Integrated development environment (IDE) "/>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0200" y="1600200"/>
            <a:ext cx="5905500" cy="4446494"/>
          </a:xfrm>
        </p:spPr>
      </p:pic>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32</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4276588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z="4000" dirty="0" smtClean="0"/>
              <a:t>Understanding User Environments</a:t>
            </a:r>
            <a:endParaRPr lang="en-US" sz="1200" dirty="0" smtClean="0"/>
          </a:p>
        </p:txBody>
      </p:sp>
      <p:pic>
        <p:nvPicPr>
          <p:cNvPr id="3" name="Content Placeholder 2" descr="Executing a number-doubling program in a command-line environment" title="Using a command lin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2286000"/>
            <a:ext cx="7556502" cy="2514600"/>
          </a:xfrm>
        </p:spPr>
      </p:pic>
      <p:sp>
        <p:nvSpPr>
          <p:cNvPr id="5" name="Slide Number Placeholder 4"/>
          <p:cNvSpPr>
            <a:spLocks noGrp="1"/>
          </p:cNvSpPr>
          <p:nvPr>
            <p:ph type="sldNum" sz="quarter" idx="10"/>
          </p:nvPr>
        </p:nvSpPr>
        <p:spPr/>
        <p:txBody>
          <a:bodyPr/>
          <a:lstStyle/>
          <a:p>
            <a:pPr>
              <a:defRPr/>
            </a:pPr>
            <a:fld id="{E5431541-9FFA-4CC7-B75C-611B714DA88B}" type="slidenum">
              <a:rPr lang="en-US"/>
              <a:pPr>
                <a:defRPr/>
              </a:pPr>
              <a:t>33</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81000" y="274638"/>
            <a:ext cx="8305800" cy="1143000"/>
          </a:xfrm>
        </p:spPr>
        <p:txBody>
          <a:bodyPr/>
          <a:lstStyle/>
          <a:p>
            <a:pPr eaLnBrk="1" hangingPunct="1"/>
            <a:r>
              <a:rPr lang="en-US" sz="4000" dirty="0" smtClean="0"/>
              <a:t>Understanding User Environments </a:t>
            </a:r>
            <a:r>
              <a:rPr lang="en-US" sz="1200" dirty="0" smtClean="0"/>
              <a:t>(continued -1)</a:t>
            </a:r>
          </a:p>
        </p:txBody>
      </p:sp>
      <p:pic>
        <p:nvPicPr>
          <p:cNvPr id="3" name="Content Placeholder 2" descr="Executing a number-doubling program in a GUI environment" title="Using a GUI environment"/>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5400" y="2286000"/>
            <a:ext cx="6532099" cy="2854362"/>
          </a:xfrm>
        </p:spPr>
      </p:pic>
      <p:sp>
        <p:nvSpPr>
          <p:cNvPr id="5" name="Slide Number Placeholder 4"/>
          <p:cNvSpPr>
            <a:spLocks noGrp="1"/>
          </p:cNvSpPr>
          <p:nvPr>
            <p:ph type="sldNum" sz="quarter" idx="10"/>
          </p:nvPr>
        </p:nvSpPr>
        <p:spPr/>
        <p:txBody>
          <a:bodyPr/>
          <a:lstStyle/>
          <a:p>
            <a:pPr>
              <a:defRPr/>
            </a:pPr>
            <a:fld id="{F75DC41B-90E4-41AE-9A0E-D50DE71FD9A2}" type="slidenum">
              <a:rPr lang="en-US"/>
              <a:pPr>
                <a:defRPr/>
              </a:pPr>
              <a:t>34</a:t>
            </a:fld>
            <a:endParaRPr lang="en-US" dirty="0"/>
          </a:p>
        </p:txBody>
      </p:sp>
      <p:sp>
        <p:nvSpPr>
          <p:cNvPr id="7" name="Footer Placeholder 6"/>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z="4000" dirty="0" smtClean="0"/>
              <a:t>Understanding the Evolution</a:t>
            </a:r>
            <a:br>
              <a:rPr lang="en-US" sz="4000" dirty="0" smtClean="0"/>
            </a:br>
            <a:r>
              <a:rPr lang="en-US" sz="4000" dirty="0" smtClean="0"/>
              <a:t>of Programming Models</a:t>
            </a:r>
          </a:p>
        </p:txBody>
      </p:sp>
      <p:sp>
        <p:nvSpPr>
          <p:cNvPr id="47107" name="Content Placeholder 2"/>
          <p:cNvSpPr>
            <a:spLocks noGrp="1"/>
          </p:cNvSpPr>
          <p:nvPr>
            <p:ph idx="1"/>
          </p:nvPr>
        </p:nvSpPr>
        <p:spPr/>
        <p:txBody>
          <a:bodyPr/>
          <a:lstStyle/>
          <a:p>
            <a:pPr eaLnBrk="1" hangingPunct="1"/>
            <a:r>
              <a:rPr lang="en-US" dirty="0" smtClean="0"/>
              <a:t>People have been writing modern computer programs since the 1940s</a:t>
            </a:r>
          </a:p>
          <a:p>
            <a:pPr eaLnBrk="1" hangingPunct="1"/>
            <a:r>
              <a:rPr lang="en-US" dirty="0" smtClean="0"/>
              <a:t>Newer programming languages</a:t>
            </a:r>
          </a:p>
          <a:p>
            <a:pPr lvl="1" eaLnBrk="1" hangingPunct="1"/>
            <a:r>
              <a:rPr lang="en-US" dirty="0" smtClean="0"/>
              <a:t>Look much more like natural language </a:t>
            </a:r>
          </a:p>
          <a:p>
            <a:pPr lvl="1" eaLnBrk="1" hangingPunct="1"/>
            <a:r>
              <a:rPr lang="en-US" dirty="0" smtClean="0"/>
              <a:t>Are easier to use</a:t>
            </a:r>
          </a:p>
          <a:p>
            <a:pPr lvl="1" eaLnBrk="1" hangingPunct="1"/>
            <a:r>
              <a:rPr lang="en-US" dirty="0" smtClean="0"/>
              <a:t>Create self-contained modules or program segments that can be pieced together in a variety of ways</a:t>
            </a:r>
          </a:p>
        </p:txBody>
      </p:sp>
      <p:sp>
        <p:nvSpPr>
          <p:cNvPr id="5" name="Slide Number Placeholder 4"/>
          <p:cNvSpPr>
            <a:spLocks noGrp="1"/>
          </p:cNvSpPr>
          <p:nvPr>
            <p:ph type="sldNum" sz="quarter" idx="10"/>
          </p:nvPr>
        </p:nvSpPr>
        <p:spPr/>
        <p:txBody>
          <a:bodyPr/>
          <a:lstStyle/>
          <a:p>
            <a:pPr>
              <a:defRPr/>
            </a:pPr>
            <a:fld id="{4B4AD096-1898-4B47-8A56-946236A31F7E}" type="slidenum">
              <a:rPr lang="en-US"/>
              <a:pPr>
                <a:defRPr/>
              </a:pPr>
              <a:t>35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2"/>
          <p:cNvSpPr>
            <a:spLocks noGrp="1"/>
          </p:cNvSpPr>
          <p:nvPr>
            <p:ph type="title"/>
          </p:nvPr>
        </p:nvSpPr>
        <p:spPr/>
        <p:txBody>
          <a:bodyPr/>
          <a:lstStyle/>
          <a:p>
            <a:pPr eaLnBrk="1" hangingPunct="1"/>
            <a:r>
              <a:rPr lang="en-US" sz="4000" dirty="0" smtClean="0"/>
              <a:t>Understanding the Evolution</a:t>
            </a:r>
            <a:br>
              <a:rPr lang="en-US" sz="4000" dirty="0" smtClean="0"/>
            </a:br>
            <a:r>
              <a:rPr lang="en-US" sz="4000" dirty="0" smtClean="0"/>
              <a:t>of Programming Models </a:t>
            </a:r>
            <a:r>
              <a:rPr lang="en-US" sz="1200" dirty="0" smtClean="0"/>
              <a:t>(continued -1)</a:t>
            </a:r>
          </a:p>
        </p:txBody>
      </p:sp>
      <p:sp>
        <p:nvSpPr>
          <p:cNvPr id="48131" name="Content Placeholder 2"/>
          <p:cNvSpPr>
            <a:spLocks noGrp="1"/>
          </p:cNvSpPr>
          <p:nvPr>
            <p:ph idx="1"/>
          </p:nvPr>
        </p:nvSpPr>
        <p:spPr/>
        <p:txBody>
          <a:bodyPr/>
          <a:lstStyle/>
          <a:p>
            <a:pPr eaLnBrk="1" hangingPunct="1"/>
            <a:r>
              <a:rPr lang="en-US" dirty="0" smtClean="0"/>
              <a:t>Major models or paradigms used by programmers</a:t>
            </a:r>
          </a:p>
          <a:p>
            <a:pPr lvl="1" eaLnBrk="1" hangingPunct="1"/>
            <a:r>
              <a:rPr lang="en-US" sz="2800" b="1" dirty="0" smtClean="0"/>
              <a:t>Procedural programming	</a:t>
            </a:r>
          </a:p>
          <a:p>
            <a:pPr lvl="2" eaLnBrk="1" hangingPunct="1"/>
            <a:r>
              <a:rPr lang="en-US" sz="2800" dirty="0" smtClean="0"/>
              <a:t>Focuses on the procedures that programmers create</a:t>
            </a:r>
          </a:p>
          <a:p>
            <a:pPr lvl="1" eaLnBrk="1" hangingPunct="1"/>
            <a:r>
              <a:rPr lang="en-US" sz="2800" b="1" dirty="0" smtClean="0"/>
              <a:t>Object-oriented programming</a:t>
            </a:r>
          </a:p>
          <a:p>
            <a:pPr lvl="2" eaLnBrk="1" hangingPunct="1"/>
            <a:r>
              <a:rPr lang="en-US" sz="2800" dirty="0" smtClean="0"/>
              <a:t>Focuses on objects, or “things,” and describes their features (or attributes) and their behaviors</a:t>
            </a:r>
          </a:p>
        </p:txBody>
      </p:sp>
      <p:sp>
        <p:nvSpPr>
          <p:cNvPr id="5" name="Slide Number Placeholder 4"/>
          <p:cNvSpPr>
            <a:spLocks noGrp="1"/>
          </p:cNvSpPr>
          <p:nvPr>
            <p:ph type="sldNum" sz="quarter" idx="10"/>
          </p:nvPr>
        </p:nvSpPr>
        <p:spPr/>
        <p:txBody>
          <a:bodyPr/>
          <a:lstStyle/>
          <a:p>
            <a:pPr>
              <a:defRPr/>
            </a:pPr>
            <a:fld id="{1E8D8F0C-4A55-4BF2-A65F-17183EBC9697}" type="slidenum">
              <a:rPr lang="en-US"/>
              <a:pPr>
                <a:defRPr/>
              </a:pPr>
              <a:t>36</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Summary</a:t>
            </a:r>
          </a:p>
        </p:txBody>
      </p:sp>
      <p:sp>
        <p:nvSpPr>
          <p:cNvPr id="49155" name="Content Placeholder 2"/>
          <p:cNvSpPr>
            <a:spLocks noGrp="1"/>
          </p:cNvSpPr>
          <p:nvPr>
            <p:ph idx="1"/>
          </p:nvPr>
        </p:nvSpPr>
        <p:spPr/>
        <p:txBody>
          <a:bodyPr/>
          <a:lstStyle/>
          <a:p>
            <a:pPr eaLnBrk="1" hangingPunct="1"/>
            <a:r>
              <a:rPr lang="en-US" dirty="0" smtClean="0"/>
              <a:t>Hardware and software accomplish input, processing, and output</a:t>
            </a:r>
          </a:p>
          <a:p>
            <a:pPr eaLnBrk="1" hangingPunct="1"/>
            <a:r>
              <a:rPr lang="en-US" dirty="0" smtClean="0"/>
              <a:t>Logic must be developed correctly</a:t>
            </a:r>
          </a:p>
          <a:p>
            <a:pPr eaLnBrk="1" hangingPunct="1"/>
            <a:r>
              <a:rPr lang="en-US" dirty="0" smtClean="0"/>
              <a:t>Logical errors are much more difficult to locate than syntax errors</a:t>
            </a:r>
          </a:p>
          <a:p>
            <a:pPr eaLnBrk="1" hangingPunct="1"/>
            <a:r>
              <a:rPr lang="en-US" dirty="0" smtClean="0"/>
              <a:t>Use flowcharts and pseudocode to plan the logic</a:t>
            </a:r>
          </a:p>
          <a:p>
            <a:pPr eaLnBrk="1" hangingPunct="1"/>
            <a:r>
              <a:rPr lang="en-US" dirty="0" smtClean="0"/>
              <a:t>Avoid infinite loops by testing for a sentinel value</a:t>
            </a:r>
          </a:p>
          <a:p>
            <a:pPr eaLnBrk="1" hangingPunct="1"/>
            <a:r>
              <a:rPr lang="en-US" dirty="0" smtClean="0"/>
              <a:t>Use a text editor or an IDE to enter your program statements</a:t>
            </a:r>
          </a:p>
          <a:p>
            <a:pPr eaLnBrk="1" hangingPunct="1"/>
            <a:endParaRPr lang="en-US" dirty="0" smtClean="0"/>
          </a:p>
          <a:p>
            <a:pPr marL="0" indent="0" eaLnBrk="1" hangingPunct="1">
              <a:buNone/>
            </a:pPr>
            <a:endParaRPr lang="en-US" dirty="0" smtClean="0"/>
          </a:p>
        </p:txBody>
      </p:sp>
      <p:sp>
        <p:nvSpPr>
          <p:cNvPr id="5" name="Slide Number Placeholder 4"/>
          <p:cNvSpPr>
            <a:spLocks noGrp="1"/>
          </p:cNvSpPr>
          <p:nvPr>
            <p:ph type="sldNum" sz="quarter" idx="10"/>
          </p:nvPr>
        </p:nvSpPr>
        <p:spPr/>
        <p:txBody>
          <a:bodyPr/>
          <a:lstStyle/>
          <a:p>
            <a:pPr>
              <a:defRPr/>
            </a:pPr>
            <a:fld id="{C2144DBC-4DCA-4B72-A917-72936F176076}" type="slidenum">
              <a:rPr lang="en-US"/>
              <a:pPr>
                <a:defRPr/>
              </a:pPr>
              <a:t>37</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dirty="0"/>
              <a:t>Understanding Computer Systems </a:t>
            </a:r>
            <a:r>
              <a:rPr lang="en-US" sz="1100" dirty="0"/>
              <a:t>(</a:t>
            </a:r>
            <a:r>
              <a:rPr lang="en-US" sz="1100" dirty="0" smtClean="0"/>
              <a:t>continued -1)</a:t>
            </a:r>
          </a:p>
        </p:txBody>
      </p:sp>
      <p:sp>
        <p:nvSpPr>
          <p:cNvPr id="15363" name="Content Placeholder 8"/>
          <p:cNvSpPr>
            <a:spLocks noGrp="1"/>
          </p:cNvSpPr>
          <p:nvPr>
            <p:ph idx="1"/>
          </p:nvPr>
        </p:nvSpPr>
        <p:spPr/>
        <p:txBody>
          <a:bodyPr/>
          <a:lstStyle/>
          <a:p>
            <a:pPr lvl="1" eaLnBrk="1" hangingPunct="1"/>
            <a:r>
              <a:rPr lang="en-US" b="1" dirty="0" smtClean="0"/>
              <a:t>Application software </a:t>
            </a:r>
            <a:r>
              <a:rPr lang="en-US" dirty="0" smtClean="0"/>
              <a:t>such as word processing, spreadsheets, payroll and inventory, even games, app</a:t>
            </a:r>
          </a:p>
          <a:p>
            <a:pPr lvl="1" eaLnBrk="1" hangingPunct="1"/>
            <a:r>
              <a:rPr lang="en-US" b="1" dirty="0" smtClean="0"/>
              <a:t>System software </a:t>
            </a:r>
            <a:r>
              <a:rPr lang="en-US" dirty="0" smtClean="0"/>
              <a:t>such as operating systems like Windows, Linux, or UNIX, Google Android and Apple IOS</a:t>
            </a:r>
          </a:p>
          <a:p>
            <a:pPr eaLnBrk="1" hangingPunct="1"/>
            <a:r>
              <a:rPr lang="en-US" dirty="0" smtClean="0"/>
              <a:t>Computer hardware and software accomplish three major operations</a:t>
            </a:r>
          </a:p>
          <a:p>
            <a:pPr lvl="1" eaLnBrk="1" hangingPunct="1"/>
            <a:r>
              <a:rPr lang="en-US" b="1" dirty="0" smtClean="0"/>
              <a:t>Input</a:t>
            </a:r>
          </a:p>
          <a:p>
            <a:pPr lvl="2" eaLnBrk="1" hangingPunct="1"/>
            <a:r>
              <a:rPr lang="en-US" b="1" dirty="0" smtClean="0"/>
              <a:t>Data</a:t>
            </a:r>
            <a:r>
              <a:rPr lang="en-US" dirty="0" smtClean="0"/>
              <a:t> </a:t>
            </a:r>
            <a:r>
              <a:rPr lang="en-US" b="1" dirty="0" smtClean="0"/>
              <a:t>items</a:t>
            </a:r>
            <a:r>
              <a:rPr lang="en-US" dirty="0" smtClean="0"/>
              <a:t> such as text, numbers, images, and sound</a:t>
            </a:r>
          </a:p>
          <a:p>
            <a:pPr lvl="1" eaLnBrk="1" hangingPunct="1"/>
            <a:r>
              <a:rPr lang="en-US" b="1" dirty="0" smtClean="0"/>
              <a:t>Processing</a:t>
            </a:r>
          </a:p>
          <a:p>
            <a:pPr lvl="2" eaLnBrk="1" hangingPunct="1"/>
            <a:r>
              <a:rPr lang="en-US" dirty="0" smtClean="0"/>
              <a:t>Calculations and comparisons performed by the </a:t>
            </a:r>
            <a:r>
              <a:rPr lang="en-US" b="1" dirty="0" smtClean="0"/>
              <a:t>central processing unit </a:t>
            </a:r>
            <a:r>
              <a:rPr lang="en-US" dirty="0" smtClean="0"/>
              <a:t>(</a:t>
            </a:r>
            <a:r>
              <a:rPr lang="en-US" b="1" dirty="0" smtClean="0"/>
              <a:t>CPU</a:t>
            </a:r>
            <a:r>
              <a:rPr lang="en-US" dirty="0" smtClean="0"/>
              <a:t>)</a:t>
            </a:r>
          </a:p>
        </p:txBody>
      </p:sp>
      <p:sp>
        <p:nvSpPr>
          <p:cNvPr id="5" name="Slide Number Placeholder 4"/>
          <p:cNvSpPr>
            <a:spLocks noGrp="1"/>
          </p:cNvSpPr>
          <p:nvPr>
            <p:ph type="sldNum" sz="quarter" idx="10"/>
          </p:nvPr>
        </p:nvSpPr>
        <p:spPr/>
        <p:txBody>
          <a:bodyPr/>
          <a:lstStyle/>
          <a:p>
            <a:pPr>
              <a:defRPr/>
            </a:pPr>
            <a:fld id="{7DB25C59-5712-42B6-9110-4181B1D207A3}" type="slidenum">
              <a:rPr lang="en-US"/>
              <a:pPr>
                <a:defRPr/>
              </a:pPr>
              <a:t>4</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dirty="0"/>
              <a:t>Understanding Computer </a:t>
            </a:r>
            <a:r>
              <a:rPr lang="en-US" sz="4000" dirty="0" smtClean="0"/>
              <a:t>Systems </a:t>
            </a:r>
            <a:r>
              <a:rPr lang="en-US" sz="1100" dirty="0" smtClean="0"/>
              <a:t>(continued -2)</a:t>
            </a:r>
          </a:p>
        </p:txBody>
      </p:sp>
      <p:sp>
        <p:nvSpPr>
          <p:cNvPr id="16387" name="Content Placeholder 2"/>
          <p:cNvSpPr>
            <a:spLocks noGrp="1"/>
          </p:cNvSpPr>
          <p:nvPr>
            <p:ph idx="1"/>
          </p:nvPr>
        </p:nvSpPr>
        <p:spPr>
          <a:xfrm>
            <a:off x="457200" y="1371600"/>
            <a:ext cx="8229600" cy="4525963"/>
          </a:xfrm>
        </p:spPr>
        <p:txBody>
          <a:bodyPr/>
          <a:lstStyle/>
          <a:p>
            <a:pPr lvl="1" eaLnBrk="1" hangingPunct="1"/>
            <a:r>
              <a:rPr lang="en-US" b="1" dirty="0" smtClean="0"/>
              <a:t>Output</a:t>
            </a:r>
            <a:r>
              <a:rPr lang="en-US" dirty="0" smtClean="0"/>
              <a:t> </a:t>
            </a:r>
          </a:p>
          <a:p>
            <a:pPr lvl="2" eaLnBrk="1" hangingPunct="1"/>
            <a:r>
              <a:rPr lang="en-US" dirty="0" smtClean="0"/>
              <a:t>Resulting </a:t>
            </a:r>
            <a:r>
              <a:rPr lang="en-US" b="1" dirty="0" smtClean="0"/>
              <a:t>information</a:t>
            </a:r>
            <a:r>
              <a:rPr lang="en-US" dirty="0" smtClean="0"/>
              <a:t> that is sent to a printer, </a:t>
            </a:r>
            <a:br>
              <a:rPr lang="en-US" dirty="0" smtClean="0"/>
            </a:br>
            <a:r>
              <a:rPr lang="en-US" dirty="0" smtClean="0"/>
              <a:t>a monitor, or </a:t>
            </a:r>
            <a:r>
              <a:rPr lang="en-US" b="1" dirty="0" smtClean="0"/>
              <a:t>storage devices</a:t>
            </a:r>
            <a:r>
              <a:rPr lang="en-US" dirty="0" smtClean="0"/>
              <a:t> after processing</a:t>
            </a:r>
          </a:p>
          <a:p>
            <a:pPr lvl="2" eaLnBrk="1" hangingPunct="1"/>
            <a:r>
              <a:rPr lang="en-US" dirty="0" smtClean="0"/>
              <a:t>A </a:t>
            </a:r>
            <a:r>
              <a:rPr lang="en-US" b="1" dirty="0" smtClean="0"/>
              <a:t>cloud</a:t>
            </a:r>
            <a:r>
              <a:rPr lang="en-US" dirty="0" smtClean="0"/>
              <a:t> based device is accessed through the Internet</a:t>
            </a:r>
          </a:p>
          <a:p>
            <a:pPr eaLnBrk="1" hangingPunct="1"/>
            <a:r>
              <a:rPr lang="en-US" b="1" dirty="0" smtClean="0"/>
              <a:t>Programming language</a:t>
            </a:r>
          </a:p>
          <a:p>
            <a:pPr lvl="1" eaLnBrk="1" hangingPunct="1"/>
            <a:r>
              <a:rPr lang="en-US" sz="2000" dirty="0"/>
              <a:t>Used to write computer instructions called </a:t>
            </a:r>
            <a:r>
              <a:rPr lang="en-US" b="1" dirty="0" smtClean="0"/>
              <a:t>program code</a:t>
            </a:r>
          </a:p>
          <a:p>
            <a:pPr lvl="1" eaLnBrk="1" hangingPunct="1"/>
            <a:r>
              <a:rPr lang="en-US" sz="2000" dirty="0"/>
              <a:t>Writing instructions is called </a:t>
            </a:r>
            <a:r>
              <a:rPr lang="en-US" b="1" dirty="0" smtClean="0"/>
              <a:t>coding the program</a:t>
            </a:r>
          </a:p>
          <a:p>
            <a:pPr lvl="1" eaLnBrk="1" hangingPunct="1"/>
            <a:r>
              <a:rPr lang="en-US" dirty="0" smtClean="0"/>
              <a:t>Examples</a:t>
            </a:r>
          </a:p>
          <a:p>
            <a:pPr lvl="2" eaLnBrk="1" hangingPunct="1"/>
            <a:r>
              <a:rPr lang="en-US" dirty="0" smtClean="0"/>
              <a:t>Visual Basic, C#, C++, or Java</a:t>
            </a:r>
          </a:p>
          <a:p>
            <a:pPr eaLnBrk="1" hangingPunct="1"/>
            <a:r>
              <a:rPr lang="en-US" b="1" dirty="0" smtClean="0"/>
              <a:t>Syntax</a:t>
            </a:r>
          </a:p>
          <a:p>
            <a:pPr lvl="1" eaLnBrk="1" hangingPunct="1"/>
            <a:r>
              <a:rPr lang="en-US" sz="2000" dirty="0"/>
              <a:t>Rules governing word usage and punctuation</a:t>
            </a:r>
          </a:p>
          <a:p>
            <a:pPr lvl="1" eaLnBrk="1" hangingPunct="1"/>
            <a:r>
              <a:rPr lang="en-US" sz="2000" dirty="0"/>
              <a:t>Mistakes in a language’s usage are </a:t>
            </a:r>
            <a:r>
              <a:rPr lang="en-US" sz="2000" b="1" dirty="0"/>
              <a:t>syntax </a:t>
            </a:r>
            <a:r>
              <a:rPr lang="en-US" sz="2000" b="1" dirty="0" smtClean="0"/>
              <a:t>errors</a:t>
            </a:r>
            <a:endParaRPr lang="en-US" sz="2000" b="1" dirty="0"/>
          </a:p>
          <a:p>
            <a:pPr marL="457200" lvl="1" indent="0" eaLnBrk="1" hangingPunct="1">
              <a:buNone/>
            </a:pPr>
            <a:endParaRPr lang="en-US" sz="2000" b="1" dirty="0" smtClean="0"/>
          </a:p>
        </p:txBody>
      </p:sp>
      <p:sp>
        <p:nvSpPr>
          <p:cNvPr id="5" name="Slide Number Placeholder 4"/>
          <p:cNvSpPr>
            <a:spLocks noGrp="1"/>
          </p:cNvSpPr>
          <p:nvPr>
            <p:ph type="sldNum" sz="quarter" idx="10"/>
          </p:nvPr>
        </p:nvSpPr>
        <p:spPr/>
        <p:txBody>
          <a:bodyPr/>
          <a:lstStyle/>
          <a:p>
            <a:pPr>
              <a:defRPr/>
            </a:pPr>
            <a:fld id="{75617BD5-4D19-49D5-9A4A-F6B80AB592BA}" type="slidenum">
              <a:rPr lang="en-US"/>
              <a:pPr>
                <a:defRPr/>
              </a:pPr>
              <a:t>5</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dirty="0"/>
              <a:t>Understanding Computer Systems </a:t>
            </a:r>
            <a:r>
              <a:rPr lang="en-US" sz="1100" dirty="0" smtClean="0"/>
              <a:t>(continued -3)</a:t>
            </a:r>
          </a:p>
        </p:txBody>
      </p:sp>
      <p:sp>
        <p:nvSpPr>
          <p:cNvPr id="17411" name="Content Placeholder 2"/>
          <p:cNvSpPr>
            <a:spLocks noGrp="1"/>
          </p:cNvSpPr>
          <p:nvPr>
            <p:ph idx="1"/>
          </p:nvPr>
        </p:nvSpPr>
        <p:spPr>
          <a:xfrm>
            <a:off x="228600" y="1295400"/>
            <a:ext cx="8686800" cy="4525963"/>
          </a:xfrm>
        </p:spPr>
        <p:txBody>
          <a:bodyPr/>
          <a:lstStyle/>
          <a:p>
            <a:pPr eaLnBrk="1" hangingPunct="1"/>
            <a:r>
              <a:rPr lang="en-US" b="1" dirty="0" smtClean="0"/>
              <a:t>Computer memory</a:t>
            </a:r>
          </a:p>
          <a:p>
            <a:pPr lvl="1" eaLnBrk="1" hangingPunct="1"/>
            <a:r>
              <a:rPr lang="en-US" sz="2000" dirty="0" smtClean="0"/>
              <a:t>Computer’s temporary, internal storage – </a:t>
            </a:r>
            <a:r>
              <a:rPr lang="en-US" sz="2000" b="1" dirty="0" smtClean="0"/>
              <a:t>random access memory</a:t>
            </a:r>
            <a:r>
              <a:rPr lang="en-US" sz="2000" dirty="0" smtClean="0"/>
              <a:t> (</a:t>
            </a:r>
            <a:r>
              <a:rPr lang="en-US" sz="2000" b="1" dirty="0" smtClean="0"/>
              <a:t>RAM</a:t>
            </a:r>
            <a:r>
              <a:rPr lang="en-US" sz="2000" dirty="0" smtClean="0"/>
              <a:t>)</a:t>
            </a:r>
          </a:p>
          <a:p>
            <a:pPr lvl="1" eaLnBrk="1" hangingPunct="1"/>
            <a:r>
              <a:rPr lang="en-US" sz="2000" b="1" dirty="0" smtClean="0"/>
              <a:t>Volatile </a:t>
            </a:r>
            <a:r>
              <a:rPr lang="en-US" sz="2000" dirty="0" smtClean="0"/>
              <a:t>memory – lost when the power is off</a:t>
            </a:r>
          </a:p>
          <a:p>
            <a:pPr eaLnBrk="1" hangingPunct="1"/>
            <a:r>
              <a:rPr lang="en-US" dirty="0" smtClean="0"/>
              <a:t>Permanent storage devices</a:t>
            </a:r>
          </a:p>
          <a:p>
            <a:pPr lvl="1" eaLnBrk="1" hangingPunct="1"/>
            <a:r>
              <a:rPr lang="en-US" sz="2000" b="1" dirty="0" smtClean="0"/>
              <a:t>Nonvolatile</a:t>
            </a:r>
            <a:r>
              <a:rPr lang="en-US" sz="2000" dirty="0" smtClean="0"/>
              <a:t> memory</a:t>
            </a:r>
          </a:p>
          <a:p>
            <a:pPr eaLnBrk="1" hangingPunct="1"/>
            <a:r>
              <a:rPr lang="en-US" b="1" dirty="0" smtClean="0"/>
              <a:t>Compiler </a:t>
            </a:r>
            <a:r>
              <a:rPr lang="en-US" dirty="0" smtClean="0"/>
              <a:t>or </a:t>
            </a:r>
            <a:r>
              <a:rPr lang="en-US" b="1" dirty="0" smtClean="0"/>
              <a:t>interpreter</a:t>
            </a:r>
          </a:p>
          <a:p>
            <a:pPr lvl="1" eaLnBrk="1" hangingPunct="1"/>
            <a:r>
              <a:rPr lang="en-US" sz="2000" dirty="0" smtClean="0"/>
              <a:t>Translates </a:t>
            </a:r>
            <a:r>
              <a:rPr lang="en-US" sz="2000" b="1" dirty="0" smtClean="0"/>
              <a:t>source code </a:t>
            </a:r>
            <a:r>
              <a:rPr lang="en-US" sz="2000" dirty="0" smtClean="0"/>
              <a:t>into </a:t>
            </a:r>
            <a:r>
              <a:rPr lang="en-US" sz="2000" b="1" dirty="0" smtClean="0"/>
              <a:t>machine language </a:t>
            </a:r>
            <a:r>
              <a:rPr lang="en-US" sz="2000" dirty="0" smtClean="0"/>
              <a:t>(</a:t>
            </a:r>
            <a:r>
              <a:rPr lang="en-US" sz="2000" b="1" dirty="0" smtClean="0"/>
              <a:t>binary language</a:t>
            </a:r>
            <a:r>
              <a:rPr lang="en-US" sz="2000" dirty="0" smtClean="0"/>
              <a:t>) statements called </a:t>
            </a:r>
            <a:r>
              <a:rPr lang="en-US" sz="2000" b="1" dirty="0" smtClean="0"/>
              <a:t>object code</a:t>
            </a:r>
          </a:p>
          <a:p>
            <a:pPr lvl="1" eaLnBrk="1" hangingPunct="1"/>
            <a:r>
              <a:rPr lang="en-US" sz="2000" dirty="0" smtClean="0"/>
              <a:t>Checks for syntax errors</a:t>
            </a:r>
          </a:p>
          <a:p>
            <a:pPr eaLnBrk="1" hangingPunct="1"/>
            <a:r>
              <a:rPr lang="en-US" dirty="0"/>
              <a:t>Program </a:t>
            </a:r>
            <a:r>
              <a:rPr lang="en-US" b="1" dirty="0"/>
              <a:t>executes</a:t>
            </a:r>
            <a:r>
              <a:rPr lang="en-US" dirty="0"/>
              <a:t> or </a:t>
            </a:r>
            <a:r>
              <a:rPr lang="en-US" b="1" dirty="0"/>
              <a:t>runs</a:t>
            </a:r>
          </a:p>
          <a:p>
            <a:pPr lvl="1" eaLnBrk="1" hangingPunct="1"/>
            <a:r>
              <a:rPr lang="en-US" sz="2000" dirty="0"/>
              <a:t>Input will be accepted, some processing will occur, and results will be </a:t>
            </a:r>
            <a:r>
              <a:rPr lang="en-US" sz="2000" dirty="0" smtClean="0"/>
              <a:t>output</a:t>
            </a:r>
          </a:p>
        </p:txBody>
      </p:sp>
      <p:sp>
        <p:nvSpPr>
          <p:cNvPr id="5" name="Slide Number Placeholder 4"/>
          <p:cNvSpPr>
            <a:spLocks noGrp="1"/>
          </p:cNvSpPr>
          <p:nvPr>
            <p:ph type="sldNum" sz="quarter" idx="10"/>
          </p:nvPr>
        </p:nvSpPr>
        <p:spPr/>
        <p:txBody>
          <a:bodyPr/>
          <a:lstStyle/>
          <a:p>
            <a:pPr>
              <a:defRPr/>
            </a:pPr>
            <a:fld id="{6953289E-20C5-4223-9704-2966AE8F9358}" type="slidenum">
              <a:rPr lang="en-US"/>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dirty="0" smtClean="0"/>
              <a:t>Understanding Simple Program Logic</a:t>
            </a:r>
          </a:p>
        </p:txBody>
      </p:sp>
      <p:sp>
        <p:nvSpPr>
          <p:cNvPr id="18435" name="Content Placeholder 8"/>
          <p:cNvSpPr>
            <a:spLocks noGrp="1"/>
          </p:cNvSpPr>
          <p:nvPr>
            <p:ph idx="1"/>
          </p:nvPr>
        </p:nvSpPr>
        <p:spPr>
          <a:xfrm>
            <a:off x="457200" y="1341437"/>
            <a:ext cx="8229600" cy="4525963"/>
          </a:xfrm>
        </p:spPr>
        <p:txBody>
          <a:bodyPr/>
          <a:lstStyle/>
          <a:p>
            <a:pPr eaLnBrk="1" hangingPunct="1"/>
            <a:r>
              <a:rPr lang="en-US" dirty="0" smtClean="0"/>
              <a:t>Programs with syntax errors cannot execute</a:t>
            </a:r>
          </a:p>
          <a:p>
            <a:pPr eaLnBrk="1" hangingPunct="1"/>
            <a:r>
              <a:rPr lang="en-US" b="1" dirty="0" smtClean="0"/>
              <a:t>Logical errors</a:t>
            </a:r>
          </a:p>
          <a:p>
            <a:pPr lvl="1" eaLnBrk="1" hangingPunct="1"/>
            <a:r>
              <a:rPr lang="en-US" dirty="0" smtClean="0"/>
              <a:t>Errors in program logic produce incorrect output</a:t>
            </a:r>
          </a:p>
          <a:p>
            <a:pPr eaLnBrk="1" hangingPunct="1"/>
            <a:r>
              <a:rPr lang="en-US" b="1" dirty="0" smtClean="0"/>
              <a:t>Logic</a:t>
            </a:r>
            <a:r>
              <a:rPr lang="en-US" dirty="0" smtClean="0"/>
              <a:t> of the computer program</a:t>
            </a:r>
          </a:p>
          <a:p>
            <a:pPr lvl="1" eaLnBrk="1" hangingPunct="1"/>
            <a:r>
              <a:rPr lang="en-US" dirty="0" smtClean="0"/>
              <a:t>Sequence of specific instructions in specific order</a:t>
            </a:r>
          </a:p>
          <a:p>
            <a:pPr eaLnBrk="1" hangingPunct="1"/>
            <a:r>
              <a:rPr lang="en-US" b="1" dirty="0" smtClean="0"/>
              <a:t>Variable </a:t>
            </a:r>
          </a:p>
          <a:p>
            <a:pPr lvl="1" eaLnBrk="1" hangingPunct="1"/>
            <a:r>
              <a:rPr lang="en-US" dirty="0" smtClean="0"/>
              <a:t>Named memory location whose value can vary</a:t>
            </a:r>
          </a:p>
        </p:txBody>
      </p:sp>
      <p:sp>
        <p:nvSpPr>
          <p:cNvPr id="5" name="Slide Number Placeholder 4"/>
          <p:cNvSpPr>
            <a:spLocks noGrp="1"/>
          </p:cNvSpPr>
          <p:nvPr>
            <p:ph type="sldNum" sz="quarter" idx="10"/>
          </p:nvPr>
        </p:nvSpPr>
        <p:spPr/>
        <p:txBody>
          <a:bodyPr/>
          <a:lstStyle/>
          <a:p>
            <a:pPr>
              <a:defRPr/>
            </a:pPr>
            <a:fld id="{13E5746B-76CA-47A8-B3C3-66375F446A49}" type="slidenum">
              <a:rPr lang="en-US"/>
              <a:pPr>
                <a:defRPr/>
              </a:pPr>
              <a:t>7</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smtClean="0"/>
              <a:t>Understanding the Program</a:t>
            </a:r>
            <a:br>
              <a:rPr lang="en-US" sz="4000" dirty="0" smtClean="0"/>
            </a:br>
            <a:r>
              <a:rPr lang="en-US" sz="4000" dirty="0" smtClean="0"/>
              <a:t>Development Cycle</a:t>
            </a:r>
          </a:p>
        </p:txBody>
      </p:sp>
      <p:sp>
        <p:nvSpPr>
          <p:cNvPr id="19459" name="Content Placeholder 8"/>
          <p:cNvSpPr>
            <a:spLocks noGrp="1"/>
          </p:cNvSpPr>
          <p:nvPr>
            <p:ph idx="1"/>
          </p:nvPr>
        </p:nvSpPr>
        <p:spPr/>
        <p:txBody>
          <a:bodyPr/>
          <a:lstStyle/>
          <a:p>
            <a:pPr eaLnBrk="1" hangingPunct="1"/>
            <a:r>
              <a:rPr lang="en-US" b="1" dirty="0" smtClean="0"/>
              <a:t>Program development cycle</a:t>
            </a:r>
          </a:p>
          <a:p>
            <a:pPr lvl="1" eaLnBrk="1" hangingPunct="1"/>
            <a:r>
              <a:rPr lang="en-US" dirty="0" smtClean="0"/>
              <a:t>Understand the problem</a:t>
            </a:r>
          </a:p>
          <a:p>
            <a:pPr lvl="1" eaLnBrk="1" hangingPunct="1"/>
            <a:r>
              <a:rPr lang="en-US" dirty="0" smtClean="0"/>
              <a:t>Plan the logic</a:t>
            </a:r>
          </a:p>
          <a:p>
            <a:pPr lvl="1" eaLnBrk="1" hangingPunct="1"/>
            <a:r>
              <a:rPr lang="en-US" dirty="0" smtClean="0"/>
              <a:t>Code the program</a:t>
            </a:r>
          </a:p>
          <a:p>
            <a:pPr lvl="1" eaLnBrk="1" hangingPunct="1"/>
            <a:r>
              <a:rPr lang="en-US" dirty="0" smtClean="0"/>
              <a:t>Use software (a compiler or interpreter) to translate the program into machine language</a:t>
            </a:r>
          </a:p>
          <a:p>
            <a:pPr lvl="1" eaLnBrk="1" hangingPunct="1"/>
            <a:r>
              <a:rPr lang="en-US" dirty="0" smtClean="0"/>
              <a:t>Test the program</a:t>
            </a:r>
          </a:p>
          <a:p>
            <a:pPr lvl="1" eaLnBrk="1" hangingPunct="1"/>
            <a:r>
              <a:rPr lang="en-US" dirty="0" smtClean="0"/>
              <a:t>Put the program into production</a:t>
            </a:r>
          </a:p>
          <a:p>
            <a:pPr lvl="1" eaLnBrk="1" hangingPunct="1"/>
            <a:r>
              <a:rPr lang="en-US" dirty="0" smtClean="0"/>
              <a:t>Maintain the program</a:t>
            </a:r>
          </a:p>
        </p:txBody>
      </p:sp>
      <p:sp>
        <p:nvSpPr>
          <p:cNvPr id="5" name="Slide Number Placeholder 4"/>
          <p:cNvSpPr>
            <a:spLocks noGrp="1"/>
          </p:cNvSpPr>
          <p:nvPr>
            <p:ph type="sldNum" sz="quarter" idx="10"/>
          </p:nvPr>
        </p:nvSpPr>
        <p:spPr/>
        <p:txBody>
          <a:bodyPr/>
          <a:lstStyle/>
          <a:p>
            <a:pPr>
              <a:defRPr/>
            </a:pPr>
            <a:fld id="{079878F5-57C9-4D88-821D-59721807F1C6}" type="slidenum">
              <a:rPr lang="en-US"/>
              <a:pPr>
                <a:defRPr/>
              </a:pPr>
              <a:t>8</a:t>
            </a:fld>
            <a:endParaRPr lang="en-US" dirty="0"/>
          </a:p>
        </p:txBody>
      </p:sp>
      <p:sp>
        <p:nvSpPr>
          <p:cNvPr id="6" name="Footer Placeholder 5"/>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dirty="0" smtClean="0"/>
              <a:t>Understanding the Program</a:t>
            </a:r>
            <a:br>
              <a:rPr lang="en-US" sz="4000" dirty="0" smtClean="0"/>
            </a:br>
            <a:r>
              <a:rPr lang="en-US" sz="4000" dirty="0" smtClean="0"/>
              <a:t>Development Cycle </a:t>
            </a:r>
            <a:r>
              <a:rPr lang="en-US" sz="1200" dirty="0" smtClean="0"/>
              <a:t>(continued -1)</a:t>
            </a:r>
          </a:p>
        </p:txBody>
      </p:sp>
      <p:sp>
        <p:nvSpPr>
          <p:cNvPr id="4" name="Slide Number Placeholder 3"/>
          <p:cNvSpPr>
            <a:spLocks noGrp="1"/>
          </p:cNvSpPr>
          <p:nvPr>
            <p:ph type="sldNum" sz="quarter" idx="11"/>
          </p:nvPr>
        </p:nvSpPr>
        <p:spPr/>
        <p:txBody>
          <a:bodyPr/>
          <a:lstStyle/>
          <a:p>
            <a:pPr>
              <a:defRPr/>
            </a:pPr>
            <a:fld id="{AF07960D-3CDC-4E1F-A3F2-519C9EEA074E}" type="slidenum">
              <a:rPr lang="en-US"/>
              <a:pPr>
                <a:defRPr/>
              </a:pPr>
              <a:t>9</a:t>
            </a:fld>
            <a:endParaRPr lang="en-US" dirty="0"/>
          </a:p>
        </p:txBody>
      </p:sp>
      <p:pic>
        <p:nvPicPr>
          <p:cNvPr id="2" name="Picture 1" descr="Understand the problem&#10;Plan the logic&#10;Code the program&#10;Use software (a compiler or interpreter) to translate the program into machine language&#10;Test the program&#10;Put the program into production&#10;Maintain the program&#10;" title="The program development cycl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9300" y="1565180"/>
            <a:ext cx="5105400" cy="4684955"/>
          </a:xfrm>
          <a:prstGeom prst="rect">
            <a:avLst/>
          </a:prstGeom>
        </p:spPr>
      </p:pic>
      <p:sp>
        <p:nvSpPr>
          <p:cNvPr id="7" name="Footer Placeholder 6"/>
          <p:cNvSpPr>
            <a:spLocks noGrp="1"/>
          </p:cNvSpPr>
          <p:nvPr>
            <p:ph type="ftr" sz="quarter" idx="12"/>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1567</Words>
  <Application>Microsoft Office PowerPoint</Application>
  <PresentationFormat>On-screen Show (4:3)</PresentationFormat>
  <Paragraphs>324</Paragraphs>
  <Slides>37</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Courier New</vt:lpstr>
      <vt:lpstr>Times New Roman</vt:lpstr>
      <vt:lpstr>1_Farrell_PLD</vt:lpstr>
      <vt:lpstr>Programming Logic and Design Ninth Edition</vt:lpstr>
      <vt:lpstr>Objectives</vt:lpstr>
      <vt:lpstr>Understanding Computer Systems</vt:lpstr>
      <vt:lpstr>Understanding Computer Systems (continued -1)</vt:lpstr>
      <vt:lpstr>Understanding Computer Systems (continued -2)</vt:lpstr>
      <vt:lpstr>Understanding Computer Systems (continued -3)</vt:lpstr>
      <vt:lpstr>Understanding Simple Program Logic</vt:lpstr>
      <vt:lpstr>Understanding the Program Development Cycle</vt:lpstr>
      <vt:lpstr>Understanding the Program Development Cycle (continued -1)</vt:lpstr>
      <vt:lpstr>Understanding the Problem</vt:lpstr>
      <vt:lpstr>Planning the Logic</vt:lpstr>
      <vt:lpstr>Coding the Program</vt:lpstr>
      <vt:lpstr>Using Software to Translate the Program into Machine Language</vt:lpstr>
      <vt:lpstr>Using Software to Translate the Program into Machine Language (continued -1)</vt:lpstr>
      <vt:lpstr>Testing the Program</vt:lpstr>
      <vt:lpstr>Putting the Program into Production</vt:lpstr>
      <vt:lpstr>Maintaining the Program</vt:lpstr>
      <vt:lpstr>Using Pseudocode Statements and Flowchart Symbols</vt:lpstr>
      <vt:lpstr>Writing Pseudocode</vt:lpstr>
      <vt:lpstr>Pseudocode Standards</vt:lpstr>
      <vt:lpstr>Pseudocode Standards (continued -1) </vt:lpstr>
      <vt:lpstr>Drawing Flowcharts</vt:lpstr>
      <vt:lpstr>Drawing Flowcharts (continued -1)</vt:lpstr>
      <vt:lpstr>Drawing Flowcharts (continued -2)</vt:lpstr>
      <vt:lpstr>Repeating Instructions</vt:lpstr>
      <vt:lpstr>Repeating Instructions (continued -1)</vt:lpstr>
      <vt:lpstr>Repeating Instructions (continued -2)</vt:lpstr>
      <vt:lpstr>Using a Sentinel Value to End a Program</vt:lpstr>
      <vt:lpstr>Using a Sentinel Value to End a Program (continued -1)</vt:lpstr>
      <vt:lpstr>Understanding Programming and User Environments</vt:lpstr>
      <vt:lpstr>Understanding Programming Environments</vt:lpstr>
      <vt:lpstr>Understanding Programming Environments (continued -1)</vt:lpstr>
      <vt:lpstr>Understanding User Environments</vt:lpstr>
      <vt:lpstr>Understanding User Environments (continued -1)</vt:lpstr>
      <vt:lpstr>Understanding the Evolution of Programming Models</vt:lpstr>
      <vt:lpstr>Understanding the Evolution of Programming Models (continued -1)</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1006</cp:revision>
  <dcterms:created xsi:type="dcterms:W3CDTF">2002-09-27T23:29:22Z</dcterms:created>
  <dcterms:modified xsi:type="dcterms:W3CDTF">2016-09-29T13:28:39Z</dcterms:modified>
</cp:coreProperties>
</file>