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23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232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40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58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59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386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14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4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78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330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04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6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BB901-8BD6-445D-B60F-978A06079839}" type="datetimeFigureOut">
              <a:rPr lang="en-IE" smtClean="0"/>
              <a:t>02/12/2016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B23C-EE25-4A26-B088-4FD9D2B832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679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539" t="8506" r="24706" b="14295"/>
          <a:stretch/>
        </p:blipFill>
        <p:spPr>
          <a:xfrm>
            <a:off x="2706625" y="431555"/>
            <a:ext cx="6263640" cy="5954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374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810" t="8537" r="22849" b="20997"/>
          <a:stretch/>
        </p:blipFill>
        <p:spPr>
          <a:xfrm>
            <a:off x="3014128" y="773115"/>
            <a:ext cx="6605360" cy="53533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327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267" t="7984" r="24225" b="29540"/>
          <a:stretch/>
        </p:blipFill>
        <p:spPr>
          <a:xfrm>
            <a:off x="1981200" y="152399"/>
            <a:ext cx="8242300" cy="6248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72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810" t="8221" r="23810" b="8985"/>
          <a:stretch/>
        </p:blipFill>
        <p:spPr>
          <a:xfrm>
            <a:off x="3136900" y="654242"/>
            <a:ext cx="5778500" cy="57084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670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365" t="8730" r="24365" b="17492"/>
          <a:stretch/>
        </p:blipFill>
        <p:spPr>
          <a:xfrm>
            <a:off x="2641600" y="306490"/>
            <a:ext cx="6832600" cy="6145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67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492" t="8222" r="24127" b="3906"/>
          <a:stretch/>
        </p:blipFill>
        <p:spPr>
          <a:xfrm>
            <a:off x="3340100" y="520700"/>
            <a:ext cx="5438609" cy="5702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156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349" t="11778" r="56270" b="53428"/>
          <a:stretch/>
        </p:blipFill>
        <p:spPr>
          <a:xfrm>
            <a:off x="3238501" y="495300"/>
            <a:ext cx="5667720" cy="58292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503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1663" t="8049" r="32701" b="21201"/>
          <a:stretch/>
        </p:blipFill>
        <p:spPr>
          <a:xfrm>
            <a:off x="3419856" y="266967"/>
            <a:ext cx="5038344" cy="6251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591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503" t="8540" r="22477" b="30060"/>
          <a:stretch/>
        </p:blipFill>
        <p:spPr>
          <a:xfrm>
            <a:off x="2066544" y="530045"/>
            <a:ext cx="8548208" cy="59621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975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562" t="8374" r="21981" b="25953"/>
          <a:stretch/>
        </p:blipFill>
        <p:spPr>
          <a:xfrm>
            <a:off x="2002536" y="491832"/>
            <a:ext cx="7955280" cy="57835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6138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K00223358</dc:creator>
  <cp:lastModifiedBy>K00223358</cp:lastModifiedBy>
  <cp:revision>2</cp:revision>
  <dcterms:created xsi:type="dcterms:W3CDTF">2016-12-02T16:44:51Z</dcterms:created>
  <dcterms:modified xsi:type="dcterms:W3CDTF">2016-12-02T16:58:46Z</dcterms:modified>
</cp:coreProperties>
</file>