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9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2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79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42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833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2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2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7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1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2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C1CE3-7C6A-4A79-80BD-787EF3B257A0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26005C-2B82-487D-BD4E-22C22445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7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5F3671-57A5-468B-B32C-09F8DD5BD497}"/>
              </a:ext>
            </a:extLst>
          </p:cNvPr>
          <p:cNvSpPr txBox="1"/>
          <p:nvPr/>
        </p:nvSpPr>
        <p:spPr>
          <a:xfrm>
            <a:off x="675312" y="3044279"/>
            <a:ext cx="8980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6000" b="1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Cluster district in Bangkok </a:t>
            </a:r>
            <a:endParaRPr lang="en-US" sz="6000" b="1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D82FA-C00D-4E88-B64E-518E6953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61"/>
            <a:ext cx="2809748" cy="19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Map with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2D008A-2981-479E-911C-03325CA4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69" y="2048705"/>
            <a:ext cx="67722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Conclusion and future directions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58CB4-BC1B-4012-8C65-85CF49576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61"/>
            <a:ext cx="2809748" cy="1942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8081E-5362-4259-AFCA-56A116B84D2E}"/>
              </a:ext>
            </a:extLst>
          </p:cNvPr>
          <p:cNvSpPr txBox="1"/>
          <p:nvPr/>
        </p:nvSpPr>
        <p:spPr>
          <a:xfrm>
            <a:off x="851482" y="1645532"/>
            <a:ext cx="85441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Built a clustering model for understanding the cluster of each district in Bangkok according to population density and social place density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Now, it’s only an approximate cluster. But this model is a good basis for improvement and adding more features to more precision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There are many factors if you are on decision what location you should buy or lend house or condo in Bangkok, for example, your work location, budget, etc. 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26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9B33F-2585-4B6A-890A-F689CA3D4678}"/>
              </a:ext>
            </a:extLst>
          </p:cNvPr>
          <p:cNvSpPr txBox="1"/>
          <p:nvPr/>
        </p:nvSpPr>
        <p:spPr>
          <a:xfrm>
            <a:off x="851483" y="880736"/>
            <a:ext cx="6098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dirty="0">
                <a:solidFill>
                  <a:srgbClr val="0070C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Cluster district in Bangkok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CA91E-2E1E-40E1-9121-8A07D7B2BA3A}"/>
              </a:ext>
            </a:extLst>
          </p:cNvPr>
          <p:cNvSpPr txBox="1"/>
          <p:nvPr/>
        </p:nvSpPr>
        <p:spPr>
          <a:xfrm>
            <a:off x="851482" y="1645532"/>
            <a:ext cx="854418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Bangkok have a lot of venues i.e. megamalls, modern spaces, golden temples and shrines, and floating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Bangkok is also very high-density population and very high traffic jams.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If, I want to buy a new house or condo in Bangkok, it is advantageous for me to cluster each district in Bangkok for decision what location is best to buy.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93039-637B-4715-A6F6-9887497A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61"/>
            <a:ext cx="2809748" cy="1942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4BF80-F07B-4007-9005-2C65F13E8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855" y="5261208"/>
            <a:ext cx="3975439" cy="18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6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09E6C-2E01-4AA4-B078-BC1A73F6376B}"/>
              </a:ext>
            </a:extLst>
          </p:cNvPr>
          <p:cNvSpPr txBox="1"/>
          <p:nvPr/>
        </p:nvSpPr>
        <p:spPr>
          <a:xfrm>
            <a:off x="851483" y="880736"/>
            <a:ext cx="6098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2800" dirty="0">
                <a:solidFill>
                  <a:srgbClr val="0070C0"/>
                </a:solidFill>
              </a:rPr>
              <a:t>Data acquisition and cleaning </a:t>
            </a:r>
            <a:endParaRPr lang="en-US" sz="2800" b="1" dirty="0">
              <a:solidFill>
                <a:srgbClr val="0070C0"/>
              </a:solidFill>
              <a:effectLst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B924B2-4B7F-4449-8442-37CD038FF7E7}"/>
              </a:ext>
            </a:extLst>
          </p:cNvPr>
          <p:cNvSpPr txBox="1"/>
          <p:nvPr/>
        </p:nvSpPr>
        <p:spPr>
          <a:xfrm>
            <a:off x="851482" y="1645532"/>
            <a:ext cx="85441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craping common districts in Bangkok data from Wikipedia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Statistics data about area in each district in Bangkok and calculate density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Forsquare API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get the venues of each district in Bangkok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not too many public data related to demographic and social parameters. In many case, I setup my on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0731A-961B-49E8-9675-0ABB141F8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061"/>
            <a:ext cx="2809748" cy="194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2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7BD02D-0897-41E5-A304-24D48E1AC2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2100" y="2800692"/>
            <a:ext cx="3465115" cy="2109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2C5E36-CC16-4A87-8035-99BFE4BBCE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87881" y="2358301"/>
            <a:ext cx="3392721" cy="33799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Number of venue category in each district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8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Population density in each district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D3FEC0-B373-4A90-A263-5174C328F1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20181" y="2406533"/>
            <a:ext cx="347726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1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ea typeface="Calibri" panose="020F0502020204030204" pitchFamily="34" charset="0"/>
              </a:rPr>
              <a:t>Sample of t</a:t>
            </a:r>
            <a:r>
              <a:rPr lang="en-US" sz="2400" dirty="0">
                <a:solidFill>
                  <a:srgbClr val="0070C0"/>
                </a:solidFill>
                <a:effectLst/>
                <a:ea typeface="Calibri" panose="020F0502020204030204" pitchFamily="34" charset="0"/>
              </a:rPr>
              <a:t>op 10 venues in each district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C556B-A29D-4D64-87C7-08583DBA90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1483" y="2437540"/>
            <a:ext cx="8193524" cy="220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2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Elbow of K-Mean predict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74DEC-D06D-49F7-AE74-919C0ECB0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78" y="2410403"/>
            <a:ext cx="4166241" cy="2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0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Number of venues in each cluster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E4AAC-C7B4-43FC-8DBB-DDC4D31718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23546" y="2040199"/>
            <a:ext cx="5004033" cy="2172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9CAA0-C3E5-48C0-82B4-A79B2155BE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53988" y="4661797"/>
            <a:ext cx="2343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8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825AED-4923-40B9-A39F-2541C60A45AF}"/>
              </a:ext>
            </a:extLst>
          </p:cNvPr>
          <p:cNvSpPr txBox="1"/>
          <p:nvPr/>
        </p:nvSpPr>
        <p:spPr>
          <a:xfrm>
            <a:off x="851483" y="911513"/>
            <a:ext cx="700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Population density in range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2D7B9E-4170-41E0-8759-93CA604C64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7425" y="2363340"/>
            <a:ext cx="3625252" cy="289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582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264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Narongchai Jaroonpipatkul</dc:creator>
  <cp:lastModifiedBy>Narongchai Jaroonpipatkul</cp:lastModifiedBy>
  <cp:revision>10</cp:revision>
  <dcterms:created xsi:type="dcterms:W3CDTF">2021-05-04T10:59:27Z</dcterms:created>
  <dcterms:modified xsi:type="dcterms:W3CDTF">2021-05-04T13:06:07Z</dcterms:modified>
</cp:coreProperties>
</file>