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9" r:id="rId3"/>
    <p:sldId id="265" r:id="rId4"/>
    <p:sldId id="281" r:id="rId5"/>
    <p:sldId id="261" r:id="rId6"/>
    <p:sldId id="287" r:id="rId7"/>
    <p:sldId id="285" r:id="rId8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>
      <p:cViewPr varScale="1">
        <p:scale>
          <a:sx n="142" d="100"/>
          <a:sy n="142" d="100"/>
        </p:scale>
        <p:origin x="760" y="168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910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以我自身的经历来说，小学的时候语文老师的作业最多的就是抄写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78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489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91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86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795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7" name="文本框 38"/>
          <p:cNvSpPr txBox="1"/>
          <p:nvPr userDrawn="1"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795"/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slideLayout" Target="../slideLayouts/slideLayout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71537" y="1644679"/>
            <a:ext cx="936104" cy="1044116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1007604" y="2853012"/>
            <a:ext cx="4842992" cy="7571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solidFill>
                  <a:schemeClr val="accent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00~05</a:t>
            </a:r>
            <a:r>
              <a:rPr lang="zh-CN" altLang="en-US" sz="3600" dirty="0">
                <a:solidFill>
                  <a:schemeClr val="accent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后的忧虑和烦恼</a:t>
            </a: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971600" y="2779146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1243886" y="3558284"/>
            <a:ext cx="2185214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周侃    </a:t>
            </a:r>
            <a:r>
              <a:rPr lang="en-US" altLang="zh-CN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3150102454</a:t>
            </a:r>
            <a:endParaRPr lang="zh-CN" altLang="en-US" sz="1200" spc="3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3"/>
            </p:custDataLst>
          </p:nvPr>
        </p:nvSpPr>
        <p:spPr>
          <a:xfrm>
            <a:off x="2026163" y="1643383"/>
            <a:ext cx="3877985" cy="91595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时尚中黑简体" panose="01010104010101010101" pitchFamily="2" charset="-122"/>
              </a:rPr>
              <a:t>作业只抄一遍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4"/>
            </p:custDataLst>
          </p:nvPr>
        </p:nvSpPr>
        <p:spPr>
          <a:xfrm flipH="1" flipV="1">
            <a:off x="4004320" y="3039558"/>
            <a:ext cx="1899828" cy="675692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500"/>
                            </p:stCondLst>
                            <p:childTnLst>
                              <p:par>
                                <p:cTn id="4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9" grpId="0"/>
      <p:bldP spid="11" grpId="0"/>
      <p:bldP spid="1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椭圆 25"/>
          <p:cNvSpPr/>
          <p:nvPr/>
        </p:nvSpPr>
        <p:spPr>
          <a:xfrm>
            <a:off x="4258894" y="880356"/>
            <a:ext cx="626211" cy="626404"/>
          </a:xfrm>
          <a:prstGeom prst="ellipse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653397" y="1816460"/>
            <a:ext cx="3837203" cy="1454254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抄写作业过多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学生觉得无聊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老师以此炫耀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3176E3A-58BD-4355-AC79-4E421D64021B}"/>
              </a:ext>
            </a:extLst>
          </p:cNvPr>
          <p:cNvSpPr/>
          <p:nvPr/>
        </p:nvSpPr>
        <p:spPr>
          <a:xfrm>
            <a:off x="251520" y="101746"/>
            <a:ext cx="2520280" cy="6264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98562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/>
          <p:nvPr/>
        </p:nvGrpSpPr>
        <p:grpSpPr>
          <a:xfrm>
            <a:off x="2272304" y="840132"/>
            <a:ext cx="5643602" cy="523220"/>
            <a:chOff x="2500298" y="1310089"/>
            <a:chExt cx="5643602" cy="523060"/>
          </a:xfrm>
        </p:grpSpPr>
        <p:sp>
          <p:nvSpPr>
            <p:cNvPr id="67" name="Rectangle 66"/>
            <p:cNvSpPr/>
            <p:nvPr/>
          </p:nvSpPr>
          <p:spPr>
            <a:xfrm>
              <a:off x="4000496" y="1428742"/>
              <a:ext cx="1071570" cy="2857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357818" y="1310089"/>
              <a:ext cx="2786082" cy="5230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课本一般</a:t>
              </a:r>
              <a:r>
                <a:rPr lang="en-US" altLang="zh-CN" sz="14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30-40</a:t>
              </a:r>
              <a:r>
                <a:rPr lang="zh-CN" altLang="en-US" sz="14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篇文章， 每课</a:t>
              </a:r>
              <a:r>
                <a:rPr lang="en-US" altLang="zh-CN" sz="1400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7-15</a:t>
              </a:r>
              <a:r>
                <a:rPr lang="zh-CN" altLang="en-US" sz="1400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个词语或成语</a:t>
              </a:r>
              <a:endParaRPr lang="en-US" sz="1400" dirty="0"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394939" y="1406812"/>
              <a:ext cx="280846" cy="3076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1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500298" y="1571618"/>
              <a:ext cx="1357322" cy="1588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84"/>
          <p:cNvGrpSpPr/>
          <p:nvPr/>
        </p:nvGrpSpPr>
        <p:grpSpPr>
          <a:xfrm>
            <a:off x="2272304" y="1805374"/>
            <a:ext cx="5643602" cy="534189"/>
            <a:chOff x="2500298" y="2275032"/>
            <a:chExt cx="5643602" cy="534025"/>
          </a:xfrm>
        </p:grpSpPr>
        <p:sp>
          <p:nvSpPr>
            <p:cNvPr id="68" name="Rectangle 67"/>
            <p:cNvSpPr/>
            <p:nvPr/>
          </p:nvSpPr>
          <p:spPr>
            <a:xfrm>
              <a:off x="4000496" y="2285998"/>
              <a:ext cx="1071570" cy="2857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500298" y="2428874"/>
              <a:ext cx="1357322" cy="2011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5357818" y="2285998"/>
              <a:ext cx="2786082" cy="523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每</a:t>
              </a:r>
              <a:r>
                <a:rPr lang="zh-CN" altLang="en-US" sz="1400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课</a:t>
              </a:r>
              <a:r>
                <a:rPr lang="zh-CN" altLang="en-US" sz="1400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词语成语甚至文章</a:t>
              </a:r>
              <a:r>
                <a:rPr lang="zh-CN" altLang="en-US" sz="1400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抄写</a:t>
              </a:r>
              <a:r>
                <a:rPr lang="en-US" altLang="zh-CN" sz="14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5-15</a:t>
              </a:r>
              <a:r>
                <a:rPr lang="zh-CN" altLang="en-US" sz="14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遍</a:t>
              </a:r>
              <a:endParaRPr lang="en-US" sz="1400" dirty="0"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394939" y="2275032"/>
              <a:ext cx="280846" cy="3076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2</a:t>
              </a:r>
            </a:p>
          </p:txBody>
        </p:sp>
      </p:grpSp>
      <p:grpSp>
        <p:nvGrpSpPr>
          <p:cNvPr id="21" name="Group 59"/>
          <p:cNvGrpSpPr/>
          <p:nvPr/>
        </p:nvGrpSpPr>
        <p:grpSpPr>
          <a:xfrm>
            <a:off x="1168403" y="732051"/>
            <a:ext cx="1640290" cy="3517138"/>
            <a:chOff x="3753851" y="1202035"/>
            <a:chExt cx="1640290" cy="3516052"/>
          </a:xfrm>
        </p:grpSpPr>
        <p:sp>
          <p:nvSpPr>
            <p:cNvPr id="3" name="Freeform 21"/>
            <p:cNvSpPr>
              <a:spLocks/>
            </p:cNvSpPr>
            <p:nvPr/>
          </p:nvSpPr>
          <p:spPr bwMode="auto">
            <a:xfrm>
              <a:off x="4300613" y="3341199"/>
              <a:ext cx="271386" cy="83812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3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4" y="3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" y="14"/>
                </a:cxn>
                <a:cxn ang="0">
                  <a:pos x="3" y="18"/>
                </a:cxn>
                <a:cxn ang="0">
                  <a:pos x="5" y="21"/>
                </a:cxn>
                <a:cxn ang="0">
                  <a:pos x="68" y="21"/>
                </a:cxn>
                <a:cxn ang="0">
                  <a:pos x="68" y="0"/>
                </a:cxn>
              </a:cxnLst>
              <a:rect l="0" t="0" r="r" b="b"/>
              <a:pathLst>
                <a:path w="68" h="21">
                  <a:moveTo>
                    <a:pt x="68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3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4" y="3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14"/>
                  </a:lnTo>
                  <a:lnTo>
                    <a:pt x="3" y="18"/>
                  </a:lnTo>
                  <a:lnTo>
                    <a:pt x="5" y="21"/>
                  </a:lnTo>
                  <a:lnTo>
                    <a:pt x="68" y="21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22"/>
            <p:cNvSpPr>
              <a:spLocks/>
            </p:cNvSpPr>
            <p:nvPr/>
          </p:nvSpPr>
          <p:spPr bwMode="auto">
            <a:xfrm>
              <a:off x="4152949" y="3425010"/>
              <a:ext cx="419054" cy="55075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44" y="1"/>
                </a:cxn>
                <a:cxn ang="0">
                  <a:pos x="47" y="1"/>
                </a:cxn>
                <a:cxn ang="0">
                  <a:pos x="47" y="1"/>
                </a:cxn>
                <a:cxn ang="0">
                  <a:pos x="43" y="18"/>
                </a:cxn>
                <a:cxn ang="0">
                  <a:pos x="39" y="34"/>
                </a:cxn>
                <a:cxn ang="0">
                  <a:pos x="28" y="68"/>
                </a:cxn>
                <a:cxn ang="0">
                  <a:pos x="15" y="103"/>
                </a:cxn>
                <a:cxn ang="0">
                  <a:pos x="0" y="138"/>
                </a:cxn>
                <a:cxn ang="0">
                  <a:pos x="60" y="138"/>
                </a:cxn>
                <a:cxn ang="0">
                  <a:pos x="60" y="138"/>
                </a:cxn>
                <a:cxn ang="0">
                  <a:pos x="71" y="94"/>
                </a:cxn>
                <a:cxn ang="0">
                  <a:pos x="77" y="65"/>
                </a:cxn>
                <a:cxn ang="0">
                  <a:pos x="80" y="53"/>
                </a:cxn>
                <a:cxn ang="0">
                  <a:pos x="81" y="44"/>
                </a:cxn>
                <a:cxn ang="0">
                  <a:pos x="105" y="44"/>
                </a:cxn>
                <a:cxn ang="0">
                  <a:pos x="105" y="44"/>
                </a:cxn>
                <a:cxn ang="0">
                  <a:pos x="105" y="0"/>
                </a:cxn>
                <a:cxn ang="0">
                  <a:pos x="42" y="0"/>
                </a:cxn>
              </a:cxnLst>
              <a:rect l="0" t="0" r="r" b="b"/>
              <a:pathLst>
                <a:path w="105" h="138">
                  <a:moveTo>
                    <a:pt x="42" y="0"/>
                  </a:moveTo>
                  <a:lnTo>
                    <a:pt x="42" y="0"/>
                  </a:lnTo>
                  <a:lnTo>
                    <a:pt x="44" y="1"/>
                  </a:lnTo>
                  <a:lnTo>
                    <a:pt x="47" y="1"/>
                  </a:lnTo>
                  <a:lnTo>
                    <a:pt x="47" y="1"/>
                  </a:lnTo>
                  <a:lnTo>
                    <a:pt x="43" y="18"/>
                  </a:lnTo>
                  <a:lnTo>
                    <a:pt x="39" y="34"/>
                  </a:lnTo>
                  <a:lnTo>
                    <a:pt x="28" y="68"/>
                  </a:lnTo>
                  <a:lnTo>
                    <a:pt x="15" y="103"/>
                  </a:lnTo>
                  <a:lnTo>
                    <a:pt x="0" y="138"/>
                  </a:lnTo>
                  <a:lnTo>
                    <a:pt x="60" y="138"/>
                  </a:lnTo>
                  <a:lnTo>
                    <a:pt x="60" y="138"/>
                  </a:lnTo>
                  <a:lnTo>
                    <a:pt x="71" y="94"/>
                  </a:lnTo>
                  <a:lnTo>
                    <a:pt x="77" y="65"/>
                  </a:lnTo>
                  <a:lnTo>
                    <a:pt x="80" y="53"/>
                  </a:lnTo>
                  <a:lnTo>
                    <a:pt x="81" y="44"/>
                  </a:lnTo>
                  <a:lnTo>
                    <a:pt x="105" y="44"/>
                  </a:lnTo>
                  <a:lnTo>
                    <a:pt x="105" y="44"/>
                  </a:lnTo>
                  <a:lnTo>
                    <a:pt x="105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23"/>
            <p:cNvSpPr>
              <a:spLocks/>
            </p:cNvSpPr>
            <p:nvPr/>
          </p:nvSpPr>
          <p:spPr bwMode="auto">
            <a:xfrm>
              <a:off x="4472227" y="1202035"/>
              <a:ext cx="99776" cy="502863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24" y="0"/>
                </a:cxn>
                <a:cxn ang="0">
                  <a:pos x="24" y="34"/>
                </a:cxn>
                <a:cxn ang="0">
                  <a:pos x="24" y="34"/>
                </a:cxn>
                <a:cxn ang="0">
                  <a:pos x="23" y="35"/>
                </a:cxn>
                <a:cxn ang="0">
                  <a:pos x="21" y="37"/>
                </a:cxn>
                <a:cxn ang="0">
                  <a:pos x="21" y="69"/>
                </a:cxn>
                <a:cxn ang="0">
                  <a:pos x="19" y="69"/>
                </a:cxn>
                <a:cxn ang="0">
                  <a:pos x="19" y="69"/>
                </a:cxn>
                <a:cxn ang="0">
                  <a:pos x="17" y="69"/>
                </a:cxn>
                <a:cxn ang="0">
                  <a:pos x="16" y="70"/>
                </a:cxn>
                <a:cxn ang="0">
                  <a:pos x="14" y="72"/>
                </a:cxn>
                <a:cxn ang="0">
                  <a:pos x="14" y="73"/>
                </a:cxn>
                <a:cxn ang="0">
                  <a:pos x="14" y="73"/>
                </a:cxn>
                <a:cxn ang="0">
                  <a:pos x="15" y="76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8" y="77"/>
                </a:cxn>
                <a:cxn ang="0">
                  <a:pos x="6" y="78"/>
                </a:cxn>
                <a:cxn ang="0">
                  <a:pos x="5" y="80"/>
                </a:cxn>
                <a:cxn ang="0">
                  <a:pos x="4" y="83"/>
                </a:cxn>
                <a:cxn ang="0">
                  <a:pos x="4" y="88"/>
                </a:cxn>
                <a:cxn ang="0">
                  <a:pos x="4" y="88"/>
                </a:cxn>
                <a:cxn ang="0">
                  <a:pos x="5" y="91"/>
                </a:cxn>
                <a:cxn ang="0">
                  <a:pos x="5" y="91"/>
                </a:cxn>
                <a:cxn ang="0">
                  <a:pos x="3" y="92"/>
                </a:cxn>
                <a:cxn ang="0">
                  <a:pos x="1" y="93"/>
                </a:cxn>
                <a:cxn ang="0">
                  <a:pos x="0" y="95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111"/>
                </a:cxn>
                <a:cxn ang="0">
                  <a:pos x="4" y="120"/>
                </a:cxn>
                <a:cxn ang="0">
                  <a:pos x="5" y="124"/>
                </a:cxn>
                <a:cxn ang="0">
                  <a:pos x="7" y="126"/>
                </a:cxn>
                <a:cxn ang="0">
                  <a:pos x="25" y="126"/>
                </a:cxn>
                <a:cxn ang="0">
                  <a:pos x="25" y="0"/>
                </a:cxn>
              </a:cxnLst>
              <a:rect l="0" t="0" r="r" b="b"/>
              <a:pathLst>
                <a:path w="25" h="126">
                  <a:moveTo>
                    <a:pt x="25" y="0"/>
                  </a:moveTo>
                  <a:lnTo>
                    <a:pt x="25" y="0"/>
                  </a:lnTo>
                  <a:lnTo>
                    <a:pt x="24" y="0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3" y="35"/>
                  </a:lnTo>
                  <a:lnTo>
                    <a:pt x="21" y="37"/>
                  </a:lnTo>
                  <a:lnTo>
                    <a:pt x="21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7" y="69"/>
                  </a:lnTo>
                  <a:lnTo>
                    <a:pt x="16" y="70"/>
                  </a:lnTo>
                  <a:lnTo>
                    <a:pt x="14" y="72"/>
                  </a:lnTo>
                  <a:lnTo>
                    <a:pt x="14" y="73"/>
                  </a:lnTo>
                  <a:lnTo>
                    <a:pt x="14" y="73"/>
                  </a:lnTo>
                  <a:lnTo>
                    <a:pt x="15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8" y="77"/>
                  </a:lnTo>
                  <a:lnTo>
                    <a:pt x="6" y="78"/>
                  </a:lnTo>
                  <a:lnTo>
                    <a:pt x="5" y="80"/>
                  </a:lnTo>
                  <a:lnTo>
                    <a:pt x="4" y="83"/>
                  </a:lnTo>
                  <a:lnTo>
                    <a:pt x="4" y="88"/>
                  </a:lnTo>
                  <a:lnTo>
                    <a:pt x="4" y="88"/>
                  </a:lnTo>
                  <a:lnTo>
                    <a:pt x="5" y="91"/>
                  </a:lnTo>
                  <a:lnTo>
                    <a:pt x="5" y="91"/>
                  </a:lnTo>
                  <a:lnTo>
                    <a:pt x="3" y="92"/>
                  </a:lnTo>
                  <a:lnTo>
                    <a:pt x="1" y="93"/>
                  </a:lnTo>
                  <a:lnTo>
                    <a:pt x="0" y="95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111"/>
                  </a:lnTo>
                  <a:lnTo>
                    <a:pt x="4" y="120"/>
                  </a:lnTo>
                  <a:lnTo>
                    <a:pt x="5" y="124"/>
                  </a:lnTo>
                  <a:lnTo>
                    <a:pt x="7" y="126"/>
                  </a:lnTo>
                  <a:lnTo>
                    <a:pt x="25" y="1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4"/>
            <p:cNvSpPr>
              <a:spLocks/>
            </p:cNvSpPr>
            <p:nvPr/>
          </p:nvSpPr>
          <p:spPr bwMode="auto">
            <a:xfrm>
              <a:off x="4356487" y="1704898"/>
              <a:ext cx="215513" cy="1636301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37" y="0"/>
                </a:cxn>
                <a:cxn ang="0">
                  <a:pos x="37" y="30"/>
                </a:cxn>
                <a:cxn ang="0">
                  <a:pos x="36" y="59"/>
                </a:cxn>
                <a:cxn ang="0">
                  <a:pos x="33" y="122"/>
                </a:cxn>
                <a:cxn ang="0">
                  <a:pos x="29" y="183"/>
                </a:cxn>
                <a:cxn ang="0">
                  <a:pos x="22" y="243"/>
                </a:cxn>
                <a:cxn ang="0">
                  <a:pos x="15" y="297"/>
                </a:cxn>
                <a:cxn ang="0">
                  <a:pos x="9" y="346"/>
                </a:cxn>
                <a:cxn ang="0">
                  <a:pos x="0" y="410"/>
                </a:cxn>
                <a:cxn ang="0">
                  <a:pos x="54" y="410"/>
                </a:cxn>
                <a:cxn ang="0">
                  <a:pos x="54" y="0"/>
                </a:cxn>
                <a:cxn ang="0">
                  <a:pos x="36" y="0"/>
                </a:cxn>
              </a:cxnLst>
              <a:rect l="0" t="0" r="r" b="b"/>
              <a:pathLst>
                <a:path w="54" h="410">
                  <a:moveTo>
                    <a:pt x="36" y="0"/>
                  </a:moveTo>
                  <a:lnTo>
                    <a:pt x="36" y="0"/>
                  </a:lnTo>
                  <a:lnTo>
                    <a:pt x="36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7" y="30"/>
                  </a:lnTo>
                  <a:lnTo>
                    <a:pt x="36" y="59"/>
                  </a:lnTo>
                  <a:lnTo>
                    <a:pt x="33" y="122"/>
                  </a:lnTo>
                  <a:lnTo>
                    <a:pt x="29" y="183"/>
                  </a:lnTo>
                  <a:lnTo>
                    <a:pt x="22" y="243"/>
                  </a:lnTo>
                  <a:lnTo>
                    <a:pt x="15" y="297"/>
                  </a:lnTo>
                  <a:lnTo>
                    <a:pt x="9" y="346"/>
                  </a:lnTo>
                  <a:lnTo>
                    <a:pt x="0" y="410"/>
                  </a:lnTo>
                  <a:lnTo>
                    <a:pt x="54" y="410"/>
                  </a:lnTo>
                  <a:lnTo>
                    <a:pt x="54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5"/>
            <p:cNvSpPr>
              <a:spLocks/>
            </p:cNvSpPr>
            <p:nvPr/>
          </p:nvSpPr>
          <p:spPr bwMode="auto">
            <a:xfrm>
              <a:off x="3753851" y="4143386"/>
              <a:ext cx="818151" cy="574701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81" y="0"/>
                </a:cxn>
                <a:cxn ang="0">
                  <a:pos x="65" y="29"/>
                </a:cxn>
                <a:cxn ang="0">
                  <a:pos x="51" y="56"/>
                </a:cxn>
                <a:cxn ang="0">
                  <a:pos x="25" y="102"/>
                </a:cxn>
                <a:cxn ang="0">
                  <a:pos x="6" y="133"/>
                </a:cxn>
                <a:cxn ang="0">
                  <a:pos x="0" y="144"/>
                </a:cxn>
                <a:cxn ang="0">
                  <a:pos x="82" y="144"/>
                </a:cxn>
                <a:cxn ang="0">
                  <a:pos x="86" y="144"/>
                </a:cxn>
                <a:cxn ang="0">
                  <a:pos x="86" y="144"/>
                </a:cxn>
                <a:cxn ang="0">
                  <a:pos x="86" y="133"/>
                </a:cxn>
                <a:cxn ang="0">
                  <a:pos x="88" y="122"/>
                </a:cxn>
                <a:cxn ang="0">
                  <a:pos x="92" y="111"/>
                </a:cxn>
                <a:cxn ang="0">
                  <a:pos x="96" y="101"/>
                </a:cxn>
                <a:cxn ang="0">
                  <a:pos x="100" y="92"/>
                </a:cxn>
                <a:cxn ang="0">
                  <a:pos x="107" y="82"/>
                </a:cxn>
                <a:cxn ang="0">
                  <a:pos x="114" y="75"/>
                </a:cxn>
                <a:cxn ang="0">
                  <a:pos x="121" y="67"/>
                </a:cxn>
                <a:cxn ang="0">
                  <a:pos x="130" y="59"/>
                </a:cxn>
                <a:cxn ang="0">
                  <a:pos x="139" y="54"/>
                </a:cxn>
                <a:cxn ang="0">
                  <a:pos x="149" y="48"/>
                </a:cxn>
                <a:cxn ang="0">
                  <a:pos x="159" y="44"/>
                </a:cxn>
                <a:cxn ang="0">
                  <a:pos x="170" y="40"/>
                </a:cxn>
                <a:cxn ang="0">
                  <a:pos x="181" y="37"/>
                </a:cxn>
                <a:cxn ang="0">
                  <a:pos x="193" y="35"/>
                </a:cxn>
                <a:cxn ang="0">
                  <a:pos x="205" y="35"/>
                </a:cxn>
                <a:cxn ang="0">
                  <a:pos x="205" y="35"/>
                </a:cxn>
                <a:cxn ang="0">
                  <a:pos x="205" y="35"/>
                </a:cxn>
                <a:cxn ang="0">
                  <a:pos x="205" y="0"/>
                </a:cxn>
                <a:cxn ang="0">
                  <a:pos x="81" y="0"/>
                </a:cxn>
              </a:cxnLst>
              <a:rect l="0" t="0" r="r" b="b"/>
              <a:pathLst>
                <a:path w="205" h="144">
                  <a:moveTo>
                    <a:pt x="81" y="0"/>
                  </a:moveTo>
                  <a:lnTo>
                    <a:pt x="81" y="0"/>
                  </a:lnTo>
                  <a:lnTo>
                    <a:pt x="65" y="29"/>
                  </a:lnTo>
                  <a:lnTo>
                    <a:pt x="51" y="56"/>
                  </a:lnTo>
                  <a:lnTo>
                    <a:pt x="25" y="102"/>
                  </a:lnTo>
                  <a:lnTo>
                    <a:pt x="6" y="133"/>
                  </a:lnTo>
                  <a:lnTo>
                    <a:pt x="0" y="144"/>
                  </a:lnTo>
                  <a:lnTo>
                    <a:pt x="82" y="144"/>
                  </a:lnTo>
                  <a:lnTo>
                    <a:pt x="86" y="144"/>
                  </a:lnTo>
                  <a:lnTo>
                    <a:pt x="86" y="144"/>
                  </a:lnTo>
                  <a:lnTo>
                    <a:pt x="86" y="133"/>
                  </a:lnTo>
                  <a:lnTo>
                    <a:pt x="88" y="122"/>
                  </a:lnTo>
                  <a:lnTo>
                    <a:pt x="92" y="111"/>
                  </a:lnTo>
                  <a:lnTo>
                    <a:pt x="96" y="101"/>
                  </a:lnTo>
                  <a:lnTo>
                    <a:pt x="100" y="92"/>
                  </a:lnTo>
                  <a:lnTo>
                    <a:pt x="107" y="82"/>
                  </a:lnTo>
                  <a:lnTo>
                    <a:pt x="114" y="75"/>
                  </a:lnTo>
                  <a:lnTo>
                    <a:pt x="121" y="67"/>
                  </a:lnTo>
                  <a:lnTo>
                    <a:pt x="130" y="59"/>
                  </a:lnTo>
                  <a:lnTo>
                    <a:pt x="139" y="54"/>
                  </a:lnTo>
                  <a:lnTo>
                    <a:pt x="149" y="48"/>
                  </a:lnTo>
                  <a:lnTo>
                    <a:pt x="159" y="44"/>
                  </a:lnTo>
                  <a:lnTo>
                    <a:pt x="170" y="40"/>
                  </a:lnTo>
                  <a:lnTo>
                    <a:pt x="181" y="37"/>
                  </a:lnTo>
                  <a:lnTo>
                    <a:pt x="193" y="35"/>
                  </a:lnTo>
                  <a:lnTo>
                    <a:pt x="205" y="35"/>
                  </a:lnTo>
                  <a:lnTo>
                    <a:pt x="205" y="35"/>
                  </a:lnTo>
                  <a:lnTo>
                    <a:pt x="205" y="35"/>
                  </a:lnTo>
                  <a:lnTo>
                    <a:pt x="205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6"/>
            <p:cNvSpPr>
              <a:spLocks/>
            </p:cNvSpPr>
            <p:nvPr/>
          </p:nvSpPr>
          <p:spPr bwMode="auto">
            <a:xfrm>
              <a:off x="4077119" y="3975765"/>
              <a:ext cx="494881" cy="167621"/>
            </a:xfrm>
            <a:custGeom>
              <a:avLst/>
              <a:gdLst/>
              <a:ahLst/>
              <a:cxnLst>
                <a:cxn ang="0">
                  <a:pos x="124" y="3"/>
                </a:cxn>
                <a:cxn ang="0">
                  <a:pos x="124" y="3"/>
                </a:cxn>
                <a:cxn ang="0">
                  <a:pos x="79" y="3"/>
                </a:cxn>
                <a:cxn ang="0">
                  <a:pos x="79" y="3"/>
                </a:cxn>
                <a:cxn ang="0">
                  <a:pos x="79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8" y="2"/>
                </a:cxn>
                <a:cxn ang="0">
                  <a:pos x="0" y="2"/>
                </a:cxn>
                <a:cxn ang="0">
                  <a:pos x="0" y="41"/>
                </a:cxn>
                <a:cxn ang="0">
                  <a:pos x="0" y="41"/>
                </a:cxn>
                <a:cxn ang="0">
                  <a:pos x="0" y="42"/>
                </a:cxn>
                <a:cxn ang="0">
                  <a:pos x="124" y="42"/>
                </a:cxn>
                <a:cxn ang="0">
                  <a:pos x="124" y="3"/>
                </a:cxn>
              </a:cxnLst>
              <a:rect l="0" t="0" r="r" b="b"/>
              <a:pathLst>
                <a:path w="124" h="42">
                  <a:moveTo>
                    <a:pt x="124" y="3"/>
                  </a:moveTo>
                  <a:lnTo>
                    <a:pt x="124" y="3"/>
                  </a:lnTo>
                  <a:lnTo>
                    <a:pt x="79" y="3"/>
                  </a:lnTo>
                  <a:lnTo>
                    <a:pt x="79" y="3"/>
                  </a:lnTo>
                  <a:lnTo>
                    <a:pt x="7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8" y="2"/>
                  </a:lnTo>
                  <a:lnTo>
                    <a:pt x="0" y="2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2"/>
                  </a:lnTo>
                  <a:lnTo>
                    <a:pt x="124" y="42"/>
                  </a:lnTo>
                  <a:lnTo>
                    <a:pt x="124" y="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7"/>
            <p:cNvSpPr>
              <a:spLocks/>
            </p:cNvSpPr>
            <p:nvPr/>
          </p:nvSpPr>
          <p:spPr bwMode="auto">
            <a:xfrm>
              <a:off x="4572000" y="3975765"/>
              <a:ext cx="498873" cy="167621"/>
            </a:xfrm>
            <a:custGeom>
              <a:avLst/>
              <a:gdLst/>
              <a:ahLst/>
              <a:cxnLst>
                <a:cxn ang="0">
                  <a:pos x="125" y="40"/>
                </a:cxn>
                <a:cxn ang="0">
                  <a:pos x="125" y="2"/>
                </a:cxn>
                <a:cxn ang="0">
                  <a:pos x="106" y="2"/>
                </a:cxn>
                <a:cxn ang="0">
                  <a:pos x="106" y="2"/>
                </a:cxn>
                <a:cxn ang="0">
                  <a:pos x="106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7" y="3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42"/>
                </a:cxn>
                <a:cxn ang="0">
                  <a:pos x="125" y="42"/>
                </a:cxn>
                <a:cxn ang="0">
                  <a:pos x="125" y="42"/>
                </a:cxn>
                <a:cxn ang="0">
                  <a:pos x="125" y="40"/>
                </a:cxn>
                <a:cxn ang="0">
                  <a:pos x="125" y="40"/>
                </a:cxn>
              </a:cxnLst>
              <a:rect l="0" t="0" r="r" b="b"/>
              <a:pathLst>
                <a:path w="125" h="42">
                  <a:moveTo>
                    <a:pt x="125" y="40"/>
                  </a:moveTo>
                  <a:lnTo>
                    <a:pt x="125" y="2"/>
                  </a:lnTo>
                  <a:lnTo>
                    <a:pt x="106" y="2"/>
                  </a:lnTo>
                  <a:lnTo>
                    <a:pt x="106" y="2"/>
                  </a:lnTo>
                  <a:lnTo>
                    <a:pt x="106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7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42"/>
                  </a:lnTo>
                  <a:lnTo>
                    <a:pt x="125" y="42"/>
                  </a:lnTo>
                  <a:lnTo>
                    <a:pt x="125" y="42"/>
                  </a:lnTo>
                  <a:lnTo>
                    <a:pt x="125" y="40"/>
                  </a:lnTo>
                  <a:lnTo>
                    <a:pt x="125" y="4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8"/>
            <p:cNvSpPr>
              <a:spLocks/>
            </p:cNvSpPr>
            <p:nvPr/>
          </p:nvSpPr>
          <p:spPr bwMode="auto">
            <a:xfrm>
              <a:off x="4572000" y="4143386"/>
              <a:ext cx="822141" cy="574701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0" y="35"/>
                </a:cxn>
                <a:cxn ang="0">
                  <a:pos x="1" y="35"/>
                </a:cxn>
                <a:cxn ang="0">
                  <a:pos x="1" y="35"/>
                </a:cxn>
                <a:cxn ang="0">
                  <a:pos x="1" y="35"/>
                </a:cxn>
                <a:cxn ang="0">
                  <a:pos x="1" y="35"/>
                </a:cxn>
                <a:cxn ang="0">
                  <a:pos x="13" y="35"/>
                </a:cxn>
                <a:cxn ang="0">
                  <a:pos x="24" y="37"/>
                </a:cxn>
                <a:cxn ang="0">
                  <a:pos x="36" y="40"/>
                </a:cxn>
                <a:cxn ang="0">
                  <a:pos x="46" y="43"/>
                </a:cxn>
                <a:cxn ang="0">
                  <a:pos x="57" y="48"/>
                </a:cxn>
                <a:cxn ang="0">
                  <a:pos x="67" y="54"/>
                </a:cxn>
                <a:cxn ang="0">
                  <a:pos x="75" y="59"/>
                </a:cxn>
                <a:cxn ang="0">
                  <a:pos x="84" y="67"/>
                </a:cxn>
                <a:cxn ang="0">
                  <a:pos x="92" y="75"/>
                </a:cxn>
                <a:cxn ang="0">
                  <a:pos x="99" y="82"/>
                </a:cxn>
                <a:cxn ang="0">
                  <a:pos x="105" y="92"/>
                </a:cxn>
                <a:cxn ang="0">
                  <a:pos x="109" y="101"/>
                </a:cxn>
                <a:cxn ang="0">
                  <a:pos x="114" y="111"/>
                </a:cxn>
                <a:cxn ang="0">
                  <a:pos x="117" y="122"/>
                </a:cxn>
                <a:cxn ang="0">
                  <a:pos x="119" y="133"/>
                </a:cxn>
                <a:cxn ang="0">
                  <a:pos x="120" y="144"/>
                </a:cxn>
                <a:cxn ang="0">
                  <a:pos x="126" y="144"/>
                </a:cxn>
                <a:cxn ang="0">
                  <a:pos x="206" y="144"/>
                </a:cxn>
                <a:cxn ang="0">
                  <a:pos x="206" y="144"/>
                </a:cxn>
                <a:cxn ang="0">
                  <a:pos x="199" y="133"/>
                </a:cxn>
                <a:cxn ang="0">
                  <a:pos x="181" y="102"/>
                </a:cxn>
                <a:cxn ang="0">
                  <a:pos x="154" y="56"/>
                </a:cxn>
                <a:cxn ang="0">
                  <a:pos x="140" y="29"/>
                </a:cxn>
                <a:cxn ang="0">
                  <a:pos x="125" y="0"/>
                </a:cxn>
                <a:cxn ang="0">
                  <a:pos x="125" y="0"/>
                </a:cxn>
              </a:cxnLst>
              <a:rect l="0" t="0" r="r" b="b"/>
              <a:pathLst>
                <a:path w="206" h="144">
                  <a:moveTo>
                    <a:pt x="125" y="0"/>
                  </a:moveTo>
                  <a:lnTo>
                    <a:pt x="0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3" y="35"/>
                  </a:lnTo>
                  <a:lnTo>
                    <a:pt x="24" y="37"/>
                  </a:lnTo>
                  <a:lnTo>
                    <a:pt x="36" y="40"/>
                  </a:lnTo>
                  <a:lnTo>
                    <a:pt x="46" y="43"/>
                  </a:lnTo>
                  <a:lnTo>
                    <a:pt x="57" y="48"/>
                  </a:lnTo>
                  <a:lnTo>
                    <a:pt x="67" y="54"/>
                  </a:lnTo>
                  <a:lnTo>
                    <a:pt x="75" y="59"/>
                  </a:lnTo>
                  <a:lnTo>
                    <a:pt x="84" y="67"/>
                  </a:lnTo>
                  <a:lnTo>
                    <a:pt x="92" y="75"/>
                  </a:lnTo>
                  <a:lnTo>
                    <a:pt x="99" y="82"/>
                  </a:lnTo>
                  <a:lnTo>
                    <a:pt x="105" y="92"/>
                  </a:lnTo>
                  <a:lnTo>
                    <a:pt x="109" y="101"/>
                  </a:lnTo>
                  <a:lnTo>
                    <a:pt x="114" y="111"/>
                  </a:lnTo>
                  <a:lnTo>
                    <a:pt x="117" y="122"/>
                  </a:lnTo>
                  <a:lnTo>
                    <a:pt x="119" y="133"/>
                  </a:lnTo>
                  <a:lnTo>
                    <a:pt x="120" y="144"/>
                  </a:lnTo>
                  <a:lnTo>
                    <a:pt x="126" y="144"/>
                  </a:lnTo>
                  <a:lnTo>
                    <a:pt x="206" y="144"/>
                  </a:lnTo>
                  <a:lnTo>
                    <a:pt x="206" y="144"/>
                  </a:lnTo>
                  <a:lnTo>
                    <a:pt x="199" y="133"/>
                  </a:lnTo>
                  <a:lnTo>
                    <a:pt x="181" y="102"/>
                  </a:lnTo>
                  <a:lnTo>
                    <a:pt x="154" y="56"/>
                  </a:lnTo>
                  <a:lnTo>
                    <a:pt x="140" y="29"/>
                  </a:lnTo>
                  <a:lnTo>
                    <a:pt x="125" y="0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9"/>
            <p:cNvSpPr>
              <a:spLocks/>
            </p:cNvSpPr>
            <p:nvPr/>
          </p:nvSpPr>
          <p:spPr bwMode="auto">
            <a:xfrm>
              <a:off x="4572000" y="1202035"/>
              <a:ext cx="103765" cy="502863"/>
            </a:xfrm>
            <a:custGeom>
              <a:avLst/>
              <a:gdLst/>
              <a:ahLst/>
              <a:cxnLst>
                <a:cxn ang="0">
                  <a:pos x="26" y="98"/>
                </a:cxn>
                <a:cxn ang="0">
                  <a:pos x="26" y="98"/>
                </a:cxn>
                <a:cxn ang="0">
                  <a:pos x="26" y="95"/>
                </a:cxn>
                <a:cxn ang="0">
                  <a:pos x="25" y="93"/>
                </a:cxn>
                <a:cxn ang="0">
                  <a:pos x="23" y="92"/>
                </a:cxn>
                <a:cxn ang="0">
                  <a:pos x="21" y="91"/>
                </a:cxn>
                <a:cxn ang="0">
                  <a:pos x="21" y="91"/>
                </a:cxn>
                <a:cxn ang="0">
                  <a:pos x="22" y="88"/>
                </a:cxn>
                <a:cxn ang="0">
                  <a:pos x="22" y="83"/>
                </a:cxn>
                <a:cxn ang="0">
                  <a:pos x="22" y="83"/>
                </a:cxn>
                <a:cxn ang="0">
                  <a:pos x="22" y="80"/>
                </a:cxn>
                <a:cxn ang="0">
                  <a:pos x="19" y="78"/>
                </a:cxn>
                <a:cxn ang="0">
                  <a:pos x="17" y="77"/>
                </a:cxn>
                <a:cxn ang="0">
                  <a:pos x="14" y="76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12" y="73"/>
                </a:cxn>
                <a:cxn ang="0">
                  <a:pos x="12" y="73"/>
                </a:cxn>
                <a:cxn ang="0">
                  <a:pos x="12" y="72"/>
                </a:cxn>
                <a:cxn ang="0">
                  <a:pos x="11" y="70"/>
                </a:cxn>
                <a:cxn ang="0">
                  <a:pos x="9" y="69"/>
                </a:cxn>
                <a:cxn ang="0">
                  <a:pos x="6" y="69"/>
                </a:cxn>
                <a:cxn ang="0">
                  <a:pos x="4" y="69"/>
                </a:cxn>
                <a:cxn ang="0">
                  <a:pos x="4" y="37"/>
                </a:cxn>
                <a:cxn ang="0">
                  <a:pos x="4" y="37"/>
                </a:cxn>
                <a:cxn ang="0">
                  <a:pos x="3" y="35"/>
                </a:cxn>
                <a:cxn ang="0">
                  <a:pos x="2" y="34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126"/>
                </a:cxn>
                <a:cxn ang="0">
                  <a:pos x="19" y="126"/>
                </a:cxn>
                <a:cxn ang="0">
                  <a:pos x="19" y="126"/>
                </a:cxn>
                <a:cxn ang="0">
                  <a:pos x="21" y="124"/>
                </a:cxn>
                <a:cxn ang="0">
                  <a:pos x="22" y="120"/>
                </a:cxn>
                <a:cxn ang="0">
                  <a:pos x="24" y="111"/>
                </a:cxn>
                <a:cxn ang="0">
                  <a:pos x="26" y="98"/>
                </a:cxn>
                <a:cxn ang="0">
                  <a:pos x="26" y="98"/>
                </a:cxn>
              </a:cxnLst>
              <a:rect l="0" t="0" r="r" b="b"/>
              <a:pathLst>
                <a:path w="26" h="126">
                  <a:moveTo>
                    <a:pt x="26" y="98"/>
                  </a:moveTo>
                  <a:lnTo>
                    <a:pt x="26" y="98"/>
                  </a:lnTo>
                  <a:lnTo>
                    <a:pt x="26" y="95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1" y="91"/>
                  </a:lnTo>
                  <a:lnTo>
                    <a:pt x="21" y="91"/>
                  </a:lnTo>
                  <a:lnTo>
                    <a:pt x="22" y="88"/>
                  </a:lnTo>
                  <a:lnTo>
                    <a:pt x="22" y="83"/>
                  </a:lnTo>
                  <a:lnTo>
                    <a:pt x="22" y="83"/>
                  </a:lnTo>
                  <a:lnTo>
                    <a:pt x="22" y="80"/>
                  </a:lnTo>
                  <a:lnTo>
                    <a:pt x="19" y="78"/>
                  </a:lnTo>
                  <a:lnTo>
                    <a:pt x="17" y="77"/>
                  </a:lnTo>
                  <a:lnTo>
                    <a:pt x="14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2" y="73"/>
                  </a:lnTo>
                  <a:lnTo>
                    <a:pt x="12" y="73"/>
                  </a:lnTo>
                  <a:lnTo>
                    <a:pt x="12" y="72"/>
                  </a:lnTo>
                  <a:lnTo>
                    <a:pt x="11" y="70"/>
                  </a:lnTo>
                  <a:lnTo>
                    <a:pt x="9" y="69"/>
                  </a:lnTo>
                  <a:lnTo>
                    <a:pt x="6" y="69"/>
                  </a:lnTo>
                  <a:lnTo>
                    <a:pt x="4" y="6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26"/>
                  </a:lnTo>
                  <a:lnTo>
                    <a:pt x="19" y="126"/>
                  </a:lnTo>
                  <a:lnTo>
                    <a:pt x="19" y="126"/>
                  </a:lnTo>
                  <a:lnTo>
                    <a:pt x="21" y="124"/>
                  </a:lnTo>
                  <a:lnTo>
                    <a:pt x="22" y="120"/>
                  </a:lnTo>
                  <a:lnTo>
                    <a:pt x="24" y="111"/>
                  </a:lnTo>
                  <a:lnTo>
                    <a:pt x="26" y="98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0"/>
            <p:cNvSpPr>
              <a:spLocks/>
            </p:cNvSpPr>
            <p:nvPr/>
          </p:nvSpPr>
          <p:spPr bwMode="auto">
            <a:xfrm>
              <a:off x="4572000" y="1704898"/>
              <a:ext cx="223495" cy="1636301"/>
            </a:xfrm>
            <a:custGeom>
              <a:avLst/>
              <a:gdLst/>
              <a:ahLst/>
              <a:cxnLst>
                <a:cxn ang="0">
                  <a:pos x="56" y="410"/>
                </a:cxn>
                <a:cxn ang="0">
                  <a:pos x="56" y="410"/>
                </a:cxn>
                <a:cxn ang="0">
                  <a:pos x="46" y="346"/>
                </a:cxn>
                <a:cxn ang="0">
                  <a:pos x="39" y="297"/>
                </a:cxn>
                <a:cxn ang="0">
                  <a:pos x="33" y="243"/>
                </a:cxn>
                <a:cxn ang="0">
                  <a:pos x="26" y="183"/>
                </a:cxn>
                <a:cxn ang="0">
                  <a:pos x="22" y="122"/>
                </a:cxn>
                <a:cxn ang="0">
                  <a:pos x="18" y="59"/>
                </a:cxn>
                <a:cxn ang="0">
                  <a:pos x="17" y="30"/>
                </a:cxn>
                <a:cxn ang="0">
                  <a:pos x="17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0" y="410"/>
                </a:cxn>
                <a:cxn ang="0">
                  <a:pos x="56" y="410"/>
                </a:cxn>
              </a:cxnLst>
              <a:rect l="0" t="0" r="r" b="b"/>
              <a:pathLst>
                <a:path w="56" h="410">
                  <a:moveTo>
                    <a:pt x="56" y="410"/>
                  </a:moveTo>
                  <a:lnTo>
                    <a:pt x="56" y="410"/>
                  </a:lnTo>
                  <a:lnTo>
                    <a:pt x="46" y="346"/>
                  </a:lnTo>
                  <a:lnTo>
                    <a:pt x="39" y="297"/>
                  </a:lnTo>
                  <a:lnTo>
                    <a:pt x="33" y="243"/>
                  </a:lnTo>
                  <a:lnTo>
                    <a:pt x="26" y="183"/>
                  </a:lnTo>
                  <a:lnTo>
                    <a:pt x="22" y="122"/>
                  </a:lnTo>
                  <a:lnTo>
                    <a:pt x="18" y="59"/>
                  </a:lnTo>
                  <a:lnTo>
                    <a:pt x="17" y="3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410"/>
                  </a:lnTo>
                  <a:lnTo>
                    <a:pt x="56" y="41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1"/>
            <p:cNvSpPr>
              <a:spLocks/>
            </p:cNvSpPr>
            <p:nvPr/>
          </p:nvSpPr>
          <p:spPr bwMode="auto">
            <a:xfrm>
              <a:off x="4572000" y="3341199"/>
              <a:ext cx="279368" cy="83812"/>
            </a:xfrm>
            <a:custGeom>
              <a:avLst/>
              <a:gdLst/>
              <a:ahLst/>
              <a:cxnLst>
                <a:cxn ang="0">
                  <a:pos x="70" y="8"/>
                </a:cxn>
                <a:cxn ang="0">
                  <a:pos x="70" y="8"/>
                </a:cxn>
                <a:cxn ang="0">
                  <a:pos x="69" y="6"/>
                </a:cxn>
                <a:cxn ang="0">
                  <a:pos x="68" y="4"/>
                </a:cxn>
                <a:cxn ang="0">
                  <a:pos x="66" y="3"/>
                </a:cxn>
                <a:cxn ang="0">
                  <a:pos x="62" y="2"/>
                </a:cxn>
                <a:cxn ang="0">
                  <a:pos x="56" y="2"/>
                </a:cxn>
                <a:cxn ang="0">
                  <a:pos x="56" y="2"/>
                </a:cxn>
                <a:cxn ang="0">
                  <a:pos x="56" y="0"/>
                </a:cxn>
                <a:cxn ang="0">
                  <a:pos x="0" y="0"/>
                </a:cxn>
                <a:cxn ang="0">
                  <a:pos x="0" y="21"/>
                </a:cxn>
                <a:cxn ang="0">
                  <a:pos x="63" y="21"/>
                </a:cxn>
                <a:cxn ang="0">
                  <a:pos x="63" y="21"/>
                </a:cxn>
                <a:cxn ang="0">
                  <a:pos x="67" y="18"/>
                </a:cxn>
                <a:cxn ang="0">
                  <a:pos x="68" y="14"/>
                </a:cxn>
                <a:cxn ang="0">
                  <a:pos x="70" y="8"/>
                </a:cxn>
                <a:cxn ang="0">
                  <a:pos x="70" y="8"/>
                </a:cxn>
              </a:cxnLst>
              <a:rect l="0" t="0" r="r" b="b"/>
              <a:pathLst>
                <a:path w="70" h="21">
                  <a:moveTo>
                    <a:pt x="70" y="8"/>
                  </a:moveTo>
                  <a:lnTo>
                    <a:pt x="70" y="8"/>
                  </a:lnTo>
                  <a:lnTo>
                    <a:pt x="69" y="6"/>
                  </a:lnTo>
                  <a:lnTo>
                    <a:pt x="68" y="4"/>
                  </a:lnTo>
                  <a:lnTo>
                    <a:pt x="66" y="3"/>
                  </a:lnTo>
                  <a:lnTo>
                    <a:pt x="62" y="2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56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63" y="21"/>
                  </a:lnTo>
                  <a:lnTo>
                    <a:pt x="63" y="21"/>
                  </a:lnTo>
                  <a:lnTo>
                    <a:pt x="67" y="18"/>
                  </a:lnTo>
                  <a:lnTo>
                    <a:pt x="68" y="14"/>
                  </a:lnTo>
                  <a:lnTo>
                    <a:pt x="70" y="8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2"/>
            <p:cNvSpPr>
              <a:spLocks/>
            </p:cNvSpPr>
            <p:nvPr/>
          </p:nvSpPr>
          <p:spPr bwMode="auto">
            <a:xfrm>
              <a:off x="4572000" y="3425010"/>
              <a:ext cx="423043" cy="550755"/>
            </a:xfrm>
            <a:custGeom>
              <a:avLst/>
              <a:gdLst/>
              <a:ahLst/>
              <a:cxnLst>
                <a:cxn ang="0">
                  <a:pos x="59" y="1"/>
                </a:cxn>
                <a:cxn ang="0">
                  <a:pos x="62" y="1"/>
                </a:cxn>
                <a:cxn ang="0">
                  <a:pos x="62" y="1"/>
                </a:cxn>
                <a:cxn ang="0">
                  <a:pos x="63" y="0"/>
                </a:cxn>
                <a:cxn ang="0">
                  <a:pos x="0" y="0"/>
                </a:cxn>
                <a:cxn ang="0">
                  <a:pos x="0" y="44"/>
                </a:cxn>
                <a:cxn ang="0">
                  <a:pos x="1" y="44"/>
                </a:cxn>
                <a:cxn ang="0">
                  <a:pos x="25" y="44"/>
                </a:cxn>
                <a:cxn ang="0">
                  <a:pos x="25" y="44"/>
                </a:cxn>
                <a:cxn ang="0">
                  <a:pos x="33" y="84"/>
                </a:cxn>
                <a:cxn ang="0">
                  <a:pos x="39" y="114"/>
                </a:cxn>
                <a:cxn ang="0">
                  <a:pos x="46" y="138"/>
                </a:cxn>
                <a:cxn ang="0">
                  <a:pos x="106" y="138"/>
                </a:cxn>
                <a:cxn ang="0">
                  <a:pos x="106" y="138"/>
                </a:cxn>
                <a:cxn ang="0">
                  <a:pos x="91" y="103"/>
                </a:cxn>
                <a:cxn ang="0">
                  <a:pos x="78" y="68"/>
                </a:cxn>
                <a:cxn ang="0">
                  <a:pos x="67" y="34"/>
                </a:cxn>
                <a:cxn ang="0">
                  <a:pos x="62" y="18"/>
                </a:cxn>
                <a:cxn ang="0">
                  <a:pos x="59" y="1"/>
                </a:cxn>
                <a:cxn ang="0">
                  <a:pos x="59" y="1"/>
                </a:cxn>
              </a:cxnLst>
              <a:rect l="0" t="0" r="r" b="b"/>
              <a:pathLst>
                <a:path w="106" h="138">
                  <a:moveTo>
                    <a:pt x="59" y="1"/>
                  </a:moveTo>
                  <a:lnTo>
                    <a:pt x="62" y="1"/>
                  </a:lnTo>
                  <a:lnTo>
                    <a:pt x="62" y="1"/>
                  </a:lnTo>
                  <a:lnTo>
                    <a:pt x="63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33" y="84"/>
                  </a:lnTo>
                  <a:lnTo>
                    <a:pt x="39" y="114"/>
                  </a:lnTo>
                  <a:lnTo>
                    <a:pt x="46" y="138"/>
                  </a:lnTo>
                  <a:lnTo>
                    <a:pt x="106" y="138"/>
                  </a:lnTo>
                  <a:lnTo>
                    <a:pt x="106" y="138"/>
                  </a:lnTo>
                  <a:lnTo>
                    <a:pt x="91" y="103"/>
                  </a:lnTo>
                  <a:lnTo>
                    <a:pt x="78" y="68"/>
                  </a:lnTo>
                  <a:lnTo>
                    <a:pt x="67" y="34"/>
                  </a:lnTo>
                  <a:lnTo>
                    <a:pt x="62" y="18"/>
                  </a:lnTo>
                  <a:lnTo>
                    <a:pt x="59" y="1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86"/>
          <p:cNvGrpSpPr/>
          <p:nvPr/>
        </p:nvGrpSpPr>
        <p:grpSpPr>
          <a:xfrm>
            <a:off x="2843808" y="3843349"/>
            <a:ext cx="5072098" cy="320627"/>
            <a:chOff x="3071802" y="4312377"/>
            <a:chExt cx="5072098" cy="320528"/>
          </a:xfrm>
        </p:grpSpPr>
        <p:sp>
          <p:nvSpPr>
            <p:cNvPr id="70" name="Rectangle 69"/>
            <p:cNvSpPr/>
            <p:nvPr/>
          </p:nvSpPr>
          <p:spPr>
            <a:xfrm>
              <a:off x="4000496" y="4334307"/>
              <a:ext cx="1071570" cy="28575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071802" y="4500576"/>
              <a:ext cx="785818" cy="1588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5357818" y="4325223"/>
              <a:ext cx="2786082" cy="3076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造成滚雪球般越写越多</a:t>
              </a:r>
              <a:endParaRPr lang="en-US" sz="1400" dirty="0"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394939" y="4312377"/>
              <a:ext cx="280846" cy="3076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4</a:t>
              </a:r>
            </a:p>
          </p:txBody>
        </p:sp>
      </p:grpSp>
      <p:grpSp>
        <p:nvGrpSpPr>
          <p:cNvPr id="24" name="Group 85"/>
          <p:cNvGrpSpPr/>
          <p:nvPr/>
        </p:nvGrpSpPr>
        <p:grpSpPr>
          <a:xfrm>
            <a:off x="2486618" y="2661840"/>
            <a:ext cx="5429288" cy="738664"/>
            <a:chOff x="2714612" y="3131226"/>
            <a:chExt cx="5429288" cy="738435"/>
          </a:xfrm>
        </p:grpSpPr>
        <p:sp>
          <p:nvSpPr>
            <p:cNvPr id="69" name="Rectangle 68"/>
            <p:cNvSpPr/>
            <p:nvPr/>
          </p:nvSpPr>
          <p:spPr>
            <a:xfrm>
              <a:off x="4000496" y="3328986"/>
              <a:ext cx="1071570" cy="2857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357818" y="3131226"/>
              <a:ext cx="2786082" cy="7384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第二课学完加上第一课一起抄写，第三课学完加上第一第二课一起抄写， 以此类推</a:t>
              </a:r>
              <a:endParaRPr lang="en-US" sz="1400" dirty="0"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94939" y="3307056"/>
              <a:ext cx="280846" cy="3076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3</a:t>
              </a: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2714612" y="3500444"/>
              <a:ext cx="1143008" cy="2011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EAB57EE1-451F-40F7-86A6-B44B1E73CE9D}"/>
              </a:ext>
            </a:extLst>
          </p:cNvPr>
          <p:cNvSpPr/>
          <p:nvPr/>
        </p:nvSpPr>
        <p:spPr>
          <a:xfrm>
            <a:off x="251520" y="101746"/>
            <a:ext cx="2520280" cy="6264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0"/>
          <p:cNvGrpSpPr/>
          <p:nvPr/>
        </p:nvGrpSpPr>
        <p:grpSpPr>
          <a:xfrm>
            <a:off x="-369916" y="2006497"/>
            <a:ext cx="3249728" cy="2294239"/>
            <a:chOff x="-485775" y="2006497"/>
            <a:chExt cx="3249728" cy="2294239"/>
          </a:xfrm>
        </p:grpSpPr>
        <p:sp>
          <p:nvSpPr>
            <p:cNvPr id="91179" name="Freeform 26"/>
            <p:cNvSpPr>
              <a:spLocks/>
            </p:cNvSpPr>
            <p:nvPr/>
          </p:nvSpPr>
          <p:spPr bwMode="auto">
            <a:xfrm>
              <a:off x="620480" y="2849204"/>
              <a:ext cx="386151" cy="357070"/>
            </a:xfrm>
            <a:custGeom>
              <a:avLst/>
              <a:gdLst>
                <a:gd name="T0" fmla="*/ 0 w 291"/>
                <a:gd name="T1" fmla="*/ 465917 h 269"/>
                <a:gd name="T2" fmla="*/ 342058 w 291"/>
                <a:gd name="T3" fmla="*/ 139579 h 269"/>
                <a:gd name="T4" fmla="*/ 572063 w 291"/>
                <a:gd name="T5" fmla="*/ 139579 h 269"/>
                <a:gd name="T6" fmla="*/ 418727 w 291"/>
                <a:gd name="T7" fmla="*/ 444292 h 269"/>
                <a:gd name="T8" fmla="*/ 161200 w 291"/>
                <a:gd name="T9" fmla="*/ 528826 h 269"/>
                <a:gd name="T10" fmla="*/ 0 w 291"/>
                <a:gd name="T11" fmla="*/ 465917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1" h="269">
                  <a:moveTo>
                    <a:pt x="0" y="237"/>
                  </a:moveTo>
                  <a:cubicBezTo>
                    <a:pt x="0" y="237"/>
                    <a:pt x="147" y="142"/>
                    <a:pt x="174" y="71"/>
                  </a:cubicBezTo>
                  <a:cubicBezTo>
                    <a:pt x="201" y="0"/>
                    <a:pt x="291" y="55"/>
                    <a:pt x="291" y="71"/>
                  </a:cubicBezTo>
                  <a:cubicBezTo>
                    <a:pt x="291" y="87"/>
                    <a:pt x="235" y="206"/>
                    <a:pt x="213" y="226"/>
                  </a:cubicBezTo>
                  <a:cubicBezTo>
                    <a:pt x="191" y="245"/>
                    <a:pt x="82" y="269"/>
                    <a:pt x="82" y="269"/>
                  </a:cubicBezTo>
                  <a:lnTo>
                    <a:pt x="0" y="237"/>
                  </a:ln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1" name="Freeform 28"/>
            <p:cNvSpPr>
              <a:spLocks/>
            </p:cNvSpPr>
            <p:nvPr/>
          </p:nvSpPr>
          <p:spPr bwMode="auto">
            <a:xfrm>
              <a:off x="1393342" y="2636983"/>
              <a:ext cx="546672" cy="359877"/>
            </a:xfrm>
            <a:custGeom>
              <a:avLst/>
              <a:gdLst>
                <a:gd name="T0" fmla="*/ 699789 w 412"/>
                <a:gd name="T1" fmla="*/ 302876 h 271"/>
                <a:gd name="T2" fmla="*/ 226055 w 412"/>
                <a:gd name="T3" fmla="*/ 501515 h 271"/>
                <a:gd name="T4" fmla="*/ 31451 w 412"/>
                <a:gd name="T5" fmla="*/ 422846 h 271"/>
                <a:gd name="T6" fmla="*/ 112045 w 412"/>
                <a:gd name="T7" fmla="*/ 230107 h 271"/>
                <a:gd name="T8" fmla="*/ 583813 w 412"/>
                <a:gd name="T9" fmla="*/ 31468 h 271"/>
                <a:gd name="T10" fmla="*/ 778417 w 412"/>
                <a:gd name="T11" fmla="*/ 110137 h 271"/>
                <a:gd name="T12" fmla="*/ 699789 w 412"/>
                <a:gd name="T13" fmla="*/ 30287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2" h="271">
                  <a:moveTo>
                    <a:pt x="356" y="154"/>
                  </a:moveTo>
                  <a:cubicBezTo>
                    <a:pt x="115" y="255"/>
                    <a:pt x="115" y="255"/>
                    <a:pt x="115" y="255"/>
                  </a:cubicBezTo>
                  <a:cubicBezTo>
                    <a:pt x="77" y="271"/>
                    <a:pt x="32" y="253"/>
                    <a:pt x="16" y="215"/>
                  </a:cubicBezTo>
                  <a:cubicBezTo>
                    <a:pt x="0" y="177"/>
                    <a:pt x="19" y="133"/>
                    <a:pt x="57" y="117"/>
                  </a:cubicBezTo>
                  <a:cubicBezTo>
                    <a:pt x="297" y="16"/>
                    <a:pt x="297" y="16"/>
                    <a:pt x="297" y="16"/>
                  </a:cubicBezTo>
                  <a:cubicBezTo>
                    <a:pt x="335" y="0"/>
                    <a:pt x="380" y="18"/>
                    <a:pt x="396" y="56"/>
                  </a:cubicBezTo>
                  <a:cubicBezTo>
                    <a:pt x="412" y="94"/>
                    <a:pt x="394" y="138"/>
                    <a:pt x="356" y="154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2" name="Freeform 29"/>
            <p:cNvSpPr>
              <a:spLocks/>
            </p:cNvSpPr>
            <p:nvPr/>
          </p:nvSpPr>
          <p:spPr bwMode="auto">
            <a:xfrm>
              <a:off x="1463501" y="2801482"/>
              <a:ext cx="545550" cy="361000"/>
            </a:xfrm>
            <a:custGeom>
              <a:avLst/>
              <a:gdLst>
                <a:gd name="T0" fmla="*/ 698085 w 411"/>
                <a:gd name="T1" fmla="*/ 304670 h 272"/>
                <a:gd name="T2" fmla="*/ 224174 w 411"/>
                <a:gd name="T3" fmla="*/ 503196 h 272"/>
                <a:gd name="T4" fmla="*/ 31463 w 411"/>
                <a:gd name="T5" fmla="*/ 424572 h 272"/>
                <a:gd name="T6" fmla="*/ 110120 w 411"/>
                <a:gd name="T7" fmla="*/ 231942 h 272"/>
                <a:gd name="T8" fmla="*/ 584031 w 411"/>
                <a:gd name="T9" fmla="*/ 31450 h 272"/>
                <a:gd name="T10" fmla="*/ 776742 w 411"/>
                <a:gd name="T11" fmla="*/ 110074 h 272"/>
                <a:gd name="T12" fmla="*/ 698085 w 411"/>
                <a:gd name="T13" fmla="*/ 304670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1" h="272">
                  <a:moveTo>
                    <a:pt x="355" y="155"/>
                  </a:moveTo>
                  <a:cubicBezTo>
                    <a:pt x="114" y="256"/>
                    <a:pt x="114" y="256"/>
                    <a:pt x="114" y="256"/>
                  </a:cubicBezTo>
                  <a:cubicBezTo>
                    <a:pt x="76" y="272"/>
                    <a:pt x="32" y="254"/>
                    <a:pt x="16" y="216"/>
                  </a:cubicBezTo>
                  <a:cubicBezTo>
                    <a:pt x="0" y="178"/>
                    <a:pt x="18" y="134"/>
                    <a:pt x="56" y="118"/>
                  </a:cubicBezTo>
                  <a:cubicBezTo>
                    <a:pt x="297" y="16"/>
                    <a:pt x="297" y="16"/>
                    <a:pt x="297" y="16"/>
                  </a:cubicBezTo>
                  <a:cubicBezTo>
                    <a:pt x="335" y="0"/>
                    <a:pt x="379" y="18"/>
                    <a:pt x="395" y="56"/>
                  </a:cubicBezTo>
                  <a:cubicBezTo>
                    <a:pt x="411" y="94"/>
                    <a:pt x="393" y="139"/>
                    <a:pt x="355" y="155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3" name="Freeform 30"/>
            <p:cNvSpPr>
              <a:spLocks/>
            </p:cNvSpPr>
            <p:nvPr/>
          </p:nvSpPr>
          <p:spPr bwMode="auto">
            <a:xfrm>
              <a:off x="1529730" y="2958121"/>
              <a:ext cx="545550" cy="361000"/>
            </a:xfrm>
            <a:custGeom>
              <a:avLst/>
              <a:gdLst>
                <a:gd name="T0" fmla="*/ 698085 w 411"/>
                <a:gd name="T1" fmla="*/ 302704 h 272"/>
                <a:gd name="T2" fmla="*/ 224174 w 411"/>
                <a:gd name="T3" fmla="*/ 503196 h 272"/>
                <a:gd name="T4" fmla="*/ 31463 w 411"/>
                <a:gd name="T5" fmla="*/ 424572 h 272"/>
                <a:gd name="T6" fmla="*/ 110120 w 411"/>
                <a:gd name="T7" fmla="*/ 229976 h 272"/>
                <a:gd name="T8" fmla="*/ 582065 w 411"/>
                <a:gd name="T9" fmla="*/ 31450 h 272"/>
                <a:gd name="T10" fmla="*/ 776742 w 411"/>
                <a:gd name="T11" fmla="*/ 110074 h 272"/>
                <a:gd name="T12" fmla="*/ 698085 w 411"/>
                <a:gd name="T13" fmla="*/ 302704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1" h="272">
                  <a:moveTo>
                    <a:pt x="355" y="154"/>
                  </a:moveTo>
                  <a:cubicBezTo>
                    <a:pt x="114" y="256"/>
                    <a:pt x="114" y="256"/>
                    <a:pt x="114" y="256"/>
                  </a:cubicBezTo>
                  <a:cubicBezTo>
                    <a:pt x="76" y="272"/>
                    <a:pt x="32" y="254"/>
                    <a:pt x="16" y="216"/>
                  </a:cubicBezTo>
                  <a:cubicBezTo>
                    <a:pt x="0" y="178"/>
                    <a:pt x="18" y="133"/>
                    <a:pt x="56" y="117"/>
                  </a:cubicBezTo>
                  <a:cubicBezTo>
                    <a:pt x="296" y="16"/>
                    <a:pt x="296" y="16"/>
                    <a:pt x="296" y="16"/>
                  </a:cubicBezTo>
                  <a:cubicBezTo>
                    <a:pt x="334" y="0"/>
                    <a:pt x="379" y="18"/>
                    <a:pt x="395" y="56"/>
                  </a:cubicBezTo>
                  <a:cubicBezTo>
                    <a:pt x="411" y="94"/>
                    <a:pt x="393" y="138"/>
                    <a:pt x="355" y="154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4" name="Freeform 31"/>
            <p:cNvSpPr>
              <a:spLocks/>
            </p:cNvSpPr>
            <p:nvPr/>
          </p:nvSpPr>
          <p:spPr bwMode="auto">
            <a:xfrm>
              <a:off x="1594837" y="3114760"/>
              <a:ext cx="545550" cy="361000"/>
            </a:xfrm>
            <a:custGeom>
              <a:avLst/>
              <a:gdLst>
                <a:gd name="T0" fmla="*/ 698085 w 411"/>
                <a:gd name="T1" fmla="*/ 302704 h 272"/>
                <a:gd name="T2" fmla="*/ 224174 w 411"/>
                <a:gd name="T3" fmla="*/ 503196 h 272"/>
                <a:gd name="T4" fmla="*/ 31463 w 411"/>
                <a:gd name="T5" fmla="*/ 422606 h 272"/>
                <a:gd name="T6" fmla="*/ 110120 w 411"/>
                <a:gd name="T7" fmla="*/ 229976 h 272"/>
                <a:gd name="T8" fmla="*/ 584031 w 411"/>
                <a:gd name="T9" fmla="*/ 31450 h 272"/>
                <a:gd name="T10" fmla="*/ 776742 w 411"/>
                <a:gd name="T11" fmla="*/ 110074 h 272"/>
                <a:gd name="T12" fmla="*/ 698085 w 411"/>
                <a:gd name="T13" fmla="*/ 302704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1" h="272">
                  <a:moveTo>
                    <a:pt x="355" y="154"/>
                  </a:moveTo>
                  <a:cubicBezTo>
                    <a:pt x="114" y="256"/>
                    <a:pt x="114" y="256"/>
                    <a:pt x="114" y="256"/>
                  </a:cubicBezTo>
                  <a:cubicBezTo>
                    <a:pt x="76" y="272"/>
                    <a:pt x="32" y="254"/>
                    <a:pt x="16" y="215"/>
                  </a:cubicBezTo>
                  <a:cubicBezTo>
                    <a:pt x="0" y="177"/>
                    <a:pt x="18" y="133"/>
                    <a:pt x="56" y="117"/>
                  </a:cubicBezTo>
                  <a:cubicBezTo>
                    <a:pt x="297" y="16"/>
                    <a:pt x="297" y="16"/>
                    <a:pt x="297" y="16"/>
                  </a:cubicBezTo>
                  <a:cubicBezTo>
                    <a:pt x="335" y="0"/>
                    <a:pt x="379" y="18"/>
                    <a:pt x="395" y="56"/>
                  </a:cubicBezTo>
                  <a:cubicBezTo>
                    <a:pt x="411" y="94"/>
                    <a:pt x="393" y="138"/>
                    <a:pt x="355" y="154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5" name="Freeform 32"/>
            <p:cNvSpPr>
              <a:spLocks/>
            </p:cNvSpPr>
            <p:nvPr/>
          </p:nvSpPr>
          <p:spPr bwMode="auto">
            <a:xfrm>
              <a:off x="1111587" y="3175956"/>
              <a:ext cx="171186" cy="217273"/>
            </a:xfrm>
            <a:custGeom>
              <a:avLst/>
              <a:gdLst>
                <a:gd name="T0" fmla="*/ 200524 w 129"/>
                <a:gd name="T1" fmla="*/ 0 h 164"/>
                <a:gd name="T2" fmla="*/ 0 w 129"/>
                <a:gd name="T3" fmla="*/ 321785 h 164"/>
                <a:gd name="T4" fmla="*/ 253604 w 129"/>
                <a:gd name="T5" fmla="*/ 96143 h 164"/>
                <a:gd name="T6" fmla="*/ 200524 w 129"/>
                <a:gd name="T7" fmla="*/ 0 h 1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9" h="164">
                  <a:moveTo>
                    <a:pt x="102" y="0"/>
                  </a:moveTo>
                  <a:cubicBezTo>
                    <a:pt x="102" y="0"/>
                    <a:pt x="107" y="116"/>
                    <a:pt x="0" y="164"/>
                  </a:cubicBezTo>
                  <a:cubicBezTo>
                    <a:pt x="0" y="164"/>
                    <a:pt x="89" y="157"/>
                    <a:pt x="129" y="49"/>
                  </a:cubicBezTo>
                  <a:cubicBezTo>
                    <a:pt x="102" y="0"/>
                    <a:pt x="102" y="0"/>
                    <a:pt x="102" y="0"/>
                  </a:cubicBezTo>
                </a:path>
              </a:pathLst>
            </a:custGeom>
            <a:solidFill>
              <a:srgbClr val="DDB69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6" name="Freeform 33"/>
            <p:cNvSpPr>
              <a:spLocks/>
            </p:cNvSpPr>
            <p:nvPr/>
          </p:nvSpPr>
          <p:spPr bwMode="auto">
            <a:xfrm>
              <a:off x="1272109" y="3219748"/>
              <a:ext cx="459115" cy="362123"/>
            </a:xfrm>
            <a:custGeom>
              <a:avLst/>
              <a:gdLst>
                <a:gd name="T0" fmla="*/ 0 w 346"/>
                <a:gd name="T1" fmla="*/ 68758 h 273"/>
                <a:gd name="T2" fmla="*/ 601525 w 346"/>
                <a:gd name="T3" fmla="*/ 536309 h 273"/>
                <a:gd name="T4" fmla="*/ 646738 w 346"/>
                <a:gd name="T5" fmla="*/ 516664 h 273"/>
                <a:gd name="T6" fmla="*/ 0 w 346"/>
                <a:gd name="T7" fmla="*/ 0 h 273"/>
                <a:gd name="T8" fmla="*/ 0 w 346"/>
                <a:gd name="T9" fmla="*/ 68758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6" h="273">
                  <a:moveTo>
                    <a:pt x="0" y="35"/>
                  </a:moveTo>
                  <a:cubicBezTo>
                    <a:pt x="0" y="35"/>
                    <a:pt x="99" y="223"/>
                    <a:pt x="306" y="273"/>
                  </a:cubicBezTo>
                  <a:cubicBezTo>
                    <a:pt x="306" y="273"/>
                    <a:pt x="312" y="271"/>
                    <a:pt x="329" y="263"/>
                  </a:cubicBezTo>
                  <a:cubicBezTo>
                    <a:pt x="346" y="256"/>
                    <a:pt x="0" y="0"/>
                    <a:pt x="0" y="0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DDB69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7" name="Freeform 34"/>
            <p:cNvSpPr>
              <a:spLocks/>
            </p:cNvSpPr>
            <p:nvPr/>
          </p:nvSpPr>
          <p:spPr bwMode="auto">
            <a:xfrm>
              <a:off x="1094749" y="2006497"/>
              <a:ext cx="1008033" cy="1575374"/>
            </a:xfrm>
            <a:custGeom>
              <a:avLst/>
              <a:gdLst>
                <a:gd name="T0" fmla="*/ 1489421 w 760"/>
                <a:gd name="T1" fmla="*/ 141522 h 1187"/>
                <a:gd name="T2" fmla="*/ 139510 w 760"/>
                <a:gd name="T3" fmla="*/ 982794 h 1187"/>
                <a:gd name="T4" fmla="*/ 982468 w 760"/>
                <a:gd name="T5" fmla="*/ 2333153 h 1187"/>
                <a:gd name="T6" fmla="*/ 986398 w 760"/>
                <a:gd name="T7" fmla="*/ 2333153 h 1187"/>
                <a:gd name="T8" fmla="*/ 1493351 w 760"/>
                <a:gd name="T9" fmla="*/ 141522 h 1187"/>
                <a:gd name="T10" fmla="*/ 1489421 w 760"/>
                <a:gd name="T11" fmla="*/ 141522 h 11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60" h="1187">
                  <a:moveTo>
                    <a:pt x="758" y="72"/>
                  </a:moveTo>
                  <a:cubicBezTo>
                    <a:pt x="450" y="0"/>
                    <a:pt x="142" y="192"/>
                    <a:pt x="71" y="500"/>
                  </a:cubicBezTo>
                  <a:cubicBezTo>
                    <a:pt x="0" y="808"/>
                    <a:pt x="192" y="1116"/>
                    <a:pt x="500" y="1187"/>
                  </a:cubicBezTo>
                  <a:cubicBezTo>
                    <a:pt x="501" y="1187"/>
                    <a:pt x="501" y="1187"/>
                    <a:pt x="502" y="1187"/>
                  </a:cubicBezTo>
                  <a:cubicBezTo>
                    <a:pt x="760" y="72"/>
                    <a:pt x="760" y="72"/>
                    <a:pt x="760" y="72"/>
                  </a:cubicBezTo>
                  <a:cubicBezTo>
                    <a:pt x="759" y="72"/>
                    <a:pt x="759" y="72"/>
                    <a:pt x="758" y="7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8" name="Freeform 35"/>
            <p:cNvSpPr>
              <a:spLocks/>
            </p:cNvSpPr>
            <p:nvPr/>
          </p:nvSpPr>
          <p:spPr bwMode="auto">
            <a:xfrm>
              <a:off x="1760410" y="2101940"/>
              <a:ext cx="1003543" cy="1573129"/>
            </a:xfrm>
            <a:custGeom>
              <a:avLst/>
              <a:gdLst>
                <a:gd name="T0" fmla="*/ 1347075 w 756"/>
                <a:gd name="T1" fmla="*/ 1348744 h 1185"/>
                <a:gd name="T2" fmla="*/ 507366 w 756"/>
                <a:gd name="T3" fmla="*/ 0 h 1185"/>
                <a:gd name="T4" fmla="*/ 0 w 756"/>
                <a:gd name="T5" fmla="*/ 2192200 h 1185"/>
                <a:gd name="T6" fmla="*/ 1347075 w 756"/>
                <a:gd name="T7" fmla="*/ 1348744 h 11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6" h="1185">
                  <a:moveTo>
                    <a:pt x="685" y="686"/>
                  </a:moveTo>
                  <a:cubicBezTo>
                    <a:pt x="756" y="379"/>
                    <a:pt x="565" y="72"/>
                    <a:pt x="258" y="0"/>
                  </a:cubicBezTo>
                  <a:cubicBezTo>
                    <a:pt x="0" y="1115"/>
                    <a:pt x="0" y="1115"/>
                    <a:pt x="0" y="1115"/>
                  </a:cubicBezTo>
                  <a:cubicBezTo>
                    <a:pt x="308" y="1185"/>
                    <a:pt x="614" y="994"/>
                    <a:pt x="685" y="68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9" name="Rectangle 36"/>
            <p:cNvSpPr>
              <a:spLocks noChangeArrowheads="1"/>
            </p:cNvSpPr>
            <p:nvPr/>
          </p:nvSpPr>
          <p:spPr bwMode="auto">
            <a:xfrm>
              <a:off x="1844039" y="3219748"/>
              <a:ext cx="561" cy="561"/>
            </a:xfrm>
            <a:prstGeom prst="rect">
              <a:avLst/>
            </a:prstGeom>
            <a:solidFill>
              <a:srgbClr val="03434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91191" name="Freeform 38"/>
            <p:cNvSpPr>
              <a:spLocks/>
            </p:cNvSpPr>
            <p:nvPr/>
          </p:nvSpPr>
          <p:spPr bwMode="auto">
            <a:xfrm>
              <a:off x="2012980" y="2429815"/>
              <a:ext cx="14593" cy="17404"/>
            </a:xfrm>
            <a:custGeom>
              <a:avLst/>
              <a:gdLst>
                <a:gd name="T0" fmla="*/ 0 w 26"/>
                <a:gd name="T1" fmla="*/ 1663 h 31"/>
                <a:gd name="T2" fmla="*/ 0 w 26"/>
                <a:gd name="T3" fmla="*/ 15798 h 31"/>
                <a:gd name="T4" fmla="*/ 15799 w 26"/>
                <a:gd name="T5" fmla="*/ 25776 h 31"/>
                <a:gd name="T6" fmla="*/ 21619 w 26"/>
                <a:gd name="T7" fmla="*/ 0 h 31"/>
                <a:gd name="T8" fmla="*/ 0 w 26"/>
                <a:gd name="T9" fmla="*/ 1663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31">
                  <a:moveTo>
                    <a:pt x="0" y="2"/>
                  </a:moveTo>
                  <a:lnTo>
                    <a:pt x="0" y="19"/>
                  </a:lnTo>
                  <a:lnTo>
                    <a:pt x="19" y="31"/>
                  </a:lnTo>
                  <a:lnTo>
                    <a:pt x="26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7B4C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92" name="Freeform 39"/>
            <p:cNvSpPr>
              <a:spLocks noEditPoints="1"/>
            </p:cNvSpPr>
            <p:nvPr/>
          </p:nvSpPr>
          <p:spPr bwMode="auto">
            <a:xfrm>
              <a:off x="1154243" y="2306301"/>
              <a:ext cx="229557" cy="488445"/>
            </a:xfrm>
            <a:custGeom>
              <a:avLst/>
              <a:gdLst>
                <a:gd name="T0" fmla="*/ 29487 w 173"/>
                <a:gd name="T1" fmla="*/ 656559 h 368"/>
                <a:gd name="T2" fmla="*/ 0 w 173"/>
                <a:gd name="T3" fmla="*/ 723394 h 368"/>
                <a:gd name="T4" fmla="*/ 25555 w 173"/>
                <a:gd name="T5" fmla="*/ 707668 h 368"/>
                <a:gd name="T6" fmla="*/ 29487 w 173"/>
                <a:gd name="T7" fmla="*/ 656559 h 368"/>
                <a:gd name="T8" fmla="*/ 322386 w 173"/>
                <a:gd name="T9" fmla="*/ 0 h 368"/>
                <a:gd name="T10" fmla="*/ 300763 w 173"/>
                <a:gd name="T11" fmla="*/ 51109 h 368"/>
                <a:gd name="T12" fmla="*/ 340078 w 173"/>
                <a:gd name="T13" fmla="*/ 7863 h 368"/>
                <a:gd name="T14" fmla="*/ 322386 w 173"/>
                <a:gd name="T15" fmla="*/ 0 h 3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3" h="368">
                  <a:moveTo>
                    <a:pt x="15" y="334"/>
                  </a:moveTo>
                  <a:cubicBezTo>
                    <a:pt x="0" y="368"/>
                    <a:pt x="0" y="368"/>
                    <a:pt x="0" y="368"/>
                  </a:cubicBezTo>
                  <a:cubicBezTo>
                    <a:pt x="4" y="365"/>
                    <a:pt x="8" y="363"/>
                    <a:pt x="13" y="360"/>
                  </a:cubicBezTo>
                  <a:cubicBezTo>
                    <a:pt x="13" y="351"/>
                    <a:pt x="14" y="343"/>
                    <a:pt x="15" y="334"/>
                  </a:cubicBezTo>
                  <a:moveTo>
                    <a:pt x="164" y="0"/>
                  </a:moveTo>
                  <a:cubicBezTo>
                    <a:pt x="153" y="26"/>
                    <a:pt x="153" y="26"/>
                    <a:pt x="153" y="26"/>
                  </a:cubicBezTo>
                  <a:cubicBezTo>
                    <a:pt x="159" y="19"/>
                    <a:pt x="166" y="12"/>
                    <a:pt x="173" y="4"/>
                  </a:cubicBezTo>
                  <a:cubicBezTo>
                    <a:pt x="168" y="2"/>
                    <a:pt x="164" y="0"/>
                    <a:pt x="164" y="0"/>
                  </a:cubicBezTo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93" name="Freeform 40"/>
            <p:cNvSpPr>
              <a:spLocks/>
            </p:cNvSpPr>
            <p:nvPr/>
          </p:nvSpPr>
          <p:spPr bwMode="auto">
            <a:xfrm>
              <a:off x="1144702" y="2784078"/>
              <a:ext cx="26940" cy="124638"/>
            </a:xfrm>
            <a:custGeom>
              <a:avLst/>
              <a:gdLst>
                <a:gd name="T0" fmla="*/ 39911 w 20"/>
                <a:gd name="T1" fmla="*/ 0 h 94"/>
                <a:gd name="T2" fmla="*/ 13969 w 20"/>
                <a:gd name="T3" fmla="*/ 15710 h 94"/>
                <a:gd name="T4" fmla="*/ 0 w 20"/>
                <a:gd name="T5" fmla="*/ 45166 h 94"/>
                <a:gd name="T6" fmla="*/ 39911 w 20"/>
                <a:gd name="T7" fmla="*/ 184590 h 94"/>
                <a:gd name="T8" fmla="*/ 39911 w 20"/>
                <a:gd name="T9" fmla="*/ 0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94">
                  <a:moveTo>
                    <a:pt x="20" y="0"/>
                  </a:moveTo>
                  <a:cubicBezTo>
                    <a:pt x="15" y="3"/>
                    <a:pt x="11" y="5"/>
                    <a:pt x="7" y="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0" y="94"/>
                    <a:pt x="20" y="94"/>
                    <a:pt x="20" y="94"/>
                  </a:cubicBezTo>
                  <a:cubicBezTo>
                    <a:pt x="17" y="63"/>
                    <a:pt x="17" y="32"/>
                    <a:pt x="20" y="0"/>
                  </a:cubicBezTo>
                </a:path>
              </a:pathLst>
            </a:custGeom>
            <a:solidFill>
              <a:srgbClr val="C2A9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94" name="Freeform 41"/>
            <p:cNvSpPr>
              <a:spLocks noEditPoints="1"/>
            </p:cNvSpPr>
            <p:nvPr/>
          </p:nvSpPr>
          <p:spPr bwMode="auto">
            <a:xfrm>
              <a:off x="1167714" y="2311915"/>
              <a:ext cx="324973" cy="601292"/>
            </a:xfrm>
            <a:custGeom>
              <a:avLst/>
              <a:gdLst>
                <a:gd name="T0" fmla="*/ 11790 w 245"/>
                <a:gd name="T1" fmla="*/ 646760 h 453"/>
                <a:gd name="T2" fmla="*/ 9825 w 245"/>
                <a:gd name="T3" fmla="*/ 648725 h 453"/>
                <a:gd name="T4" fmla="*/ 5895 w 245"/>
                <a:gd name="T5" fmla="*/ 699837 h 453"/>
                <a:gd name="T6" fmla="*/ 5895 w 245"/>
                <a:gd name="T7" fmla="*/ 884625 h 453"/>
                <a:gd name="T8" fmla="*/ 7860 w 245"/>
                <a:gd name="T9" fmla="*/ 890523 h 453"/>
                <a:gd name="T10" fmla="*/ 11790 w 245"/>
                <a:gd name="T11" fmla="*/ 646760 h 453"/>
                <a:gd name="T12" fmla="*/ 320299 w 245"/>
                <a:gd name="T13" fmla="*/ 0 h 453"/>
                <a:gd name="T14" fmla="*/ 280999 w 245"/>
                <a:gd name="T15" fmla="*/ 43248 h 453"/>
                <a:gd name="T16" fmla="*/ 214188 w 245"/>
                <a:gd name="T17" fmla="*/ 190686 h 453"/>
                <a:gd name="T18" fmla="*/ 245628 w 245"/>
                <a:gd name="T19" fmla="*/ 216242 h 453"/>
                <a:gd name="T20" fmla="*/ 224013 w 245"/>
                <a:gd name="T21" fmla="*/ 302739 h 453"/>
                <a:gd name="T22" fmla="*/ 251523 w 245"/>
                <a:gd name="T23" fmla="*/ 387269 h 453"/>
                <a:gd name="T24" fmla="*/ 284929 w 245"/>
                <a:gd name="T25" fmla="*/ 401030 h 453"/>
                <a:gd name="T26" fmla="*/ 296719 w 245"/>
                <a:gd name="T27" fmla="*/ 377440 h 453"/>
                <a:gd name="T28" fmla="*/ 269208 w 245"/>
                <a:gd name="T29" fmla="*/ 302739 h 453"/>
                <a:gd name="T30" fmla="*/ 275103 w 245"/>
                <a:gd name="T31" fmla="*/ 237866 h 453"/>
                <a:gd name="T32" fmla="*/ 300649 w 245"/>
                <a:gd name="T33" fmla="*/ 243763 h 453"/>
                <a:gd name="T34" fmla="*/ 294754 w 245"/>
                <a:gd name="T35" fmla="*/ 310602 h 453"/>
                <a:gd name="T36" fmla="*/ 336019 w 245"/>
                <a:gd name="T37" fmla="*/ 412825 h 453"/>
                <a:gd name="T38" fmla="*/ 312439 w 245"/>
                <a:gd name="T39" fmla="*/ 438381 h 453"/>
                <a:gd name="T40" fmla="*/ 328159 w 245"/>
                <a:gd name="T41" fmla="*/ 475732 h 453"/>
                <a:gd name="T42" fmla="*/ 391040 w 245"/>
                <a:gd name="T43" fmla="*/ 338124 h 453"/>
                <a:gd name="T44" fmla="*/ 320299 w 245"/>
                <a:gd name="T45" fmla="*/ 0 h 45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45" h="453">
                  <a:moveTo>
                    <a:pt x="6" y="329"/>
                  </a:moveTo>
                  <a:cubicBezTo>
                    <a:pt x="5" y="330"/>
                    <a:pt x="5" y="330"/>
                    <a:pt x="5" y="330"/>
                  </a:cubicBezTo>
                  <a:cubicBezTo>
                    <a:pt x="4" y="339"/>
                    <a:pt x="3" y="347"/>
                    <a:pt x="3" y="356"/>
                  </a:cubicBezTo>
                  <a:cubicBezTo>
                    <a:pt x="0" y="388"/>
                    <a:pt x="0" y="419"/>
                    <a:pt x="3" y="450"/>
                  </a:cubicBezTo>
                  <a:cubicBezTo>
                    <a:pt x="4" y="453"/>
                    <a:pt x="4" y="453"/>
                    <a:pt x="4" y="453"/>
                  </a:cubicBezTo>
                  <a:cubicBezTo>
                    <a:pt x="0" y="412"/>
                    <a:pt x="1" y="371"/>
                    <a:pt x="6" y="329"/>
                  </a:cubicBezTo>
                  <a:moveTo>
                    <a:pt x="163" y="0"/>
                  </a:moveTo>
                  <a:cubicBezTo>
                    <a:pt x="156" y="8"/>
                    <a:pt x="149" y="15"/>
                    <a:pt x="143" y="22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25" y="110"/>
                    <a:pt x="125" y="110"/>
                    <a:pt x="125" y="110"/>
                  </a:cubicBezTo>
                  <a:cubicBezTo>
                    <a:pt x="114" y="154"/>
                    <a:pt x="114" y="154"/>
                    <a:pt x="114" y="154"/>
                  </a:cubicBezTo>
                  <a:cubicBezTo>
                    <a:pt x="128" y="197"/>
                    <a:pt x="128" y="197"/>
                    <a:pt x="128" y="197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51" y="192"/>
                    <a:pt x="151" y="192"/>
                    <a:pt x="151" y="192"/>
                  </a:cubicBezTo>
                  <a:cubicBezTo>
                    <a:pt x="137" y="154"/>
                    <a:pt x="137" y="154"/>
                    <a:pt x="137" y="154"/>
                  </a:cubicBezTo>
                  <a:cubicBezTo>
                    <a:pt x="140" y="121"/>
                    <a:pt x="140" y="121"/>
                    <a:pt x="140" y="121"/>
                  </a:cubicBezTo>
                  <a:cubicBezTo>
                    <a:pt x="153" y="124"/>
                    <a:pt x="153" y="124"/>
                    <a:pt x="153" y="124"/>
                  </a:cubicBezTo>
                  <a:cubicBezTo>
                    <a:pt x="150" y="158"/>
                    <a:pt x="150" y="158"/>
                    <a:pt x="150" y="158"/>
                  </a:cubicBezTo>
                  <a:cubicBezTo>
                    <a:pt x="171" y="210"/>
                    <a:pt x="171" y="210"/>
                    <a:pt x="171" y="210"/>
                  </a:cubicBezTo>
                  <a:cubicBezTo>
                    <a:pt x="159" y="223"/>
                    <a:pt x="159" y="223"/>
                    <a:pt x="159" y="223"/>
                  </a:cubicBezTo>
                  <a:cubicBezTo>
                    <a:pt x="167" y="242"/>
                    <a:pt x="167" y="242"/>
                    <a:pt x="167" y="242"/>
                  </a:cubicBezTo>
                  <a:cubicBezTo>
                    <a:pt x="178" y="221"/>
                    <a:pt x="189" y="197"/>
                    <a:pt x="199" y="172"/>
                  </a:cubicBezTo>
                  <a:cubicBezTo>
                    <a:pt x="245" y="59"/>
                    <a:pt x="186" y="13"/>
                    <a:pt x="163" y="0"/>
                  </a:cubicBezTo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1168003" y="2440345"/>
              <a:ext cx="226219" cy="736033"/>
            </a:xfrm>
            <a:custGeom>
              <a:avLst/>
              <a:gdLst>
                <a:gd name="T0" fmla="*/ 109 w 171"/>
                <a:gd name="T1" fmla="*/ 0 h 554"/>
                <a:gd name="T2" fmla="*/ 6 w 171"/>
                <a:gd name="T3" fmla="*/ 232 h 554"/>
                <a:gd name="T4" fmla="*/ 4 w 171"/>
                <a:gd name="T5" fmla="*/ 356 h 554"/>
                <a:gd name="T6" fmla="*/ 60 w 171"/>
                <a:gd name="T7" fmla="*/ 554 h 554"/>
                <a:gd name="T8" fmla="*/ 61 w 171"/>
                <a:gd name="T9" fmla="*/ 302 h 554"/>
                <a:gd name="T10" fmla="*/ 167 w 171"/>
                <a:gd name="T11" fmla="*/ 145 h 554"/>
                <a:gd name="T12" fmla="*/ 159 w 171"/>
                <a:gd name="T13" fmla="*/ 126 h 554"/>
                <a:gd name="T14" fmla="*/ 171 w 171"/>
                <a:gd name="T15" fmla="*/ 113 h 554"/>
                <a:gd name="T16" fmla="*/ 150 w 171"/>
                <a:gd name="T17" fmla="*/ 61 h 554"/>
                <a:gd name="T18" fmla="*/ 153 w 171"/>
                <a:gd name="T19" fmla="*/ 27 h 554"/>
                <a:gd name="T20" fmla="*/ 140 w 171"/>
                <a:gd name="T21" fmla="*/ 24 h 554"/>
                <a:gd name="T22" fmla="*/ 137 w 171"/>
                <a:gd name="T23" fmla="*/ 57 h 554"/>
                <a:gd name="T24" fmla="*/ 151 w 171"/>
                <a:gd name="T25" fmla="*/ 95 h 554"/>
                <a:gd name="T26" fmla="*/ 145 w 171"/>
                <a:gd name="T27" fmla="*/ 107 h 554"/>
                <a:gd name="T28" fmla="*/ 128 w 171"/>
                <a:gd name="T29" fmla="*/ 100 h 554"/>
                <a:gd name="T30" fmla="*/ 114 w 171"/>
                <a:gd name="T31" fmla="*/ 57 h 554"/>
                <a:gd name="T32" fmla="*/ 125 w 171"/>
                <a:gd name="T33" fmla="*/ 13 h 554"/>
                <a:gd name="T34" fmla="*/ 109 w 171"/>
                <a:gd name="T35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1" h="554">
                  <a:moveTo>
                    <a:pt x="109" y="0"/>
                  </a:moveTo>
                  <a:cubicBezTo>
                    <a:pt x="6" y="232"/>
                    <a:pt x="6" y="232"/>
                    <a:pt x="6" y="232"/>
                  </a:cubicBezTo>
                  <a:cubicBezTo>
                    <a:pt x="1" y="274"/>
                    <a:pt x="0" y="315"/>
                    <a:pt x="4" y="356"/>
                  </a:cubicBezTo>
                  <a:cubicBezTo>
                    <a:pt x="60" y="554"/>
                    <a:pt x="60" y="554"/>
                    <a:pt x="60" y="554"/>
                  </a:cubicBezTo>
                  <a:cubicBezTo>
                    <a:pt x="113" y="424"/>
                    <a:pt x="61" y="302"/>
                    <a:pt x="61" y="302"/>
                  </a:cubicBezTo>
                  <a:cubicBezTo>
                    <a:pt x="61" y="302"/>
                    <a:pt x="116" y="243"/>
                    <a:pt x="167" y="145"/>
                  </a:cubicBezTo>
                  <a:cubicBezTo>
                    <a:pt x="159" y="126"/>
                    <a:pt x="159" y="126"/>
                    <a:pt x="159" y="126"/>
                  </a:cubicBezTo>
                  <a:cubicBezTo>
                    <a:pt x="171" y="113"/>
                    <a:pt x="171" y="113"/>
                    <a:pt x="171" y="113"/>
                  </a:cubicBezTo>
                  <a:cubicBezTo>
                    <a:pt x="150" y="61"/>
                    <a:pt x="150" y="61"/>
                    <a:pt x="150" y="61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51" y="95"/>
                    <a:pt x="151" y="95"/>
                    <a:pt x="151" y="95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09" y="0"/>
                    <a:pt x="109" y="0"/>
                    <a:pt x="109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3" name="组合 139"/>
            <p:cNvGrpSpPr/>
            <p:nvPr/>
          </p:nvGrpSpPr>
          <p:grpSpPr>
            <a:xfrm>
              <a:off x="-485775" y="2073581"/>
              <a:ext cx="3175397" cy="2227155"/>
              <a:chOff x="-485775" y="2061610"/>
              <a:chExt cx="3175397" cy="2227155"/>
            </a:xfrm>
          </p:grpSpPr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-485775" y="3184715"/>
                <a:ext cx="1215628" cy="1104050"/>
              </a:xfrm>
              <a:custGeom>
                <a:avLst/>
                <a:gdLst>
                  <a:gd name="T0" fmla="*/ 2165 w 2165"/>
                  <a:gd name="T1" fmla="*/ 1284 h 1967"/>
                  <a:gd name="T2" fmla="*/ 539 w 2165"/>
                  <a:gd name="T3" fmla="*/ 1967 h 1967"/>
                  <a:gd name="T4" fmla="*/ 0 w 2165"/>
                  <a:gd name="T5" fmla="*/ 684 h 1967"/>
                  <a:gd name="T6" fmla="*/ 1624 w 2165"/>
                  <a:gd name="T7" fmla="*/ 0 h 1967"/>
                  <a:gd name="T8" fmla="*/ 2165 w 2165"/>
                  <a:gd name="T9" fmla="*/ 1284 h 19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5" h="1967">
                    <a:moveTo>
                      <a:pt x="2165" y="1284"/>
                    </a:moveTo>
                    <a:lnTo>
                      <a:pt x="539" y="1967"/>
                    </a:lnTo>
                    <a:lnTo>
                      <a:pt x="0" y="684"/>
                    </a:lnTo>
                    <a:lnTo>
                      <a:pt x="1624" y="0"/>
                    </a:lnTo>
                    <a:lnTo>
                      <a:pt x="2165" y="128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91178" name="Freeform 25"/>
              <p:cNvSpPr>
                <a:spLocks/>
              </p:cNvSpPr>
              <p:nvPr/>
            </p:nvSpPr>
            <p:spPr bwMode="auto">
              <a:xfrm>
                <a:off x="441436" y="3147885"/>
                <a:ext cx="446206" cy="721999"/>
              </a:xfrm>
              <a:custGeom>
                <a:avLst/>
                <a:gdLst>
                  <a:gd name="T0" fmla="*/ 661032 w 795"/>
                  <a:gd name="T1" fmla="*/ 961199 h 1286"/>
                  <a:gd name="T2" fmla="*/ 403271 w 795"/>
                  <a:gd name="T3" fmla="*/ 1069292 h 1286"/>
                  <a:gd name="T4" fmla="*/ 0 w 795"/>
                  <a:gd name="T5" fmla="*/ 108093 h 1286"/>
                  <a:gd name="T6" fmla="*/ 256098 w 795"/>
                  <a:gd name="T7" fmla="*/ 0 h 1286"/>
                  <a:gd name="T8" fmla="*/ 661032 w 795"/>
                  <a:gd name="T9" fmla="*/ 961199 h 12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95" h="1286">
                    <a:moveTo>
                      <a:pt x="795" y="1156"/>
                    </a:moveTo>
                    <a:lnTo>
                      <a:pt x="485" y="1286"/>
                    </a:lnTo>
                    <a:lnTo>
                      <a:pt x="0" y="130"/>
                    </a:lnTo>
                    <a:lnTo>
                      <a:pt x="308" y="0"/>
                    </a:lnTo>
                    <a:lnTo>
                      <a:pt x="795" y="1156"/>
                    </a:ln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80" name="Freeform 27"/>
              <p:cNvSpPr>
                <a:spLocks/>
              </p:cNvSpPr>
              <p:nvPr/>
            </p:nvSpPr>
            <p:spPr bwMode="auto">
              <a:xfrm>
                <a:off x="620480" y="2513469"/>
                <a:ext cx="1477251" cy="1267710"/>
              </a:xfrm>
              <a:custGeom>
                <a:avLst/>
                <a:gdLst>
                  <a:gd name="T0" fmla="*/ 2139317 w 1113"/>
                  <a:gd name="T1" fmla="*/ 1034098 h 955"/>
                  <a:gd name="T2" fmla="*/ 1793251 w 1113"/>
                  <a:gd name="T3" fmla="*/ 210358 h 955"/>
                  <a:gd name="T4" fmla="*/ 314605 w 1113"/>
                  <a:gd name="T5" fmla="*/ 831604 h 955"/>
                  <a:gd name="T6" fmla="*/ 0 w 1113"/>
                  <a:gd name="T7" fmla="*/ 963324 h 955"/>
                  <a:gd name="T8" fmla="*/ 385392 w 1113"/>
                  <a:gd name="T9" fmla="*/ 1877498 h 955"/>
                  <a:gd name="T10" fmla="*/ 699997 w 1113"/>
                  <a:gd name="T11" fmla="*/ 1745778 h 955"/>
                  <a:gd name="T12" fmla="*/ 1791285 w 1113"/>
                  <a:gd name="T13" fmla="*/ 1464645 h 955"/>
                  <a:gd name="T14" fmla="*/ 2139317 w 1113"/>
                  <a:gd name="T15" fmla="*/ 1034098 h 95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13" h="955">
                    <a:moveTo>
                      <a:pt x="1088" y="526"/>
                    </a:moveTo>
                    <a:cubicBezTo>
                      <a:pt x="912" y="107"/>
                      <a:pt x="912" y="107"/>
                      <a:pt x="912" y="107"/>
                    </a:cubicBezTo>
                    <a:cubicBezTo>
                      <a:pt x="912" y="107"/>
                      <a:pt x="521" y="0"/>
                      <a:pt x="160" y="423"/>
                    </a:cubicBezTo>
                    <a:cubicBezTo>
                      <a:pt x="0" y="490"/>
                      <a:pt x="0" y="490"/>
                      <a:pt x="0" y="490"/>
                    </a:cubicBezTo>
                    <a:cubicBezTo>
                      <a:pt x="196" y="955"/>
                      <a:pt x="196" y="955"/>
                      <a:pt x="196" y="955"/>
                    </a:cubicBezTo>
                    <a:cubicBezTo>
                      <a:pt x="356" y="888"/>
                      <a:pt x="356" y="888"/>
                      <a:pt x="356" y="888"/>
                    </a:cubicBezTo>
                    <a:cubicBezTo>
                      <a:pt x="356" y="888"/>
                      <a:pt x="709" y="886"/>
                      <a:pt x="911" y="745"/>
                    </a:cubicBezTo>
                    <a:cubicBezTo>
                      <a:pt x="1113" y="603"/>
                      <a:pt x="1088" y="526"/>
                      <a:pt x="1088" y="526"/>
                    </a:cubicBezTo>
                  </a:path>
                </a:pathLst>
              </a:custGeom>
              <a:solidFill>
                <a:srgbClr val="F3D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37"/>
              <p:cNvSpPr>
                <a:spLocks noEditPoints="1"/>
              </p:cNvSpPr>
              <p:nvPr/>
            </p:nvSpPr>
            <p:spPr bwMode="auto">
              <a:xfrm>
                <a:off x="1094185" y="2061610"/>
                <a:ext cx="1595437" cy="1574492"/>
              </a:xfrm>
              <a:custGeom>
                <a:avLst/>
                <a:gdLst>
                  <a:gd name="T0" fmla="*/ 1128 w 1202"/>
                  <a:gd name="T1" fmla="*/ 488 h 1186"/>
                  <a:gd name="T2" fmla="*/ 1072 w 1202"/>
                  <a:gd name="T3" fmla="*/ 424 h 1186"/>
                  <a:gd name="T4" fmla="*/ 1063 w 1202"/>
                  <a:gd name="T5" fmla="*/ 469 h 1186"/>
                  <a:gd name="T6" fmla="*/ 1026 w 1202"/>
                  <a:gd name="T7" fmla="*/ 415 h 1186"/>
                  <a:gd name="T8" fmla="*/ 907 w 1202"/>
                  <a:gd name="T9" fmla="*/ 430 h 1186"/>
                  <a:gd name="T10" fmla="*/ 969 w 1202"/>
                  <a:gd name="T11" fmla="*/ 377 h 1186"/>
                  <a:gd name="T12" fmla="*/ 1083 w 1202"/>
                  <a:gd name="T13" fmla="*/ 342 h 1186"/>
                  <a:gd name="T14" fmla="*/ 1058 w 1202"/>
                  <a:gd name="T15" fmla="*/ 268 h 1186"/>
                  <a:gd name="T16" fmla="*/ 434 w 1202"/>
                  <a:gd name="T17" fmla="*/ 66 h 1186"/>
                  <a:gd name="T18" fmla="*/ 469 w 1202"/>
                  <a:gd name="T19" fmla="*/ 84 h 1186"/>
                  <a:gd name="T20" fmla="*/ 528 w 1202"/>
                  <a:gd name="T21" fmla="*/ 76 h 1186"/>
                  <a:gd name="T22" fmla="*/ 526 w 1202"/>
                  <a:gd name="T23" fmla="*/ 110 h 1186"/>
                  <a:gd name="T24" fmla="*/ 591 w 1202"/>
                  <a:gd name="T25" fmla="*/ 82 h 1186"/>
                  <a:gd name="T26" fmla="*/ 639 w 1202"/>
                  <a:gd name="T27" fmla="*/ 103 h 1186"/>
                  <a:gd name="T28" fmla="*/ 758 w 1202"/>
                  <a:gd name="T29" fmla="*/ 164 h 1186"/>
                  <a:gd name="T30" fmla="*/ 707 w 1202"/>
                  <a:gd name="T31" fmla="*/ 151 h 1186"/>
                  <a:gd name="T32" fmla="*/ 639 w 1202"/>
                  <a:gd name="T33" fmla="*/ 141 h 1186"/>
                  <a:gd name="T34" fmla="*/ 607 w 1202"/>
                  <a:gd name="T35" fmla="*/ 161 h 1186"/>
                  <a:gd name="T36" fmla="*/ 525 w 1202"/>
                  <a:gd name="T37" fmla="*/ 195 h 1186"/>
                  <a:gd name="T38" fmla="*/ 616 w 1202"/>
                  <a:gd name="T39" fmla="*/ 176 h 1186"/>
                  <a:gd name="T40" fmla="*/ 702 w 1202"/>
                  <a:gd name="T41" fmla="*/ 238 h 1186"/>
                  <a:gd name="T42" fmla="*/ 714 w 1202"/>
                  <a:gd name="T43" fmla="*/ 302 h 1186"/>
                  <a:gd name="T44" fmla="*/ 676 w 1202"/>
                  <a:gd name="T45" fmla="*/ 286 h 1186"/>
                  <a:gd name="T46" fmla="*/ 657 w 1202"/>
                  <a:gd name="T47" fmla="*/ 275 h 1186"/>
                  <a:gd name="T48" fmla="*/ 629 w 1202"/>
                  <a:gd name="T49" fmla="*/ 257 h 1186"/>
                  <a:gd name="T50" fmla="*/ 626 w 1202"/>
                  <a:gd name="T51" fmla="*/ 289 h 1186"/>
                  <a:gd name="T52" fmla="*/ 503 w 1202"/>
                  <a:gd name="T53" fmla="*/ 339 h 1186"/>
                  <a:gd name="T54" fmla="*/ 414 w 1202"/>
                  <a:gd name="T55" fmla="*/ 380 h 1186"/>
                  <a:gd name="T56" fmla="*/ 308 w 1202"/>
                  <a:gd name="T57" fmla="*/ 451 h 1186"/>
                  <a:gd name="T58" fmla="*/ 405 w 1202"/>
                  <a:gd name="T59" fmla="*/ 551 h 1186"/>
                  <a:gd name="T60" fmla="*/ 535 w 1202"/>
                  <a:gd name="T61" fmla="*/ 569 h 1186"/>
                  <a:gd name="T62" fmla="*/ 622 w 1202"/>
                  <a:gd name="T63" fmla="*/ 692 h 1186"/>
                  <a:gd name="T64" fmla="*/ 638 w 1202"/>
                  <a:gd name="T65" fmla="*/ 852 h 1186"/>
                  <a:gd name="T66" fmla="*/ 555 w 1202"/>
                  <a:gd name="T67" fmla="*/ 917 h 1186"/>
                  <a:gd name="T68" fmla="*/ 456 w 1202"/>
                  <a:gd name="T69" fmla="*/ 986 h 1186"/>
                  <a:gd name="T70" fmla="*/ 446 w 1202"/>
                  <a:gd name="T71" fmla="*/ 1047 h 1186"/>
                  <a:gd name="T72" fmla="*/ 382 w 1202"/>
                  <a:gd name="T73" fmla="*/ 996 h 1186"/>
                  <a:gd name="T74" fmla="*/ 382 w 1202"/>
                  <a:gd name="T75" fmla="*/ 747 h 1186"/>
                  <a:gd name="T76" fmla="*/ 388 w 1202"/>
                  <a:gd name="T77" fmla="*/ 594 h 1186"/>
                  <a:gd name="T78" fmla="*/ 294 w 1202"/>
                  <a:gd name="T79" fmla="*/ 468 h 1186"/>
                  <a:gd name="T80" fmla="*/ 205 w 1202"/>
                  <a:gd name="T81" fmla="*/ 346 h 1186"/>
                  <a:gd name="T82" fmla="*/ 183 w 1202"/>
                  <a:gd name="T83" fmla="*/ 385 h 1186"/>
                  <a:gd name="T84" fmla="*/ 501 w 1202"/>
                  <a:gd name="T85" fmla="*/ 1146 h 1186"/>
                  <a:gd name="T86" fmla="*/ 968 w 1202"/>
                  <a:gd name="T87" fmla="*/ 920 h 1186"/>
                  <a:gd name="T88" fmla="*/ 946 w 1202"/>
                  <a:gd name="T89" fmla="*/ 710 h 1186"/>
                  <a:gd name="T90" fmla="*/ 830 w 1202"/>
                  <a:gd name="T91" fmla="*/ 685 h 1186"/>
                  <a:gd name="T92" fmla="*/ 806 w 1202"/>
                  <a:gd name="T93" fmla="*/ 523 h 1186"/>
                  <a:gd name="T94" fmla="*/ 978 w 1202"/>
                  <a:gd name="T95" fmla="*/ 455 h 1186"/>
                  <a:gd name="T96" fmla="*/ 1102 w 1202"/>
                  <a:gd name="T97" fmla="*/ 515 h 1186"/>
                  <a:gd name="T98" fmla="*/ 970 w 1202"/>
                  <a:gd name="T99" fmla="*/ 286 h 1186"/>
                  <a:gd name="T100" fmla="*/ 1018 w 1202"/>
                  <a:gd name="T101" fmla="*/ 337 h 1186"/>
                  <a:gd name="T102" fmla="*/ 986 w 1202"/>
                  <a:gd name="T103" fmla="*/ 313 h 1186"/>
                  <a:gd name="T104" fmla="*/ 963 w 1202"/>
                  <a:gd name="T105" fmla="*/ 298 h 1186"/>
                  <a:gd name="T106" fmla="*/ 627 w 1202"/>
                  <a:gd name="T107" fmla="*/ 301 h 1186"/>
                  <a:gd name="T108" fmla="*/ 649 w 1202"/>
                  <a:gd name="T109" fmla="*/ 306 h 1186"/>
                  <a:gd name="T110" fmla="*/ 627 w 1202"/>
                  <a:gd name="T111" fmla="*/ 301 h 1186"/>
                  <a:gd name="T112" fmla="*/ 601 w 1202"/>
                  <a:gd name="T113" fmla="*/ 310 h 1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02" h="1186">
                    <a:moveTo>
                      <a:pt x="1197" y="506"/>
                    </a:moveTo>
                    <a:cubicBezTo>
                      <a:pt x="1168" y="499"/>
                      <a:pt x="1168" y="499"/>
                      <a:pt x="1168" y="499"/>
                    </a:cubicBezTo>
                    <a:cubicBezTo>
                      <a:pt x="1157" y="480"/>
                      <a:pt x="1157" y="480"/>
                      <a:pt x="1157" y="480"/>
                    </a:cubicBezTo>
                    <a:cubicBezTo>
                      <a:pt x="1160" y="454"/>
                      <a:pt x="1160" y="454"/>
                      <a:pt x="1160" y="454"/>
                    </a:cubicBezTo>
                    <a:cubicBezTo>
                      <a:pt x="1144" y="458"/>
                      <a:pt x="1144" y="458"/>
                      <a:pt x="1144" y="458"/>
                    </a:cubicBezTo>
                    <a:cubicBezTo>
                      <a:pt x="1128" y="488"/>
                      <a:pt x="1128" y="488"/>
                      <a:pt x="1128" y="488"/>
                    </a:cubicBezTo>
                    <a:cubicBezTo>
                      <a:pt x="1112" y="460"/>
                      <a:pt x="1112" y="460"/>
                      <a:pt x="1112" y="460"/>
                    </a:cubicBezTo>
                    <a:cubicBezTo>
                      <a:pt x="1116" y="438"/>
                      <a:pt x="1116" y="438"/>
                      <a:pt x="1116" y="438"/>
                    </a:cubicBezTo>
                    <a:cubicBezTo>
                      <a:pt x="1099" y="415"/>
                      <a:pt x="1099" y="415"/>
                      <a:pt x="1099" y="415"/>
                    </a:cubicBezTo>
                    <a:cubicBezTo>
                      <a:pt x="1093" y="406"/>
                      <a:pt x="1093" y="406"/>
                      <a:pt x="1093" y="406"/>
                    </a:cubicBezTo>
                    <a:cubicBezTo>
                      <a:pt x="1069" y="400"/>
                      <a:pt x="1069" y="400"/>
                      <a:pt x="1069" y="400"/>
                    </a:cubicBezTo>
                    <a:cubicBezTo>
                      <a:pt x="1072" y="424"/>
                      <a:pt x="1072" y="424"/>
                      <a:pt x="1072" y="424"/>
                    </a:cubicBezTo>
                    <a:cubicBezTo>
                      <a:pt x="1097" y="446"/>
                      <a:pt x="1097" y="446"/>
                      <a:pt x="1097" y="446"/>
                    </a:cubicBezTo>
                    <a:cubicBezTo>
                      <a:pt x="1101" y="453"/>
                      <a:pt x="1101" y="453"/>
                      <a:pt x="1101" y="453"/>
                    </a:cubicBezTo>
                    <a:cubicBezTo>
                      <a:pt x="1094" y="455"/>
                      <a:pt x="1094" y="455"/>
                      <a:pt x="1094" y="455"/>
                    </a:cubicBezTo>
                    <a:cubicBezTo>
                      <a:pt x="1090" y="472"/>
                      <a:pt x="1090" y="472"/>
                      <a:pt x="1090" y="472"/>
                    </a:cubicBezTo>
                    <a:cubicBezTo>
                      <a:pt x="1075" y="474"/>
                      <a:pt x="1075" y="474"/>
                      <a:pt x="1075" y="474"/>
                    </a:cubicBezTo>
                    <a:cubicBezTo>
                      <a:pt x="1063" y="469"/>
                      <a:pt x="1063" y="469"/>
                      <a:pt x="1063" y="469"/>
                    </a:cubicBezTo>
                    <a:cubicBezTo>
                      <a:pt x="1058" y="457"/>
                      <a:pt x="1058" y="457"/>
                      <a:pt x="1058" y="457"/>
                    </a:cubicBezTo>
                    <a:cubicBezTo>
                      <a:pt x="1078" y="462"/>
                      <a:pt x="1078" y="462"/>
                      <a:pt x="1078" y="462"/>
                    </a:cubicBezTo>
                    <a:cubicBezTo>
                      <a:pt x="1085" y="456"/>
                      <a:pt x="1085" y="456"/>
                      <a:pt x="1085" y="456"/>
                    </a:cubicBezTo>
                    <a:cubicBezTo>
                      <a:pt x="1048" y="417"/>
                      <a:pt x="1048" y="417"/>
                      <a:pt x="1048" y="417"/>
                    </a:cubicBezTo>
                    <a:cubicBezTo>
                      <a:pt x="1047" y="403"/>
                      <a:pt x="1047" y="403"/>
                      <a:pt x="1047" y="403"/>
                    </a:cubicBezTo>
                    <a:cubicBezTo>
                      <a:pt x="1026" y="415"/>
                      <a:pt x="1026" y="415"/>
                      <a:pt x="1026" y="415"/>
                    </a:cubicBezTo>
                    <a:cubicBezTo>
                      <a:pt x="1009" y="407"/>
                      <a:pt x="1009" y="407"/>
                      <a:pt x="1009" y="407"/>
                    </a:cubicBezTo>
                    <a:cubicBezTo>
                      <a:pt x="973" y="437"/>
                      <a:pt x="973" y="437"/>
                      <a:pt x="973" y="437"/>
                    </a:cubicBezTo>
                    <a:cubicBezTo>
                      <a:pt x="965" y="449"/>
                      <a:pt x="965" y="449"/>
                      <a:pt x="965" y="449"/>
                    </a:cubicBezTo>
                    <a:cubicBezTo>
                      <a:pt x="947" y="447"/>
                      <a:pt x="947" y="447"/>
                      <a:pt x="947" y="447"/>
                    </a:cubicBezTo>
                    <a:cubicBezTo>
                      <a:pt x="921" y="441"/>
                      <a:pt x="921" y="441"/>
                      <a:pt x="921" y="441"/>
                    </a:cubicBezTo>
                    <a:cubicBezTo>
                      <a:pt x="907" y="430"/>
                      <a:pt x="907" y="430"/>
                      <a:pt x="907" y="430"/>
                    </a:cubicBezTo>
                    <a:cubicBezTo>
                      <a:pt x="910" y="399"/>
                      <a:pt x="910" y="399"/>
                      <a:pt x="910" y="399"/>
                    </a:cubicBezTo>
                    <a:cubicBezTo>
                      <a:pt x="919" y="385"/>
                      <a:pt x="919" y="385"/>
                      <a:pt x="919" y="385"/>
                    </a:cubicBezTo>
                    <a:cubicBezTo>
                      <a:pt x="946" y="385"/>
                      <a:pt x="946" y="385"/>
                      <a:pt x="946" y="385"/>
                    </a:cubicBezTo>
                    <a:cubicBezTo>
                      <a:pt x="974" y="398"/>
                      <a:pt x="974" y="398"/>
                      <a:pt x="974" y="398"/>
                    </a:cubicBezTo>
                    <a:cubicBezTo>
                      <a:pt x="981" y="383"/>
                      <a:pt x="981" y="383"/>
                      <a:pt x="981" y="383"/>
                    </a:cubicBezTo>
                    <a:cubicBezTo>
                      <a:pt x="969" y="377"/>
                      <a:pt x="969" y="377"/>
                      <a:pt x="969" y="377"/>
                    </a:cubicBezTo>
                    <a:cubicBezTo>
                      <a:pt x="979" y="353"/>
                      <a:pt x="979" y="353"/>
                      <a:pt x="979" y="353"/>
                    </a:cubicBezTo>
                    <a:cubicBezTo>
                      <a:pt x="1009" y="355"/>
                      <a:pt x="1009" y="355"/>
                      <a:pt x="1009" y="355"/>
                    </a:cubicBezTo>
                    <a:cubicBezTo>
                      <a:pt x="1036" y="332"/>
                      <a:pt x="1036" y="332"/>
                      <a:pt x="1036" y="332"/>
                    </a:cubicBezTo>
                    <a:cubicBezTo>
                      <a:pt x="1058" y="333"/>
                      <a:pt x="1058" y="333"/>
                      <a:pt x="1058" y="333"/>
                    </a:cubicBezTo>
                    <a:cubicBezTo>
                      <a:pt x="1076" y="340"/>
                      <a:pt x="1076" y="340"/>
                      <a:pt x="1076" y="340"/>
                    </a:cubicBezTo>
                    <a:cubicBezTo>
                      <a:pt x="1083" y="342"/>
                      <a:pt x="1083" y="342"/>
                      <a:pt x="1083" y="342"/>
                    </a:cubicBezTo>
                    <a:cubicBezTo>
                      <a:pt x="1085" y="314"/>
                      <a:pt x="1085" y="314"/>
                      <a:pt x="1085" y="314"/>
                    </a:cubicBezTo>
                    <a:cubicBezTo>
                      <a:pt x="1060" y="318"/>
                      <a:pt x="1060" y="318"/>
                      <a:pt x="1060" y="318"/>
                    </a:cubicBezTo>
                    <a:cubicBezTo>
                      <a:pt x="1057" y="296"/>
                      <a:pt x="1057" y="296"/>
                      <a:pt x="1057" y="296"/>
                    </a:cubicBezTo>
                    <a:cubicBezTo>
                      <a:pt x="1044" y="291"/>
                      <a:pt x="1044" y="291"/>
                      <a:pt x="1044" y="291"/>
                    </a:cubicBezTo>
                    <a:cubicBezTo>
                      <a:pt x="1045" y="277"/>
                      <a:pt x="1045" y="277"/>
                      <a:pt x="1045" y="277"/>
                    </a:cubicBezTo>
                    <a:cubicBezTo>
                      <a:pt x="1058" y="268"/>
                      <a:pt x="1058" y="268"/>
                      <a:pt x="1058" y="268"/>
                    </a:cubicBezTo>
                    <a:cubicBezTo>
                      <a:pt x="1086" y="263"/>
                      <a:pt x="1086" y="263"/>
                      <a:pt x="1086" y="263"/>
                    </a:cubicBezTo>
                    <a:cubicBezTo>
                      <a:pt x="1096" y="253"/>
                      <a:pt x="1096" y="253"/>
                      <a:pt x="1096" y="253"/>
                    </a:cubicBezTo>
                    <a:cubicBezTo>
                      <a:pt x="1017" y="144"/>
                      <a:pt x="901" y="61"/>
                      <a:pt x="760" y="28"/>
                    </a:cubicBezTo>
                    <a:cubicBezTo>
                      <a:pt x="760" y="28"/>
                      <a:pt x="759" y="28"/>
                      <a:pt x="759" y="28"/>
                    </a:cubicBezTo>
                    <a:cubicBezTo>
                      <a:pt x="636" y="0"/>
                      <a:pt x="514" y="13"/>
                      <a:pt x="406" y="59"/>
                    </a:cubicBezTo>
                    <a:cubicBezTo>
                      <a:pt x="434" y="66"/>
                      <a:pt x="434" y="66"/>
                      <a:pt x="434" y="66"/>
                    </a:cubicBezTo>
                    <a:cubicBezTo>
                      <a:pt x="445" y="75"/>
                      <a:pt x="445" y="75"/>
                      <a:pt x="445" y="75"/>
                    </a:cubicBezTo>
                    <a:cubicBezTo>
                      <a:pt x="468" y="86"/>
                      <a:pt x="468" y="86"/>
                      <a:pt x="468" y="86"/>
                    </a:cubicBezTo>
                    <a:cubicBezTo>
                      <a:pt x="467" y="96"/>
                      <a:pt x="467" y="96"/>
                      <a:pt x="467" y="96"/>
                    </a:cubicBezTo>
                    <a:cubicBezTo>
                      <a:pt x="505" y="106"/>
                      <a:pt x="505" y="106"/>
                      <a:pt x="505" y="106"/>
                    </a:cubicBezTo>
                    <a:cubicBezTo>
                      <a:pt x="502" y="93"/>
                      <a:pt x="502" y="93"/>
                      <a:pt x="502" y="93"/>
                    </a:cubicBezTo>
                    <a:cubicBezTo>
                      <a:pt x="469" y="84"/>
                      <a:pt x="469" y="84"/>
                      <a:pt x="469" y="84"/>
                    </a:cubicBezTo>
                    <a:cubicBezTo>
                      <a:pt x="479" y="78"/>
                      <a:pt x="479" y="78"/>
                      <a:pt x="479" y="78"/>
                    </a:cubicBezTo>
                    <a:cubicBezTo>
                      <a:pt x="478" y="69"/>
                      <a:pt x="478" y="69"/>
                      <a:pt x="478" y="69"/>
                    </a:cubicBezTo>
                    <a:cubicBezTo>
                      <a:pt x="448" y="62"/>
                      <a:pt x="448" y="62"/>
                      <a:pt x="448" y="62"/>
                    </a:cubicBezTo>
                    <a:cubicBezTo>
                      <a:pt x="486" y="45"/>
                      <a:pt x="486" y="45"/>
                      <a:pt x="486" y="45"/>
                    </a:cubicBezTo>
                    <a:cubicBezTo>
                      <a:pt x="518" y="52"/>
                      <a:pt x="518" y="52"/>
                      <a:pt x="518" y="52"/>
                    </a:cubicBezTo>
                    <a:cubicBezTo>
                      <a:pt x="528" y="76"/>
                      <a:pt x="528" y="76"/>
                      <a:pt x="528" y="76"/>
                    </a:cubicBezTo>
                    <a:cubicBezTo>
                      <a:pt x="553" y="83"/>
                      <a:pt x="553" y="83"/>
                      <a:pt x="553" y="83"/>
                    </a:cubicBezTo>
                    <a:cubicBezTo>
                      <a:pt x="571" y="72"/>
                      <a:pt x="571" y="72"/>
                      <a:pt x="571" y="72"/>
                    </a:cubicBezTo>
                    <a:cubicBezTo>
                      <a:pt x="581" y="80"/>
                      <a:pt x="581" y="80"/>
                      <a:pt x="581" y="80"/>
                    </a:cubicBezTo>
                    <a:cubicBezTo>
                      <a:pt x="555" y="96"/>
                      <a:pt x="555" y="96"/>
                      <a:pt x="555" y="96"/>
                    </a:cubicBezTo>
                    <a:cubicBezTo>
                      <a:pt x="555" y="96"/>
                      <a:pt x="527" y="89"/>
                      <a:pt x="528" y="90"/>
                    </a:cubicBezTo>
                    <a:cubicBezTo>
                      <a:pt x="530" y="90"/>
                      <a:pt x="526" y="110"/>
                      <a:pt x="526" y="110"/>
                    </a:cubicBezTo>
                    <a:cubicBezTo>
                      <a:pt x="561" y="117"/>
                      <a:pt x="561" y="117"/>
                      <a:pt x="561" y="117"/>
                    </a:cubicBezTo>
                    <a:cubicBezTo>
                      <a:pt x="567" y="108"/>
                      <a:pt x="567" y="108"/>
                      <a:pt x="567" y="108"/>
                    </a:cubicBezTo>
                    <a:cubicBezTo>
                      <a:pt x="591" y="112"/>
                      <a:pt x="591" y="112"/>
                      <a:pt x="591" y="112"/>
                    </a:cubicBezTo>
                    <a:cubicBezTo>
                      <a:pt x="597" y="99"/>
                      <a:pt x="597" y="99"/>
                      <a:pt x="597" y="99"/>
                    </a:cubicBezTo>
                    <a:cubicBezTo>
                      <a:pt x="583" y="94"/>
                      <a:pt x="583" y="94"/>
                      <a:pt x="583" y="94"/>
                    </a:cubicBezTo>
                    <a:cubicBezTo>
                      <a:pt x="591" y="82"/>
                      <a:pt x="591" y="82"/>
                      <a:pt x="591" y="82"/>
                    </a:cubicBezTo>
                    <a:cubicBezTo>
                      <a:pt x="602" y="81"/>
                      <a:pt x="602" y="81"/>
                      <a:pt x="602" y="81"/>
                    </a:cubicBezTo>
                    <a:cubicBezTo>
                      <a:pt x="639" y="92"/>
                      <a:pt x="639" y="92"/>
                      <a:pt x="639" y="92"/>
                    </a:cubicBezTo>
                    <a:cubicBezTo>
                      <a:pt x="614" y="106"/>
                      <a:pt x="614" y="106"/>
                      <a:pt x="614" y="106"/>
                    </a:cubicBezTo>
                    <a:cubicBezTo>
                      <a:pt x="614" y="121"/>
                      <a:pt x="614" y="121"/>
                      <a:pt x="614" y="121"/>
                    </a:cubicBezTo>
                    <a:cubicBezTo>
                      <a:pt x="635" y="129"/>
                      <a:pt x="635" y="129"/>
                      <a:pt x="635" y="129"/>
                    </a:cubicBezTo>
                    <a:cubicBezTo>
                      <a:pt x="639" y="103"/>
                      <a:pt x="639" y="103"/>
                      <a:pt x="639" y="103"/>
                    </a:cubicBezTo>
                    <a:cubicBezTo>
                      <a:pt x="662" y="97"/>
                      <a:pt x="662" y="97"/>
                      <a:pt x="662" y="97"/>
                    </a:cubicBezTo>
                    <a:cubicBezTo>
                      <a:pt x="700" y="101"/>
                      <a:pt x="700" y="101"/>
                      <a:pt x="700" y="101"/>
                    </a:cubicBezTo>
                    <a:cubicBezTo>
                      <a:pt x="737" y="129"/>
                      <a:pt x="737" y="129"/>
                      <a:pt x="737" y="129"/>
                    </a:cubicBezTo>
                    <a:cubicBezTo>
                      <a:pt x="747" y="136"/>
                      <a:pt x="747" y="136"/>
                      <a:pt x="747" y="136"/>
                    </a:cubicBezTo>
                    <a:cubicBezTo>
                      <a:pt x="742" y="156"/>
                      <a:pt x="742" y="156"/>
                      <a:pt x="742" y="156"/>
                    </a:cubicBezTo>
                    <a:cubicBezTo>
                      <a:pt x="758" y="164"/>
                      <a:pt x="758" y="164"/>
                      <a:pt x="758" y="164"/>
                    </a:cubicBezTo>
                    <a:cubicBezTo>
                      <a:pt x="746" y="178"/>
                      <a:pt x="746" y="178"/>
                      <a:pt x="746" y="178"/>
                    </a:cubicBezTo>
                    <a:cubicBezTo>
                      <a:pt x="727" y="174"/>
                      <a:pt x="727" y="174"/>
                      <a:pt x="727" y="174"/>
                    </a:cubicBezTo>
                    <a:cubicBezTo>
                      <a:pt x="722" y="173"/>
                      <a:pt x="722" y="173"/>
                      <a:pt x="722" y="173"/>
                    </a:cubicBezTo>
                    <a:cubicBezTo>
                      <a:pt x="711" y="189"/>
                      <a:pt x="711" y="189"/>
                      <a:pt x="711" y="189"/>
                    </a:cubicBezTo>
                    <a:cubicBezTo>
                      <a:pt x="660" y="164"/>
                      <a:pt x="660" y="164"/>
                      <a:pt x="660" y="164"/>
                    </a:cubicBezTo>
                    <a:cubicBezTo>
                      <a:pt x="707" y="151"/>
                      <a:pt x="707" y="151"/>
                      <a:pt x="707" y="151"/>
                    </a:cubicBezTo>
                    <a:cubicBezTo>
                      <a:pt x="694" y="134"/>
                      <a:pt x="694" y="134"/>
                      <a:pt x="694" y="134"/>
                    </a:cubicBezTo>
                    <a:cubicBezTo>
                      <a:pt x="657" y="130"/>
                      <a:pt x="657" y="130"/>
                      <a:pt x="657" y="130"/>
                    </a:cubicBezTo>
                    <a:cubicBezTo>
                      <a:pt x="653" y="132"/>
                      <a:pt x="653" y="132"/>
                      <a:pt x="653" y="132"/>
                    </a:cubicBezTo>
                    <a:cubicBezTo>
                      <a:pt x="653" y="132"/>
                      <a:pt x="653" y="132"/>
                      <a:pt x="653" y="132"/>
                    </a:cubicBezTo>
                    <a:cubicBezTo>
                      <a:pt x="652" y="133"/>
                      <a:pt x="652" y="133"/>
                      <a:pt x="652" y="133"/>
                    </a:cubicBezTo>
                    <a:cubicBezTo>
                      <a:pt x="639" y="141"/>
                      <a:pt x="639" y="141"/>
                      <a:pt x="639" y="141"/>
                    </a:cubicBezTo>
                    <a:cubicBezTo>
                      <a:pt x="621" y="139"/>
                      <a:pt x="621" y="139"/>
                      <a:pt x="621" y="139"/>
                    </a:cubicBezTo>
                    <a:cubicBezTo>
                      <a:pt x="620" y="148"/>
                      <a:pt x="620" y="148"/>
                      <a:pt x="620" y="148"/>
                    </a:cubicBezTo>
                    <a:cubicBezTo>
                      <a:pt x="626" y="152"/>
                      <a:pt x="626" y="152"/>
                      <a:pt x="626" y="152"/>
                    </a:cubicBezTo>
                    <a:cubicBezTo>
                      <a:pt x="625" y="155"/>
                      <a:pt x="625" y="155"/>
                      <a:pt x="625" y="155"/>
                    </a:cubicBezTo>
                    <a:cubicBezTo>
                      <a:pt x="610" y="153"/>
                      <a:pt x="610" y="153"/>
                      <a:pt x="610" y="153"/>
                    </a:cubicBezTo>
                    <a:cubicBezTo>
                      <a:pt x="607" y="161"/>
                      <a:pt x="607" y="161"/>
                      <a:pt x="607" y="161"/>
                    </a:cubicBezTo>
                    <a:cubicBezTo>
                      <a:pt x="594" y="159"/>
                      <a:pt x="594" y="159"/>
                      <a:pt x="594" y="159"/>
                    </a:cubicBezTo>
                    <a:cubicBezTo>
                      <a:pt x="595" y="142"/>
                      <a:pt x="595" y="142"/>
                      <a:pt x="595" y="142"/>
                    </a:cubicBezTo>
                    <a:cubicBezTo>
                      <a:pt x="569" y="144"/>
                      <a:pt x="569" y="144"/>
                      <a:pt x="569" y="144"/>
                    </a:cubicBezTo>
                    <a:cubicBezTo>
                      <a:pt x="512" y="161"/>
                      <a:pt x="512" y="161"/>
                      <a:pt x="512" y="161"/>
                    </a:cubicBezTo>
                    <a:cubicBezTo>
                      <a:pt x="513" y="183"/>
                      <a:pt x="513" y="183"/>
                      <a:pt x="513" y="183"/>
                    </a:cubicBezTo>
                    <a:cubicBezTo>
                      <a:pt x="525" y="195"/>
                      <a:pt x="525" y="195"/>
                      <a:pt x="525" y="195"/>
                    </a:cubicBezTo>
                    <a:cubicBezTo>
                      <a:pt x="552" y="206"/>
                      <a:pt x="552" y="206"/>
                      <a:pt x="552" y="206"/>
                    </a:cubicBezTo>
                    <a:cubicBezTo>
                      <a:pt x="545" y="237"/>
                      <a:pt x="545" y="237"/>
                      <a:pt x="545" y="237"/>
                    </a:cubicBezTo>
                    <a:cubicBezTo>
                      <a:pt x="558" y="238"/>
                      <a:pt x="558" y="238"/>
                      <a:pt x="558" y="238"/>
                    </a:cubicBezTo>
                    <a:cubicBezTo>
                      <a:pt x="576" y="216"/>
                      <a:pt x="576" y="216"/>
                      <a:pt x="576" y="216"/>
                    </a:cubicBezTo>
                    <a:cubicBezTo>
                      <a:pt x="607" y="214"/>
                      <a:pt x="607" y="214"/>
                      <a:pt x="607" y="214"/>
                    </a:cubicBezTo>
                    <a:cubicBezTo>
                      <a:pt x="616" y="176"/>
                      <a:pt x="616" y="176"/>
                      <a:pt x="616" y="176"/>
                    </a:cubicBezTo>
                    <a:cubicBezTo>
                      <a:pt x="635" y="167"/>
                      <a:pt x="635" y="167"/>
                      <a:pt x="635" y="167"/>
                    </a:cubicBezTo>
                    <a:cubicBezTo>
                      <a:pt x="673" y="186"/>
                      <a:pt x="673" y="186"/>
                      <a:pt x="673" y="186"/>
                    </a:cubicBezTo>
                    <a:cubicBezTo>
                      <a:pt x="664" y="210"/>
                      <a:pt x="664" y="210"/>
                      <a:pt x="664" y="210"/>
                    </a:cubicBezTo>
                    <a:cubicBezTo>
                      <a:pt x="675" y="213"/>
                      <a:pt x="675" y="213"/>
                      <a:pt x="675" y="213"/>
                    </a:cubicBezTo>
                    <a:cubicBezTo>
                      <a:pt x="708" y="205"/>
                      <a:pt x="708" y="205"/>
                      <a:pt x="708" y="205"/>
                    </a:cubicBezTo>
                    <a:cubicBezTo>
                      <a:pt x="702" y="238"/>
                      <a:pt x="702" y="238"/>
                      <a:pt x="702" y="238"/>
                    </a:cubicBezTo>
                    <a:cubicBezTo>
                      <a:pt x="710" y="247"/>
                      <a:pt x="710" y="247"/>
                      <a:pt x="710" y="247"/>
                    </a:cubicBezTo>
                    <a:cubicBezTo>
                      <a:pt x="720" y="256"/>
                      <a:pt x="720" y="256"/>
                      <a:pt x="720" y="256"/>
                    </a:cubicBezTo>
                    <a:cubicBezTo>
                      <a:pt x="714" y="276"/>
                      <a:pt x="714" y="276"/>
                      <a:pt x="714" y="276"/>
                    </a:cubicBezTo>
                    <a:cubicBezTo>
                      <a:pt x="703" y="277"/>
                      <a:pt x="703" y="277"/>
                      <a:pt x="703" y="277"/>
                    </a:cubicBezTo>
                    <a:cubicBezTo>
                      <a:pt x="700" y="290"/>
                      <a:pt x="700" y="290"/>
                      <a:pt x="700" y="290"/>
                    </a:cubicBezTo>
                    <a:cubicBezTo>
                      <a:pt x="714" y="302"/>
                      <a:pt x="714" y="302"/>
                      <a:pt x="714" y="302"/>
                    </a:cubicBezTo>
                    <a:cubicBezTo>
                      <a:pt x="711" y="315"/>
                      <a:pt x="711" y="315"/>
                      <a:pt x="711" y="315"/>
                    </a:cubicBezTo>
                    <a:cubicBezTo>
                      <a:pt x="703" y="314"/>
                      <a:pt x="703" y="314"/>
                      <a:pt x="703" y="314"/>
                    </a:cubicBezTo>
                    <a:cubicBezTo>
                      <a:pt x="703" y="313"/>
                      <a:pt x="703" y="313"/>
                      <a:pt x="703" y="313"/>
                    </a:cubicBezTo>
                    <a:cubicBezTo>
                      <a:pt x="695" y="309"/>
                      <a:pt x="695" y="309"/>
                      <a:pt x="695" y="309"/>
                    </a:cubicBezTo>
                    <a:cubicBezTo>
                      <a:pt x="675" y="297"/>
                      <a:pt x="675" y="297"/>
                      <a:pt x="675" y="297"/>
                    </a:cubicBezTo>
                    <a:cubicBezTo>
                      <a:pt x="676" y="286"/>
                      <a:pt x="676" y="286"/>
                      <a:pt x="676" y="286"/>
                    </a:cubicBezTo>
                    <a:cubicBezTo>
                      <a:pt x="676" y="286"/>
                      <a:pt x="676" y="286"/>
                      <a:pt x="676" y="286"/>
                    </a:cubicBezTo>
                    <a:cubicBezTo>
                      <a:pt x="686" y="282"/>
                      <a:pt x="686" y="282"/>
                      <a:pt x="686" y="282"/>
                    </a:cubicBezTo>
                    <a:cubicBezTo>
                      <a:pt x="688" y="273"/>
                      <a:pt x="688" y="273"/>
                      <a:pt x="688" y="273"/>
                    </a:cubicBezTo>
                    <a:cubicBezTo>
                      <a:pt x="679" y="268"/>
                      <a:pt x="679" y="268"/>
                      <a:pt x="679" y="268"/>
                    </a:cubicBezTo>
                    <a:cubicBezTo>
                      <a:pt x="675" y="276"/>
                      <a:pt x="675" y="276"/>
                      <a:pt x="675" y="276"/>
                    </a:cubicBezTo>
                    <a:cubicBezTo>
                      <a:pt x="657" y="275"/>
                      <a:pt x="657" y="275"/>
                      <a:pt x="657" y="275"/>
                    </a:cubicBezTo>
                    <a:cubicBezTo>
                      <a:pt x="655" y="274"/>
                      <a:pt x="655" y="274"/>
                      <a:pt x="655" y="274"/>
                    </a:cubicBezTo>
                    <a:cubicBezTo>
                      <a:pt x="655" y="275"/>
                      <a:pt x="655" y="275"/>
                      <a:pt x="655" y="275"/>
                    </a:cubicBezTo>
                    <a:cubicBezTo>
                      <a:pt x="649" y="274"/>
                      <a:pt x="649" y="274"/>
                      <a:pt x="649" y="274"/>
                    </a:cubicBezTo>
                    <a:cubicBezTo>
                      <a:pt x="646" y="264"/>
                      <a:pt x="646" y="264"/>
                      <a:pt x="646" y="264"/>
                    </a:cubicBezTo>
                    <a:cubicBezTo>
                      <a:pt x="641" y="260"/>
                      <a:pt x="641" y="260"/>
                      <a:pt x="641" y="260"/>
                    </a:cubicBezTo>
                    <a:cubicBezTo>
                      <a:pt x="629" y="257"/>
                      <a:pt x="629" y="257"/>
                      <a:pt x="629" y="257"/>
                    </a:cubicBezTo>
                    <a:cubicBezTo>
                      <a:pt x="623" y="260"/>
                      <a:pt x="623" y="260"/>
                      <a:pt x="623" y="260"/>
                    </a:cubicBezTo>
                    <a:cubicBezTo>
                      <a:pt x="620" y="270"/>
                      <a:pt x="620" y="270"/>
                      <a:pt x="620" y="270"/>
                    </a:cubicBezTo>
                    <a:cubicBezTo>
                      <a:pt x="630" y="276"/>
                      <a:pt x="630" y="276"/>
                      <a:pt x="630" y="276"/>
                    </a:cubicBezTo>
                    <a:cubicBezTo>
                      <a:pt x="640" y="280"/>
                      <a:pt x="640" y="280"/>
                      <a:pt x="640" y="280"/>
                    </a:cubicBezTo>
                    <a:cubicBezTo>
                      <a:pt x="637" y="281"/>
                      <a:pt x="637" y="281"/>
                      <a:pt x="637" y="281"/>
                    </a:cubicBezTo>
                    <a:cubicBezTo>
                      <a:pt x="626" y="289"/>
                      <a:pt x="626" y="289"/>
                      <a:pt x="626" y="289"/>
                    </a:cubicBezTo>
                    <a:cubicBezTo>
                      <a:pt x="623" y="283"/>
                      <a:pt x="623" y="283"/>
                      <a:pt x="623" y="283"/>
                    </a:cubicBezTo>
                    <a:cubicBezTo>
                      <a:pt x="614" y="278"/>
                      <a:pt x="614" y="278"/>
                      <a:pt x="614" y="278"/>
                    </a:cubicBezTo>
                    <a:cubicBezTo>
                      <a:pt x="584" y="296"/>
                      <a:pt x="584" y="296"/>
                      <a:pt x="584" y="296"/>
                    </a:cubicBezTo>
                    <a:cubicBezTo>
                      <a:pt x="587" y="299"/>
                      <a:pt x="587" y="299"/>
                      <a:pt x="587" y="299"/>
                    </a:cubicBezTo>
                    <a:cubicBezTo>
                      <a:pt x="545" y="311"/>
                      <a:pt x="545" y="311"/>
                      <a:pt x="545" y="311"/>
                    </a:cubicBezTo>
                    <a:cubicBezTo>
                      <a:pt x="503" y="339"/>
                      <a:pt x="503" y="339"/>
                      <a:pt x="503" y="339"/>
                    </a:cubicBezTo>
                    <a:cubicBezTo>
                      <a:pt x="497" y="354"/>
                      <a:pt x="497" y="354"/>
                      <a:pt x="497" y="354"/>
                    </a:cubicBezTo>
                    <a:cubicBezTo>
                      <a:pt x="457" y="369"/>
                      <a:pt x="457" y="369"/>
                      <a:pt x="457" y="369"/>
                    </a:cubicBezTo>
                    <a:cubicBezTo>
                      <a:pt x="436" y="382"/>
                      <a:pt x="436" y="382"/>
                      <a:pt x="436" y="382"/>
                    </a:cubicBezTo>
                    <a:cubicBezTo>
                      <a:pt x="430" y="417"/>
                      <a:pt x="430" y="417"/>
                      <a:pt x="430" y="417"/>
                    </a:cubicBezTo>
                    <a:cubicBezTo>
                      <a:pt x="409" y="400"/>
                      <a:pt x="409" y="400"/>
                      <a:pt x="409" y="400"/>
                    </a:cubicBezTo>
                    <a:cubicBezTo>
                      <a:pt x="414" y="380"/>
                      <a:pt x="414" y="380"/>
                      <a:pt x="414" y="380"/>
                    </a:cubicBezTo>
                    <a:cubicBezTo>
                      <a:pt x="348" y="365"/>
                      <a:pt x="348" y="365"/>
                      <a:pt x="348" y="365"/>
                    </a:cubicBezTo>
                    <a:cubicBezTo>
                      <a:pt x="310" y="374"/>
                      <a:pt x="310" y="374"/>
                      <a:pt x="310" y="374"/>
                    </a:cubicBezTo>
                    <a:cubicBezTo>
                      <a:pt x="288" y="398"/>
                      <a:pt x="288" y="398"/>
                      <a:pt x="288" y="398"/>
                    </a:cubicBezTo>
                    <a:cubicBezTo>
                      <a:pt x="278" y="419"/>
                      <a:pt x="278" y="419"/>
                      <a:pt x="278" y="419"/>
                    </a:cubicBezTo>
                    <a:cubicBezTo>
                      <a:pt x="282" y="442"/>
                      <a:pt x="282" y="442"/>
                      <a:pt x="282" y="442"/>
                    </a:cubicBezTo>
                    <a:cubicBezTo>
                      <a:pt x="308" y="451"/>
                      <a:pt x="308" y="451"/>
                      <a:pt x="308" y="451"/>
                    </a:cubicBezTo>
                    <a:cubicBezTo>
                      <a:pt x="358" y="433"/>
                      <a:pt x="358" y="433"/>
                      <a:pt x="358" y="433"/>
                    </a:cubicBezTo>
                    <a:cubicBezTo>
                      <a:pt x="358" y="448"/>
                      <a:pt x="358" y="448"/>
                      <a:pt x="358" y="448"/>
                    </a:cubicBezTo>
                    <a:cubicBezTo>
                      <a:pt x="339" y="469"/>
                      <a:pt x="339" y="469"/>
                      <a:pt x="339" y="469"/>
                    </a:cubicBezTo>
                    <a:cubicBezTo>
                      <a:pt x="371" y="482"/>
                      <a:pt x="371" y="482"/>
                      <a:pt x="371" y="482"/>
                    </a:cubicBezTo>
                    <a:cubicBezTo>
                      <a:pt x="362" y="533"/>
                      <a:pt x="362" y="533"/>
                      <a:pt x="362" y="533"/>
                    </a:cubicBezTo>
                    <a:cubicBezTo>
                      <a:pt x="405" y="551"/>
                      <a:pt x="405" y="551"/>
                      <a:pt x="405" y="551"/>
                    </a:cubicBezTo>
                    <a:cubicBezTo>
                      <a:pt x="441" y="525"/>
                      <a:pt x="441" y="525"/>
                      <a:pt x="441" y="525"/>
                    </a:cubicBezTo>
                    <a:cubicBezTo>
                      <a:pt x="474" y="540"/>
                      <a:pt x="474" y="540"/>
                      <a:pt x="474" y="540"/>
                    </a:cubicBezTo>
                    <a:cubicBezTo>
                      <a:pt x="482" y="559"/>
                      <a:pt x="482" y="559"/>
                      <a:pt x="482" y="559"/>
                    </a:cubicBezTo>
                    <a:cubicBezTo>
                      <a:pt x="515" y="565"/>
                      <a:pt x="515" y="565"/>
                      <a:pt x="515" y="565"/>
                    </a:cubicBezTo>
                    <a:cubicBezTo>
                      <a:pt x="519" y="556"/>
                      <a:pt x="519" y="556"/>
                      <a:pt x="519" y="556"/>
                    </a:cubicBezTo>
                    <a:cubicBezTo>
                      <a:pt x="535" y="569"/>
                      <a:pt x="535" y="569"/>
                      <a:pt x="535" y="569"/>
                    </a:cubicBezTo>
                    <a:cubicBezTo>
                      <a:pt x="548" y="605"/>
                      <a:pt x="548" y="605"/>
                      <a:pt x="548" y="605"/>
                    </a:cubicBezTo>
                    <a:cubicBezTo>
                      <a:pt x="583" y="614"/>
                      <a:pt x="583" y="614"/>
                      <a:pt x="583" y="614"/>
                    </a:cubicBezTo>
                    <a:cubicBezTo>
                      <a:pt x="591" y="640"/>
                      <a:pt x="591" y="640"/>
                      <a:pt x="591" y="640"/>
                    </a:cubicBezTo>
                    <a:cubicBezTo>
                      <a:pt x="586" y="668"/>
                      <a:pt x="586" y="668"/>
                      <a:pt x="586" y="668"/>
                    </a:cubicBezTo>
                    <a:cubicBezTo>
                      <a:pt x="609" y="683"/>
                      <a:pt x="609" y="683"/>
                      <a:pt x="609" y="683"/>
                    </a:cubicBezTo>
                    <a:cubicBezTo>
                      <a:pt x="622" y="692"/>
                      <a:pt x="622" y="692"/>
                      <a:pt x="622" y="692"/>
                    </a:cubicBezTo>
                    <a:cubicBezTo>
                      <a:pt x="671" y="704"/>
                      <a:pt x="671" y="704"/>
                      <a:pt x="671" y="704"/>
                    </a:cubicBezTo>
                    <a:cubicBezTo>
                      <a:pt x="680" y="731"/>
                      <a:pt x="680" y="731"/>
                      <a:pt x="680" y="731"/>
                    </a:cubicBezTo>
                    <a:cubicBezTo>
                      <a:pt x="700" y="743"/>
                      <a:pt x="700" y="743"/>
                      <a:pt x="700" y="743"/>
                    </a:cubicBezTo>
                    <a:cubicBezTo>
                      <a:pt x="691" y="761"/>
                      <a:pt x="691" y="761"/>
                      <a:pt x="691" y="761"/>
                    </a:cubicBezTo>
                    <a:cubicBezTo>
                      <a:pt x="660" y="786"/>
                      <a:pt x="660" y="786"/>
                      <a:pt x="660" y="786"/>
                    </a:cubicBezTo>
                    <a:cubicBezTo>
                      <a:pt x="638" y="852"/>
                      <a:pt x="638" y="852"/>
                      <a:pt x="638" y="852"/>
                    </a:cubicBezTo>
                    <a:cubicBezTo>
                      <a:pt x="612" y="864"/>
                      <a:pt x="612" y="864"/>
                      <a:pt x="612" y="864"/>
                    </a:cubicBezTo>
                    <a:cubicBezTo>
                      <a:pt x="580" y="855"/>
                      <a:pt x="580" y="855"/>
                      <a:pt x="580" y="855"/>
                    </a:cubicBezTo>
                    <a:cubicBezTo>
                      <a:pt x="565" y="872"/>
                      <a:pt x="565" y="872"/>
                      <a:pt x="565" y="872"/>
                    </a:cubicBezTo>
                    <a:cubicBezTo>
                      <a:pt x="565" y="872"/>
                      <a:pt x="565" y="872"/>
                      <a:pt x="565" y="872"/>
                    </a:cubicBezTo>
                    <a:cubicBezTo>
                      <a:pt x="565" y="908"/>
                      <a:pt x="565" y="908"/>
                      <a:pt x="565" y="908"/>
                    </a:cubicBezTo>
                    <a:cubicBezTo>
                      <a:pt x="555" y="917"/>
                      <a:pt x="555" y="917"/>
                      <a:pt x="555" y="917"/>
                    </a:cubicBezTo>
                    <a:cubicBezTo>
                      <a:pt x="520" y="945"/>
                      <a:pt x="520" y="945"/>
                      <a:pt x="520" y="945"/>
                    </a:cubicBezTo>
                    <a:cubicBezTo>
                      <a:pt x="504" y="963"/>
                      <a:pt x="504" y="963"/>
                      <a:pt x="504" y="963"/>
                    </a:cubicBezTo>
                    <a:cubicBezTo>
                      <a:pt x="467" y="971"/>
                      <a:pt x="467" y="971"/>
                      <a:pt x="467" y="971"/>
                    </a:cubicBezTo>
                    <a:cubicBezTo>
                      <a:pt x="445" y="969"/>
                      <a:pt x="445" y="969"/>
                      <a:pt x="445" y="969"/>
                    </a:cubicBezTo>
                    <a:cubicBezTo>
                      <a:pt x="442" y="978"/>
                      <a:pt x="442" y="978"/>
                      <a:pt x="442" y="978"/>
                    </a:cubicBezTo>
                    <a:cubicBezTo>
                      <a:pt x="456" y="986"/>
                      <a:pt x="456" y="986"/>
                      <a:pt x="456" y="986"/>
                    </a:cubicBezTo>
                    <a:cubicBezTo>
                      <a:pt x="452" y="996"/>
                      <a:pt x="452" y="996"/>
                      <a:pt x="452" y="996"/>
                    </a:cubicBezTo>
                    <a:cubicBezTo>
                      <a:pt x="435" y="1006"/>
                      <a:pt x="435" y="1006"/>
                      <a:pt x="435" y="1006"/>
                    </a:cubicBezTo>
                    <a:cubicBezTo>
                      <a:pt x="441" y="1018"/>
                      <a:pt x="441" y="1018"/>
                      <a:pt x="441" y="1018"/>
                    </a:cubicBezTo>
                    <a:cubicBezTo>
                      <a:pt x="457" y="1022"/>
                      <a:pt x="457" y="1022"/>
                      <a:pt x="457" y="1022"/>
                    </a:cubicBezTo>
                    <a:cubicBezTo>
                      <a:pt x="453" y="1035"/>
                      <a:pt x="453" y="1035"/>
                      <a:pt x="453" y="1035"/>
                    </a:cubicBezTo>
                    <a:cubicBezTo>
                      <a:pt x="446" y="1047"/>
                      <a:pt x="446" y="1047"/>
                      <a:pt x="446" y="1047"/>
                    </a:cubicBezTo>
                    <a:cubicBezTo>
                      <a:pt x="442" y="1056"/>
                      <a:pt x="442" y="1056"/>
                      <a:pt x="442" y="1056"/>
                    </a:cubicBezTo>
                    <a:cubicBezTo>
                      <a:pt x="462" y="1083"/>
                      <a:pt x="462" y="1083"/>
                      <a:pt x="462" y="1083"/>
                    </a:cubicBezTo>
                    <a:cubicBezTo>
                      <a:pt x="456" y="1093"/>
                      <a:pt x="456" y="1093"/>
                      <a:pt x="456" y="1093"/>
                    </a:cubicBezTo>
                    <a:cubicBezTo>
                      <a:pt x="423" y="1084"/>
                      <a:pt x="423" y="1084"/>
                      <a:pt x="423" y="1084"/>
                    </a:cubicBezTo>
                    <a:cubicBezTo>
                      <a:pt x="397" y="1048"/>
                      <a:pt x="397" y="1048"/>
                      <a:pt x="397" y="1048"/>
                    </a:cubicBezTo>
                    <a:cubicBezTo>
                      <a:pt x="382" y="996"/>
                      <a:pt x="382" y="996"/>
                      <a:pt x="382" y="996"/>
                    </a:cubicBezTo>
                    <a:cubicBezTo>
                      <a:pt x="395" y="954"/>
                      <a:pt x="395" y="954"/>
                      <a:pt x="395" y="954"/>
                    </a:cubicBezTo>
                    <a:cubicBezTo>
                      <a:pt x="382" y="923"/>
                      <a:pt x="382" y="923"/>
                      <a:pt x="382" y="923"/>
                    </a:cubicBezTo>
                    <a:cubicBezTo>
                      <a:pt x="400" y="881"/>
                      <a:pt x="400" y="881"/>
                      <a:pt x="400" y="881"/>
                    </a:cubicBezTo>
                    <a:cubicBezTo>
                      <a:pt x="389" y="875"/>
                      <a:pt x="389" y="875"/>
                      <a:pt x="389" y="875"/>
                    </a:cubicBezTo>
                    <a:cubicBezTo>
                      <a:pt x="411" y="779"/>
                      <a:pt x="411" y="779"/>
                      <a:pt x="411" y="779"/>
                    </a:cubicBezTo>
                    <a:cubicBezTo>
                      <a:pt x="411" y="779"/>
                      <a:pt x="384" y="747"/>
                      <a:pt x="382" y="747"/>
                    </a:cubicBezTo>
                    <a:cubicBezTo>
                      <a:pt x="381" y="746"/>
                      <a:pt x="366" y="739"/>
                      <a:pt x="366" y="739"/>
                    </a:cubicBezTo>
                    <a:cubicBezTo>
                      <a:pt x="367" y="720"/>
                      <a:pt x="367" y="720"/>
                      <a:pt x="367" y="720"/>
                    </a:cubicBezTo>
                    <a:cubicBezTo>
                      <a:pt x="337" y="657"/>
                      <a:pt x="337" y="657"/>
                      <a:pt x="337" y="657"/>
                    </a:cubicBezTo>
                    <a:cubicBezTo>
                      <a:pt x="346" y="639"/>
                      <a:pt x="346" y="639"/>
                      <a:pt x="346" y="639"/>
                    </a:cubicBezTo>
                    <a:cubicBezTo>
                      <a:pt x="354" y="608"/>
                      <a:pt x="354" y="608"/>
                      <a:pt x="354" y="608"/>
                    </a:cubicBezTo>
                    <a:cubicBezTo>
                      <a:pt x="388" y="594"/>
                      <a:pt x="388" y="594"/>
                      <a:pt x="388" y="594"/>
                    </a:cubicBezTo>
                    <a:cubicBezTo>
                      <a:pt x="392" y="559"/>
                      <a:pt x="392" y="559"/>
                      <a:pt x="392" y="559"/>
                    </a:cubicBezTo>
                    <a:cubicBezTo>
                      <a:pt x="350" y="546"/>
                      <a:pt x="350" y="546"/>
                      <a:pt x="350" y="546"/>
                    </a:cubicBezTo>
                    <a:cubicBezTo>
                      <a:pt x="326" y="500"/>
                      <a:pt x="326" y="500"/>
                      <a:pt x="326" y="500"/>
                    </a:cubicBezTo>
                    <a:cubicBezTo>
                      <a:pt x="303" y="488"/>
                      <a:pt x="303" y="488"/>
                      <a:pt x="303" y="488"/>
                    </a:cubicBezTo>
                    <a:cubicBezTo>
                      <a:pt x="289" y="481"/>
                      <a:pt x="289" y="481"/>
                      <a:pt x="289" y="481"/>
                    </a:cubicBezTo>
                    <a:cubicBezTo>
                      <a:pt x="294" y="468"/>
                      <a:pt x="294" y="468"/>
                      <a:pt x="294" y="468"/>
                    </a:cubicBezTo>
                    <a:cubicBezTo>
                      <a:pt x="275" y="461"/>
                      <a:pt x="275" y="461"/>
                      <a:pt x="275" y="461"/>
                    </a:cubicBezTo>
                    <a:cubicBezTo>
                      <a:pt x="273" y="469"/>
                      <a:pt x="273" y="469"/>
                      <a:pt x="273" y="469"/>
                    </a:cubicBezTo>
                    <a:cubicBezTo>
                      <a:pt x="227" y="445"/>
                      <a:pt x="227" y="445"/>
                      <a:pt x="227" y="445"/>
                    </a:cubicBezTo>
                    <a:cubicBezTo>
                      <a:pt x="214" y="411"/>
                      <a:pt x="214" y="411"/>
                      <a:pt x="214" y="411"/>
                    </a:cubicBezTo>
                    <a:cubicBezTo>
                      <a:pt x="226" y="398"/>
                      <a:pt x="226" y="398"/>
                      <a:pt x="226" y="398"/>
                    </a:cubicBezTo>
                    <a:cubicBezTo>
                      <a:pt x="205" y="346"/>
                      <a:pt x="205" y="346"/>
                      <a:pt x="205" y="346"/>
                    </a:cubicBezTo>
                    <a:cubicBezTo>
                      <a:pt x="208" y="312"/>
                      <a:pt x="208" y="312"/>
                      <a:pt x="208" y="312"/>
                    </a:cubicBezTo>
                    <a:cubicBezTo>
                      <a:pt x="195" y="309"/>
                      <a:pt x="195" y="309"/>
                      <a:pt x="195" y="309"/>
                    </a:cubicBezTo>
                    <a:cubicBezTo>
                      <a:pt x="192" y="342"/>
                      <a:pt x="192" y="342"/>
                      <a:pt x="192" y="342"/>
                    </a:cubicBezTo>
                    <a:cubicBezTo>
                      <a:pt x="206" y="380"/>
                      <a:pt x="206" y="380"/>
                      <a:pt x="206" y="380"/>
                    </a:cubicBezTo>
                    <a:cubicBezTo>
                      <a:pt x="200" y="392"/>
                      <a:pt x="200" y="392"/>
                      <a:pt x="200" y="392"/>
                    </a:cubicBezTo>
                    <a:cubicBezTo>
                      <a:pt x="183" y="385"/>
                      <a:pt x="183" y="385"/>
                      <a:pt x="183" y="385"/>
                    </a:cubicBezTo>
                    <a:cubicBezTo>
                      <a:pt x="169" y="342"/>
                      <a:pt x="169" y="342"/>
                      <a:pt x="169" y="342"/>
                    </a:cubicBezTo>
                    <a:cubicBezTo>
                      <a:pt x="180" y="298"/>
                      <a:pt x="180" y="298"/>
                      <a:pt x="180" y="298"/>
                    </a:cubicBezTo>
                    <a:cubicBezTo>
                      <a:pt x="159" y="281"/>
                      <a:pt x="159" y="281"/>
                      <a:pt x="159" y="281"/>
                    </a:cubicBezTo>
                    <a:cubicBezTo>
                      <a:pt x="166" y="249"/>
                      <a:pt x="166" y="249"/>
                      <a:pt x="166" y="249"/>
                    </a:cubicBezTo>
                    <a:cubicBezTo>
                      <a:pt x="122" y="310"/>
                      <a:pt x="89" y="380"/>
                      <a:pt x="71" y="458"/>
                    </a:cubicBezTo>
                    <a:cubicBezTo>
                      <a:pt x="0" y="766"/>
                      <a:pt x="193" y="1074"/>
                      <a:pt x="501" y="1146"/>
                    </a:cubicBezTo>
                    <a:cubicBezTo>
                      <a:pt x="501" y="1146"/>
                      <a:pt x="502" y="1146"/>
                      <a:pt x="502" y="1146"/>
                    </a:cubicBezTo>
                    <a:cubicBezTo>
                      <a:pt x="676" y="1186"/>
                      <a:pt x="850" y="1141"/>
                      <a:pt x="982" y="1039"/>
                    </a:cubicBezTo>
                    <a:cubicBezTo>
                      <a:pt x="963" y="1035"/>
                      <a:pt x="963" y="1035"/>
                      <a:pt x="963" y="1035"/>
                    </a:cubicBezTo>
                    <a:cubicBezTo>
                      <a:pt x="972" y="998"/>
                      <a:pt x="972" y="998"/>
                      <a:pt x="972" y="998"/>
                    </a:cubicBezTo>
                    <a:cubicBezTo>
                      <a:pt x="957" y="964"/>
                      <a:pt x="957" y="964"/>
                      <a:pt x="957" y="964"/>
                    </a:cubicBezTo>
                    <a:cubicBezTo>
                      <a:pt x="968" y="920"/>
                      <a:pt x="968" y="920"/>
                      <a:pt x="968" y="920"/>
                    </a:cubicBezTo>
                    <a:cubicBezTo>
                      <a:pt x="955" y="900"/>
                      <a:pt x="955" y="900"/>
                      <a:pt x="955" y="900"/>
                    </a:cubicBezTo>
                    <a:cubicBezTo>
                      <a:pt x="958" y="881"/>
                      <a:pt x="958" y="881"/>
                      <a:pt x="958" y="881"/>
                    </a:cubicBezTo>
                    <a:cubicBezTo>
                      <a:pt x="988" y="846"/>
                      <a:pt x="988" y="846"/>
                      <a:pt x="988" y="846"/>
                    </a:cubicBezTo>
                    <a:cubicBezTo>
                      <a:pt x="965" y="768"/>
                      <a:pt x="965" y="768"/>
                      <a:pt x="965" y="768"/>
                    </a:cubicBezTo>
                    <a:cubicBezTo>
                      <a:pt x="980" y="722"/>
                      <a:pt x="980" y="722"/>
                      <a:pt x="980" y="722"/>
                    </a:cubicBezTo>
                    <a:cubicBezTo>
                      <a:pt x="946" y="710"/>
                      <a:pt x="946" y="710"/>
                      <a:pt x="946" y="710"/>
                    </a:cubicBezTo>
                    <a:cubicBezTo>
                      <a:pt x="936" y="694"/>
                      <a:pt x="936" y="694"/>
                      <a:pt x="936" y="694"/>
                    </a:cubicBezTo>
                    <a:cubicBezTo>
                      <a:pt x="912" y="689"/>
                      <a:pt x="912" y="689"/>
                      <a:pt x="912" y="689"/>
                    </a:cubicBezTo>
                    <a:cubicBezTo>
                      <a:pt x="897" y="697"/>
                      <a:pt x="897" y="697"/>
                      <a:pt x="897" y="697"/>
                    </a:cubicBezTo>
                    <a:cubicBezTo>
                      <a:pt x="855" y="687"/>
                      <a:pt x="855" y="687"/>
                      <a:pt x="855" y="687"/>
                    </a:cubicBezTo>
                    <a:cubicBezTo>
                      <a:pt x="853" y="691"/>
                      <a:pt x="853" y="691"/>
                      <a:pt x="853" y="691"/>
                    </a:cubicBezTo>
                    <a:cubicBezTo>
                      <a:pt x="830" y="685"/>
                      <a:pt x="830" y="685"/>
                      <a:pt x="830" y="685"/>
                    </a:cubicBezTo>
                    <a:cubicBezTo>
                      <a:pt x="791" y="612"/>
                      <a:pt x="791" y="612"/>
                      <a:pt x="791" y="612"/>
                    </a:cubicBezTo>
                    <a:cubicBezTo>
                      <a:pt x="802" y="565"/>
                      <a:pt x="802" y="565"/>
                      <a:pt x="802" y="565"/>
                    </a:cubicBezTo>
                    <a:cubicBezTo>
                      <a:pt x="812" y="564"/>
                      <a:pt x="812" y="564"/>
                      <a:pt x="812" y="564"/>
                    </a:cubicBezTo>
                    <a:cubicBezTo>
                      <a:pt x="819" y="546"/>
                      <a:pt x="819" y="546"/>
                      <a:pt x="819" y="546"/>
                    </a:cubicBezTo>
                    <a:cubicBezTo>
                      <a:pt x="807" y="543"/>
                      <a:pt x="807" y="543"/>
                      <a:pt x="807" y="543"/>
                    </a:cubicBezTo>
                    <a:cubicBezTo>
                      <a:pt x="806" y="523"/>
                      <a:pt x="806" y="523"/>
                      <a:pt x="806" y="523"/>
                    </a:cubicBezTo>
                    <a:cubicBezTo>
                      <a:pt x="878" y="493"/>
                      <a:pt x="878" y="493"/>
                      <a:pt x="878" y="493"/>
                    </a:cubicBezTo>
                    <a:cubicBezTo>
                      <a:pt x="885" y="461"/>
                      <a:pt x="885" y="461"/>
                      <a:pt x="885" y="461"/>
                    </a:cubicBezTo>
                    <a:cubicBezTo>
                      <a:pt x="919" y="452"/>
                      <a:pt x="919" y="452"/>
                      <a:pt x="919" y="452"/>
                    </a:cubicBezTo>
                    <a:cubicBezTo>
                      <a:pt x="931" y="456"/>
                      <a:pt x="931" y="456"/>
                      <a:pt x="931" y="456"/>
                    </a:cubicBezTo>
                    <a:cubicBezTo>
                      <a:pt x="956" y="461"/>
                      <a:pt x="956" y="461"/>
                      <a:pt x="956" y="461"/>
                    </a:cubicBezTo>
                    <a:cubicBezTo>
                      <a:pt x="978" y="455"/>
                      <a:pt x="978" y="455"/>
                      <a:pt x="978" y="455"/>
                    </a:cubicBezTo>
                    <a:cubicBezTo>
                      <a:pt x="1042" y="465"/>
                      <a:pt x="1042" y="465"/>
                      <a:pt x="1042" y="465"/>
                    </a:cubicBezTo>
                    <a:cubicBezTo>
                      <a:pt x="1034" y="497"/>
                      <a:pt x="1034" y="497"/>
                      <a:pt x="1034" y="497"/>
                    </a:cubicBezTo>
                    <a:cubicBezTo>
                      <a:pt x="1081" y="521"/>
                      <a:pt x="1081" y="521"/>
                      <a:pt x="1081" y="521"/>
                    </a:cubicBezTo>
                    <a:cubicBezTo>
                      <a:pt x="1089" y="530"/>
                      <a:pt x="1089" y="530"/>
                      <a:pt x="1089" y="530"/>
                    </a:cubicBezTo>
                    <a:cubicBezTo>
                      <a:pt x="1098" y="532"/>
                      <a:pt x="1098" y="532"/>
                      <a:pt x="1098" y="532"/>
                    </a:cubicBezTo>
                    <a:cubicBezTo>
                      <a:pt x="1102" y="515"/>
                      <a:pt x="1102" y="515"/>
                      <a:pt x="1102" y="515"/>
                    </a:cubicBezTo>
                    <a:cubicBezTo>
                      <a:pt x="1131" y="519"/>
                      <a:pt x="1131" y="519"/>
                      <a:pt x="1131" y="519"/>
                    </a:cubicBezTo>
                    <a:cubicBezTo>
                      <a:pt x="1154" y="545"/>
                      <a:pt x="1154" y="545"/>
                      <a:pt x="1154" y="545"/>
                    </a:cubicBezTo>
                    <a:cubicBezTo>
                      <a:pt x="1198" y="556"/>
                      <a:pt x="1198" y="556"/>
                      <a:pt x="1198" y="556"/>
                    </a:cubicBezTo>
                    <a:cubicBezTo>
                      <a:pt x="1202" y="553"/>
                      <a:pt x="1202" y="553"/>
                      <a:pt x="1202" y="553"/>
                    </a:cubicBezTo>
                    <a:cubicBezTo>
                      <a:pt x="1201" y="537"/>
                      <a:pt x="1200" y="521"/>
                      <a:pt x="1197" y="506"/>
                    </a:cubicBezTo>
                    <a:moveTo>
                      <a:pt x="970" y="286"/>
                    </a:moveTo>
                    <a:cubicBezTo>
                      <a:pt x="977" y="279"/>
                      <a:pt x="977" y="279"/>
                      <a:pt x="977" y="279"/>
                    </a:cubicBezTo>
                    <a:cubicBezTo>
                      <a:pt x="996" y="279"/>
                      <a:pt x="996" y="279"/>
                      <a:pt x="996" y="279"/>
                    </a:cubicBezTo>
                    <a:cubicBezTo>
                      <a:pt x="996" y="303"/>
                      <a:pt x="996" y="303"/>
                      <a:pt x="996" y="303"/>
                    </a:cubicBezTo>
                    <a:cubicBezTo>
                      <a:pt x="1002" y="321"/>
                      <a:pt x="1002" y="321"/>
                      <a:pt x="1002" y="321"/>
                    </a:cubicBezTo>
                    <a:cubicBezTo>
                      <a:pt x="1007" y="330"/>
                      <a:pt x="1007" y="330"/>
                      <a:pt x="1007" y="330"/>
                    </a:cubicBezTo>
                    <a:cubicBezTo>
                      <a:pt x="1018" y="337"/>
                      <a:pt x="1018" y="337"/>
                      <a:pt x="1018" y="337"/>
                    </a:cubicBezTo>
                    <a:cubicBezTo>
                      <a:pt x="1003" y="348"/>
                      <a:pt x="1003" y="348"/>
                      <a:pt x="1003" y="348"/>
                    </a:cubicBezTo>
                    <a:cubicBezTo>
                      <a:pt x="981" y="345"/>
                      <a:pt x="981" y="345"/>
                      <a:pt x="981" y="345"/>
                    </a:cubicBezTo>
                    <a:cubicBezTo>
                      <a:pt x="965" y="341"/>
                      <a:pt x="965" y="341"/>
                      <a:pt x="965" y="341"/>
                    </a:cubicBezTo>
                    <a:cubicBezTo>
                      <a:pt x="971" y="322"/>
                      <a:pt x="971" y="322"/>
                      <a:pt x="971" y="322"/>
                    </a:cubicBezTo>
                    <a:cubicBezTo>
                      <a:pt x="986" y="323"/>
                      <a:pt x="986" y="323"/>
                      <a:pt x="986" y="323"/>
                    </a:cubicBezTo>
                    <a:cubicBezTo>
                      <a:pt x="986" y="313"/>
                      <a:pt x="986" y="313"/>
                      <a:pt x="986" y="313"/>
                    </a:cubicBezTo>
                    <a:cubicBezTo>
                      <a:pt x="976" y="303"/>
                      <a:pt x="976" y="303"/>
                      <a:pt x="976" y="303"/>
                    </a:cubicBezTo>
                    <a:cubicBezTo>
                      <a:pt x="968" y="294"/>
                      <a:pt x="968" y="294"/>
                      <a:pt x="968" y="294"/>
                    </a:cubicBezTo>
                    <a:cubicBezTo>
                      <a:pt x="970" y="286"/>
                      <a:pt x="970" y="286"/>
                      <a:pt x="970" y="286"/>
                    </a:cubicBezTo>
                    <a:moveTo>
                      <a:pt x="932" y="313"/>
                    </a:moveTo>
                    <a:cubicBezTo>
                      <a:pt x="947" y="298"/>
                      <a:pt x="947" y="298"/>
                      <a:pt x="947" y="298"/>
                    </a:cubicBezTo>
                    <a:cubicBezTo>
                      <a:pt x="963" y="298"/>
                      <a:pt x="963" y="298"/>
                      <a:pt x="963" y="298"/>
                    </a:cubicBezTo>
                    <a:cubicBezTo>
                      <a:pt x="973" y="305"/>
                      <a:pt x="973" y="305"/>
                      <a:pt x="973" y="305"/>
                    </a:cubicBezTo>
                    <a:cubicBezTo>
                      <a:pt x="969" y="317"/>
                      <a:pt x="969" y="317"/>
                      <a:pt x="969" y="317"/>
                    </a:cubicBezTo>
                    <a:cubicBezTo>
                      <a:pt x="942" y="328"/>
                      <a:pt x="942" y="328"/>
                      <a:pt x="942" y="328"/>
                    </a:cubicBezTo>
                    <a:cubicBezTo>
                      <a:pt x="929" y="325"/>
                      <a:pt x="929" y="325"/>
                      <a:pt x="929" y="325"/>
                    </a:cubicBezTo>
                    <a:cubicBezTo>
                      <a:pt x="932" y="313"/>
                      <a:pt x="932" y="313"/>
                      <a:pt x="932" y="313"/>
                    </a:cubicBezTo>
                    <a:moveTo>
                      <a:pt x="627" y="301"/>
                    </a:moveTo>
                    <a:cubicBezTo>
                      <a:pt x="643" y="305"/>
                      <a:pt x="643" y="305"/>
                      <a:pt x="643" y="305"/>
                    </a:cubicBezTo>
                    <a:cubicBezTo>
                      <a:pt x="648" y="297"/>
                      <a:pt x="648" y="297"/>
                      <a:pt x="648" y="297"/>
                    </a:cubicBezTo>
                    <a:cubicBezTo>
                      <a:pt x="654" y="298"/>
                      <a:pt x="654" y="298"/>
                      <a:pt x="654" y="298"/>
                    </a:cubicBezTo>
                    <a:cubicBezTo>
                      <a:pt x="661" y="301"/>
                      <a:pt x="661" y="301"/>
                      <a:pt x="661" y="301"/>
                    </a:cubicBezTo>
                    <a:cubicBezTo>
                      <a:pt x="657" y="307"/>
                      <a:pt x="657" y="307"/>
                      <a:pt x="657" y="307"/>
                    </a:cubicBezTo>
                    <a:cubicBezTo>
                      <a:pt x="649" y="306"/>
                      <a:pt x="649" y="306"/>
                      <a:pt x="649" y="306"/>
                    </a:cubicBezTo>
                    <a:cubicBezTo>
                      <a:pt x="645" y="313"/>
                      <a:pt x="645" y="313"/>
                      <a:pt x="645" y="313"/>
                    </a:cubicBezTo>
                    <a:cubicBezTo>
                      <a:pt x="638" y="316"/>
                      <a:pt x="638" y="316"/>
                      <a:pt x="638" y="316"/>
                    </a:cubicBezTo>
                    <a:cubicBezTo>
                      <a:pt x="628" y="314"/>
                      <a:pt x="628" y="314"/>
                      <a:pt x="628" y="314"/>
                    </a:cubicBezTo>
                    <a:cubicBezTo>
                      <a:pt x="628" y="312"/>
                      <a:pt x="629" y="310"/>
                      <a:pt x="629" y="310"/>
                    </a:cubicBezTo>
                    <a:cubicBezTo>
                      <a:pt x="625" y="309"/>
                      <a:pt x="625" y="309"/>
                      <a:pt x="625" y="309"/>
                    </a:cubicBezTo>
                    <a:cubicBezTo>
                      <a:pt x="627" y="301"/>
                      <a:pt x="627" y="301"/>
                      <a:pt x="627" y="301"/>
                    </a:cubicBezTo>
                    <a:moveTo>
                      <a:pt x="601" y="310"/>
                    </a:moveTo>
                    <a:cubicBezTo>
                      <a:pt x="603" y="302"/>
                      <a:pt x="603" y="302"/>
                      <a:pt x="603" y="302"/>
                    </a:cubicBezTo>
                    <a:cubicBezTo>
                      <a:pt x="610" y="297"/>
                      <a:pt x="610" y="297"/>
                      <a:pt x="610" y="297"/>
                    </a:cubicBezTo>
                    <a:cubicBezTo>
                      <a:pt x="616" y="304"/>
                      <a:pt x="616" y="304"/>
                      <a:pt x="616" y="304"/>
                    </a:cubicBezTo>
                    <a:cubicBezTo>
                      <a:pt x="613" y="312"/>
                      <a:pt x="613" y="312"/>
                      <a:pt x="613" y="312"/>
                    </a:cubicBezTo>
                    <a:cubicBezTo>
                      <a:pt x="601" y="310"/>
                      <a:pt x="601" y="310"/>
                      <a:pt x="601" y="31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91196" name="Freeform 43"/>
              <p:cNvSpPr>
                <a:spLocks/>
              </p:cNvSpPr>
              <p:nvPr/>
            </p:nvSpPr>
            <p:spPr bwMode="auto">
              <a:xfrm>
                <a:off x="818606" y="2306301"/>
                <a:ext cx="612902" cy="1228971"/>
              </a:xfrm>
              <a:custGeom>
                <a:avLst/>
                <a:gdLst>
                  <a:gd name="T0" fmla="*/ 819544 w 462"/>
                  <a:gd name="T1" fmla="*/ 0 h 926"/>
                  <a:gd name="T2" fmla="*/ 322315 w 462"/>
                  <a:gd name="T3" fmla="*/ 518913 h 926"/>
                  <a:gd name="T4" fmla="*/ 21619 w 462"/>
                  <a:gd name="T5" fmla="*/ 1138070 h 926"/>
                  <a:gd name="T6" fmla="*/ 485437 w 462"/>
                  <a:gd name="T7" fmla="*/ 1578359 h 926"/>
                  <a:gd name="T8" fmla="*/ 579773 w 462"/>
                  <a:gd name="T9" fmla="*/ 778369 h 926"/>
                  <a:gd name="T10" fmla="*/ 862781 w 462"/>
                  <a:gd name="T11" fmla="*/ 338079 h 926"/>
                  <a:gd name="T12" fmla="*/ 866712 w 462"/>
                  <a:gd name="T13" fmla="*/ 328251 h 926"/>
                  <a:gd name="T14" fmla="*/ 896192 w 462"/>
                  <a:gd name="T15" fmla="*/ 123831 h 926"/>
                  <a:gd name="T16" fmla="*/ 819544 w 462"/>
                  <a:gd name="T17" fmla="*/ 0 h 92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62" h="926">
                    <a:moveTo>
                      <a:pt x="417" y="0"/>
                    </a:moveTo>
                    <a:cubicBezTo>
                      <a:pt x="417" y="0"/>
                      <a:pt x="328" y="118"/>
                      <a:pt x="164" y="264"/>
                    </a:cubicBezTo>
                    <a:cubicBezTo>
                      <a:pt x="0" y="409"/>
                      <a:pt x="11" y="579"/>
                      <a:pt x="11" y="579"/>
                    </a:cubicBezTo>
                    <a:cubicBezTo>
                      <a:pt x="11" y="579"/>
                      <a:pt x="89" y="926"/>
                      <a:pt x="247" y="803"/>
                    </a:cubicBezTo>
                    <a:cubicBezTo>
                      <a:pt x="367" y="709"/>
                      <a:pt x="323" y="494"/>
                      <a:pt x="295" y="396"/>
                    </a:cubicBezTo>
                    <a:cubicBezTo>
                      <a:pt x="374" y="301"/>
                      <a:pt x="417" y="228"/>
                      <a:pt x="439" y="172"/>
                    </a:cubicBezTo>
                    <a:cubicBezTo>
                      <a:pt x="440" y="170"/>
                      <a:pt x="440" y="169"/>
                      <a:pt x="441" y="167"/>
                    </a:cubicBezTo>
                    <a:cubicBezTo>
                      <a:pt x="460" y="123"/>
                      <a:pt x="462" y="89"/>
                      <a:pt x="456" y="63"/>
                    </a:cubicBezTo>
                    <a:cubicBezTo>
                      <a:pt x="448" y="15"/>
                      <a:pt x="417" y="0"/>
                      <a:pt x="417" y="0"/>
                    </a:cubicBezTo>
                    <a:close/>
                  </a:path>
                </a:pathLst>
              </a:custGeom>
              <a:solidFill>
                <a:srgbClr val="F3D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2446838" y="3911430"/>
            <a:ext cx="500088" cy="364930"/>
            <a:chOff x="5391335" y="5117672"/>
            <a:chExt cx="740855" cy="540467"/>
          </a:xfrm>
        </p:grpSpPr>
        <p:sp>
          <p:nvSpPr>
            <p:cNvPr id="91255" name="Freeform 71"/>
            <p:cNvSpPr>
              <a:spLocks/>
            </p:cNvSpPr>
            <p:nvPr/>
          </p:nvSpPr>
          <p:spPr bwMode="auto">
            <a:xfrm>
              <a:off x="5764673" y="5117672"/>
              <a:ext cx="367517" cy="357539"/>
            </a:xfrm>
            <a:custGeom>
              <a:avLst/>
              <a:gdLst>
                <a:gd name="T0" fmla="*/ 204394 w 187"/>
                <a:gd name="T1" fmla="*/ 7858 h 182"/>
                <a:gd name="T2" fmla="*/ 159192 w 187"/>
                <a:gd name="T3" fmla="*/ 33397 h 182"/>
                <a:gd name="T4" fmla="*/ 125781 w 187"/>
                <a:gd name="T5" fmla="*/ 115906 h 182"/>
                <a:gd name="T6" fmla="*/ 39307 w 187"/>
                <a:gd name="T7" fmla="*/ 141444 h 182"/>
                <a:gd name="T8" fmla="*/ 11792 w 187"/>
                <a:gd name="T9" fmla="*/ 184663 h 182"/>
                <a:gd name="T10" fmla="*/ 33411 w 187"/>
                <a:gd name="T11" fmla="*/ 290746 h 182"/>
                <a:gd name="T12" fmla="*/ 58960 w 187"/>
                <a:gd name="T13" fmla="*/ 310391 h 182"/>
                <a:gd name="T14" fmla="*/ 316418 w 187"/>
                <a:gd name="T15" fmla="*/ 324143 h 182"/>
                <a:gd name="T16" fmla="*/ 326245 w 187"/>
                <a:gd name="T17" fmla="*/ 66793 h 182"/>
                <a:gd name="T18" fmla="*/ 306592 w 187"/>
                <a:gd name="T19" fmla="*/ 39290 h 182"/>
                <a:gd name="T20" fmla="*/ 204394 w 187"/>
                <a:gd name="T21" fmla="*/ 7858 h 18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7" h="182">
                  <a:moveTo>
                    <a:pt x="104" y="4"/>
                  </a:moveTo>
                  <a:cubicBezTo>
                    <a:pt x="96" y="6"/>
                    <a:pt x="88" y="10"/>
                    <a:pt x="81" y="17"/>
                  </a:cubicBezTo>
                  <a:cubicBezTo>
                    <a:pt x="69" y="28"/>
                    <a:pt x="63" y="43"/>
                    <a:pt x="64" y="59"/>
                  </a:cubicBezTo>
                  <a:cubicBezTo>
                    <a:pt x="48" y="57"/>
                    <a:pt x="32" y="61"/>
                    <a:pt x="20" y="72"/>
                  </a:cubicBezTo>
                  <a:cubicBezTo>
                    <a:pt x="13" y="78"/>
                    <a:pt x="9" y="86"/>
                    <a:pt x="6" y="94"/>
                  </a:cubicBezTo>
                  <a:cubicBezTo>
                    <a:pt x="0" y="112"/>
                    <a:pt x="3" y="133"/>
                    <a:pt x="17" y="148"/>
                  </a:cubicBezTo>
                  <a:cubicBezTo>
                    <a:pt x="21" y="152"/>
                    <a:pt x="25" y="155"/>
                    <a:pt x="30" y="158"/>
                  </a:cubicBezTo>
                  <a:cubicBezTo>
                    <a:pt x="65" y="182"/>
                    <a:pt x="161" y="165"/>
                    <a:pt x="161" y="165"/>
                  </a:cubicBezTo>
                  <a:cubicBezTo>
                    <a:pt x="161" y="165"/>
                    <a:pt x="187" y="70"/>
                    <a:pt x="166" y="34"/>
                  </a:cubicBezTo>
                  <a:cubicBezTo>
                    <a:pt x="163" y="29"/>
                    <a:pt x="160" y="24"/>
                    <a:pt x="156" y="20"/>
                  </a:cubicBezTo>
                  <a:cubicBezTo>
                    <a:pt x="143" y="5"/>
                    <a:pt x="123" y="0"/>
                    <a:pt x="104" y="4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6" name="Freeform 72"/>
            <p:cNvSpPr>
              <a:spLocks/>
            </p:cNvSpPr>
            <p:nvPr/>
          </p:nvSpPr>
          <p:spPr bwMode="auto">
            <a:xfrm>
              <a:off x="5391335" y="5250710"/>
              <a:ext cx="223670" cy="218681"/>
            </a:xfrm>
            <a:custGeom>
              <a:avLst/>
              <a:gdLst>
                <a:gd name="T0" fmla="*/ 125569 w 114"/>
                <a:gd name="T1" fmla="*/ 5910 h 111"/>
                <a:gd name="T2" fmla="*/ 96139 w 114"/>
                <a:gd name="T3" fmla="*/ 19701 h 111"/>
                <a:gd name="T4" fmla="*/ 76519 w 114"/>
                <a:gd name="T5" fmla="*/ 70924 h 111"/>
                <a:gd name="T6" fmla="*/ 23544 w 114"/>
                <a:gd name="T7" fmla="*/ 86684 h 111"/>
                <a:gd name="T8" fmla="*/ 5886 w 114"/>
                <a:gd name="T9" fmla="*/ 114266 h 111"/>
                <a:gd name="T10" fmla="*/ 19620 w 114"/>
                <a:gd name="T11" fmla="*/ 177309 h 111"/>
                <a:gd name="T12" fmla="*/ 35316 w 114"/>
                <a:gd name="T13" fmla="*/ 191100 h 111"/>
                <a:gd name="T14" fmla="*/ 192278 w 114"/>
                <a:gd name="T15" fmla="*/ 198980 h 111"/>
                <a:gd name="T16" fmla="*/ 198164 w 114"/>
                <a:gd name="T17" fmla="*/ 41372 h 111"/>
                <a:gd name="T18" fmla="*/ 186392 w 114"/>
                <a:gd name="T19" fmla="*/ 23641 h 111"/>
                <a:gd name="T20" fmla="*/ 125569 w 114"/>
                <a:gd name="T21" fmla="*/ 5910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4" h="111">
                  <a:moveTo>
                    <a:pt x="64" y="3"/>
                  </a:moveTo>
                  <a:cubicBezTo>
                    <a:pt x="58" y="4"/>
                    <a:pt x="53" y="6"/>
                    <a:pt x="49" y="10"/>
                  </a:cubicBezTo>
                  <a:cubicBezTo>
                    <a:pt x="42" y="17"/>
                    <a:pt x="38" y="26"/>
                    <a:pt x="39" y="36"/>
                  </a:cubicBezTo>
                  <a:cubicBezTo>
                    <a:pt x="29" y="35"/>
                    <a:pt x="20" y="37"/>
                    <a:pt x="12" y="44"/>
                  </a:cubicBezTo>
                  <a:cubicBezTo>
                    <a:pt x="8" y="48"/>
                    <a:pt x="5" y="53"/>
                    <a:pt x="3" y="58"/>
                  </a:cubicBezTo>
                  <a:cubicBezTo>
                    <a:pt x="0" y="69"/>
                    <a:pt x="2" y="81"/>
                    <a:pt x="10" y="90"/>
                  </a:cubicBezTo>
                  <a:cubicBezTo>
                    <a:pt x="13" y="93"/>
                    <a:pt x="15" y="95"/>
                    <a:pt x="18" y="97"/>
                  </a:cubicBezTo>
                  <a:cubicBezTo>
                    <a:pt x="39" y="111"/>
                    <a:pt x="98" y="101"/>
                    <a:pt x="98" y="101"/>
                  </a:cubicBezTo>
                  <a:cubicBezTo>
                    <a:pt x="98" y="101"/>
                    <a:pt x="114" y="43"/>
                    <a:pt x="101" y="21"/>
                  </a:cubicBezTo>
                  <a:cubicBezTo>
                    <a:pt x="99" y="18"/>
                    <a:pt x="98" y="15"/>
                    <a:pt x="95" y="12"/>
                  </a:cubicBezTo>
                  <a:cubicBezTo>
                    <a:pt x="87" y="3"/>
                    <a:pt x="75" y="0"/>
                    <a:pt x="64" y="3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7" name="Freeform 73"/>
            <p:cNvSpPr>
              <a:spLocks/>
            </p:cNvSpPr>
            <p:nvPr/>
          </p:nvSpPr>
          <p:spPr bwMode="auto">
            <a:xfrm>
              <a:off x="5627477" y="5550046"/>
              <a:ext cx="109756" cy="108093"/>
            </a:xfrm>
            <a:custGeom>
              <a:avLst/>
              <a:gdLst>
                <a:gd name="T0" fmla="*/ 62718 w 56"/>
                <a:gd name="T1" fmla="*/ 1965 h 55"/>
                <a:gd name="T2" fmla="*/ 48998 w 56"/>
                <a:gd name="T3" fmla="*/ 9827 h 55"/>
                <a:gd name="T4" fmla="*/ 39199 w 56"/>
                <a:gd name="T5" fmla="*/ 35376 h 55"/>
                <a:gd name="T6" fmla="*/ 11760 w 56"/>
                <a:gd name="T7" fmla="*/ 43237 h 55"/>
                <a:gd name="T8" fmla="*/ 3920 w 56"/>
                <a:gd name="T9" fmla="*/ 55029 h 55"/>
                <a:gd name="T10" fmla="*/ 11760 w 56"/>
                <a:gd name="T11" fmla="*/ 86474 h 55"/>
                <a:gd name="T12" fmla="*/ 17639 w 56"/>
                <a:gd name="T13" fmla="*/ 92370 h 55"/>
                <a:gd name="T14" fmla="*/ 96037 w 56"/>
                <a:gd name="T15" fmla="*/ 96301 h 55"/>
                <a:gd name="T16" fmla="*/ 97996 w 56"/>
                <a:gd name="T17" fmla="*/ 19653 h 55"/>
                <a:gd name="T18" fmla="*/ 92117 w 56"/>
                <a:gd name="T19" fmla="*/ 11792 h 55"/>
                <a:gd name="T20" fmla="*/ 62718 w 56"/>
                <a:gd name="T21" fmla="*/ 1965 h 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6" h="55">
                  <a:moveTo>
                    <a:pt x="32" y="1"/>
                  </a:moveTo>
                  <a:cubicBezTo>
                    <a:pt x="29" y="2"/>
                    <a:pt x="27" y="3"/>
                    <a:pt x="25" y="5"/>
                  </a:cubicBezTo>
                  <a:cubicBezTo>
                    <a:pt x="21" y="8"/>
                    <a:pt x="19" y="13"/>
                    <a:pt x="20" y="18"/>
                  </a:cubicBezTo>
                  <a:cubicBezTo>
                    <a:pt x="15" y="17"/>
                    <a:pt x="10" y="18"/>
                    <a:pt x="6" y="22"/>
                  </a:cubicBezTo>
                  <a:cubicBezTo>
                    <a:pt x="4" y="24"/>
                    <a:pt x="3" y="26"/>
                    <a:pt x="2" y="28"/>
                  </a:cubicBezTo>
                  <a:cubicBezTo>
                    <a:pt x="0" y="34"/>
                    <a:pt x="1" y="40"/>
                    <a:pt x="6" y="44"/>
                  </a:cubicBezTo>
                  <a:cubicBezTo>
                    <a:pt x="7" y="46"/>
                    <a:pt x="8" y="47"/>
                    <a:pt x="9" y="47"/>
                  </a:cubicBezTo>
                  <a:cubicBezTo>
                    <a:pt x="20" y="55"/>
                    <a:pt x="49" y="49"/>
                    <a:pt x="49" y="49"/>
                  </a:cubicBezTo>
                  <a:cubicBezTo>
                    <a:pt x="49" y="49"/>
                    <a:pt x="56" y="21"/>
                    <a:pt x="50" y="10"/>
                  </a:cubicBezTo>
                  <a:cubicBezTo>
                    <a:pt x="49" y="9"/>
                    <a:pt x="49" y="7"/>
                    <a:pt x="47" y="6"/>
                  </a:cubicBezTo>
                  <a:cubicBezTo>
                    <a:pt x="43" y="2"/>
                    <a:pt x="37" y="0"/>
                    <a:pt x="32" y="1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92"/>
          <p:cNvGrpSpPr>
            <a:grpSpLocks/>
          </p:cNvGrpSpPr>
          <p:nvPr/>
        </p:nvGrpSpPr>
        <p:grpSpPr bwMode="auto">
          <a:xfrm>
            <a:off x="3326341" y="2534803"/>
            <a:ext cx="292420" cy="291944"/>
            <a:chOff x="6694275" y="3078866"/>
            <a:chExt cx="433205" cy="432373"/>
          </a:xfrm>
        </p:grpSpPr>
        <p:sp>
          <p:nvSpPr>
            <p:cNvPr id="91252" name="Freeform 128"/>
            <p:cNvSpPr>
              <a:spLocks/>
            </p:cNvSpPr>
            <p:nvPr/>
          </p:nvSpPr>
          <p:spPr bwMode="auto">
            <a:xfrm>
              <a:off x="6908799" y="3275097"/>
              <a:ext cx="218681" cy="236142"/>
            </a:xfrm>
            <a:custGeom>
              <a:avLst/>
              <a:gdLst>
                <a:gd name="T0" fmla="*/ 191100 w 111"/>
                <a:gd name="T1" fmla="*/ 98393 h 120"/>
                <a:gd name="T2" fmla="*/ 120176 w 111"/>
                <a:gd name="T3" fmla="*/ 27550 h 120"/>
                <a:gd name="T4" fmla="*/ 21671 w 111"/>
                <a:gd name="T5" fmla="*/ 27550 h 120"/>
                <a:gd name="T6" fmla="*/ 0 w 111"/>
                <a:gd name="T7" fmla="*/ 49196 h 120"/>
                <a:gd name="T8" fmla="*/ 0 w 111"/>
                <a:gd name="T9" fmla="*/ 49196 h 120"/>
                <a:gd name="T10" fmla="*/ 31522 w 111"/>
                <a:gd name="T11" fmla="*/ 80682 h 120"/>
                <a:gd name="T12" fmla="*/ 31522 w 111"/>
                <a:gd name="T13" fmla="*/ 78714 h 120"/>
                <a:gd name="T14" fmla="*/ 53193 w 111"/>
                <a:gd name="T15" fmla="*/ 59036 h 120"/>
                <a:gd name="T16" fmla="*/ 90625 w 111"/>
                <a:gd name="T17" fmla="*/ 59036 h 120"/>
                <a:gd name="T18" fmla="*/ 161548 w 111"/>
                <a:gd name="T19" fmla="*/ 129878 h 120"/>
                <a:gd name="T20" fmla="*/ 161548 w 111"/>
                <a:gd name="T21" fmla="*/ 167267 h 120"/>
                <a:gd name="T22" fmla="*/ 149728 w 111"/>
                <a:gd name="T23" fmla="*/ 179074 h 120"/>
                <a:gd name="T24" fmla="*/ 112296 w 111"/>
                <a:gd name="T25" fmla="*/ 179074 h 120"/>
                <a:gd name="T26" fmla="*/ 80774 w 111"/>
                <a:gd name="T27" fmla="*/ 147589 h 120"/>
                <a:gd name="T28" fmla="*/ 31522 w 111"/>
                <a:gd name="T29" fmla="*/ 159396 h 120"/>
                <a:gd name="T30" fmla="*/ 80774 w 111"/>
                <a:gd name="T31" fmla="*/ 208592 h 120"/>
                <a:gd name="T32" fmla="*/ 181249 w 111"/>
                <a:gd name="T33" fmla="*/ 208592 h 120"/>
                <a:gd name="T34" fmla="*/ 191100 w 111"/>
                <a:gd name="T35" fmla="*/ 198753 h 120"/>
                <a:gd name="T36" fmla="*/ 191100 w 111"/>
                <a:gd name="T37" fmla="*/ 98393 h 1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1" h="120">
                  <a:moveTo>
                    <a:pt x="97" y="50"/>
                  </a:moveTo>
                  <a:cubicBezTo>
                    <a:pt x="61" y="14"/>
                    <a:pt x="61" y="14"/>
                    <a:pt x="61" y="14"/>
                  </a:cubicBezTo>
                  <a:cubicBezTo>
                    <a:pt x="47" y="0"/>
                    <a:pt x="25" y="0"/>
                    <a:pt x="11" y="1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2" y="24"/>
                    <a:pt x="40" y="24"/>
                    <a:pt x="46" y="30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7" y="71"/>
                    <a:pt x="87" y="80"/>
                    <a:pt x="82" y="85"/>
                  </a:cubicBezTo>
                  <a:cubicBezTo>
                    <a:pt x="76" y="91"/>
                    <a:pt x="76" y="91"/>
                    <a:pt x="76" y="91"/>
                  </a:cubicBezTo>
                  <a:cubicBezTo>
                    <a:pt x="71" y="96"/>
                    <a:pt x="62" y="96"/>
                    <a:pt x="57" y="91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33" y="79"/>
                    <a:pt x="25" y="81"/>
                    <a:pt x="16" y="81"/>
                  </a:cubicBezTo>
                  <a:cubicBezTo>
                    <a:pt x="41" y="106"/>
                    <a:pt x="41" y="106"/>
                    <a:pt x="41" y="106"/>
                  </a:cubicBezTo>
                  <a:cubicBezTo>
                    <a:pt x="55" y="120"/>
                    <a:pt x="78" y="120"/>
                    <a:pt x="92" y="106"/>
                  </a:cubicBezTo>
                  <a:cubicBezTo>
                    <a:pt x="97" y="101"/>
                    <a:pt x="97" y="101"/>
                    <a:pt x="97" y="101"/>
                  </a:cubicBezTo>
                  <a:cubicBezTo>
                    <a:pt x="111" y="87"/>
                    <a:pt x="111" y="64"/>
                    <a:pt x="97" y="5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3" name="Freeform 129"/>
            <p:cNvSpPr>
              <a:spLocks/>
            </p:cNvSpPr>
            <p:nvPr/>
          </p:nvSpPr>
          <p:spPr bwMode="auto">
            <a:xfrm>
              <a:off x="6694275" y="3078866"/>
              <a:ext cx="236142" cy="217850"/>
            </a:xfrm>
            <a:custGeom>
              <a:avLst/>
              <a:gdLst>
                <a:gd name="T0" fmla="*/ 59036 w 120"/>
                <a:gd name="T1" fmla="*/ 68691 h 111"/>
                <a:gd name="T2" fmla="*/ 68875 w 120"/>
                <a:gd name="T3" fmla="*/ 58878 h 111"/>
                <a:gd name="T4" fmla="*/ 108232 w 120"/>
                <a:gd name="T5" fmla="*/ 58878 h 111"/>
                <a:gd name="T6" fmla="*/ 179074 w 120"/>
                <a:gd name="T7" fmla="*/ 129532 h 111"/>
                <a:gd name="T8" fmla="*/ 179074 w 120"/>
                <a:gd name="T9" fmla="*/ 166822 h 111"/>
                <a:gd name="T10" fmla="*/ 157428 w 120"/>
                <a:gd name="T11" fmla="*/ 186448 h 111"/>
                <a:gd name="T12" fmla="*/ 157428 w 120"/>
                <a:gd name="T13" fmla="*/ 188411 h 111"/>
                <a:gd name="T14" fmla="*/ 186946 w 120"/>
                <a:gd name="T15" fmla="*/ 217850 h 111"/>
                <a:gd name="T16" fmla="*/ 188914 w 120"/>
                <a:gd name="T17" fmla="*/ 217850 h 111"/>
                <a:gd name="T18" fmla="*/ 208592 w 120"/>
                <a:gd name="T19" fmla="*/ 196261 h 111"/>
                <a:gd name="T20" fmla="*/ 208592 w 120"/>
                <a:gd name="T21" fmla="*/ 98131 h 111"/>
                <a:gd name="T22" fmla="*/ 137750 w 120"/>
                <a:gd name="T23" fmla="*/ 27477 h 111"/>
                <a:gd name="T24" fmla="*/ 39357 w 120"/>
                <a:gd name="T25" fmla="*/ 27477 h 111"/>
                <a:gd name="T26" fmla="*/ 27550 w 120"/>
                <a:gd name="T27" fmla="*/ 39252 h 111"/>
                <a:gd name="T28" fmla="*/ 27550 w 120"/>
                <a:gd name="T29" fmla="*/ 137383 h 111"/>
                <a:gd name="T30" fmla="*/ 76746 w 120"/>
                <a:gd name="T31" fmla="*/ 186448 h 111"/>
                <a:gd name="T32" fmla="*/ 90521 w 120"/>
                <a:gd name="T33" fmla="*/ 139345 h 111"/>
                <a:gd name="T34" fmla="*/ 59036 w 120"/>
                <a:gd name="T35" fmla="*/ 107944 h 111"/>
                <a:gd name="T36" fmla="*/ 59036 w 120"/>
                <a:gd name="T37" fmla="*/ 68691 h 1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0" h="111">
                  <a:moveTo>
                    <a:pt x="30" y="35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41" y="24"/>
                    <a:pt x="49" y="24"/>
                    <a:pt x="55" y="30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6" y="71"/>
                    <a:pt x="96" y="80"/>
                    <a:pt x="91" y="85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6" y="111"/>
                    <a:pt x="96" y="111"/>
                    <a:pt x="96" y="111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20" y="87"/>
                    <a:pt x="120" y="64"/>
                    <a:pt x="106" y="50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56" y="0"/>
                    <a:pt x="34" y="0"/>
                    <a:pt x="20" y="14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0" y="34"/>
                    <a:pt x="0" y="56"/>
                    <a:pt x="14" y="70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39" y="87"/>
                    <a:pt x="41" y="78"/>
                    <a:pt x="46" y="7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4" y="49"/>
                    <a:pt x="24" y="41"/>
                    <a:pt x="30" y="3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4" name="Freeform 130"/>
            <p:cNvSpPr>
              <a:spLocks/>
            </p:cNvSpPr>
            <p:nvPr/>
          </p:nvSpPr>
          <p:spPr bwMode="auto">
            <a:xfrm>
              <a:off x="6784907" y="3198600"/>
              <a:ext cx="220344" cy="222007"/>
            </a:xfrm>
            <a:custGeom>
              <a:avLst/>
              <a:gdLst>
                <a:gd name="T0" fmla="*/ 220344 w 112"/>
                <a:gd name="T1" fmla="*/ 172890 h 113"/>
                <a:gd name="T2" fmla="*/ 188866 w 112"/>
                <a:gd name="T3" fmla="*/ 141456 h 113"/>
                <a:gd name="T4" fmla="*/ 167225 w 112"/>
                <a:gd name="T5" fmla="*/ 163067 h 113"/>
                <a:gd name="T6" fmla="*/ 129846 w 112"/>
                <a:gd name="T7" fmla="*/ 163067 h 113"/>
                <a:gd name="T8" fmla="*/ 59021 w 112"/>
                <a:gd name="T9" fmla="*/ 92339 h 113"/>
                <a:gd name="T10" fmla="*/ 59021 w 112"/>
                <a:gd name="T11" fmla="*/ 55011 h 113"/>
                <a:gd name="T12" fmla="*/ 82629 w 112"/>
                <a:gd name="T13" fmla="*/ 29470 h 113"/>
                <a:gd name="T14" fmla="*/ 53119 w 112"/>
                <a:gd name="T15" fmla="*/ 0 h 113"/>
                <a:gd name="T16" fmla="*/ 27543 w 112"/>
                <a:gd name="T17" fmla="*/ 23576 h 113"/>
                <a:gd name="T18" fmla="*/ 27543 w 112"/>
                <a:gd name="T19" fmla="*/ 123774 h 113"/>
                <a:gd name="T20" fmla="*/ 98368 w 112"/>
                <a:gd name="T21" fmla="*/ 194502 h 113"/>
                <a:gd name="T22" fmla="*/ 198703 w 112"/>
                <a:gd name="T23" fmla="*/ 194502 h 113"/>
                <a:gd name="T24" fmla="*/ 220344 w 112"/>
                <a:gd name="T25" fmla="*/ 172890 h 1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2" h="113">
                  <a:moveTo>
                    <a:pt x="112" y="88"/>
                  </a:moveTo>
                  <a:cubicBezTo>
                    <a:pt x="96" y="72"/>
                    <a:pt x="96" y="72"/>
                    <a:pt x="96" y="72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0" y="88"/>
                    <a:pt x="71" y="88"/>
                    <a:pt x="66" y="83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5" y="42"/>
                    <a:pt x="25" y="33"/>
                    <a:pt x="30" y="28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0" y="26"/>
                    <a:pt x="0" y="49"/>
                    <a:pt x="14" y="63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64" y="113"/>
                    <a:pt x="87" y="113"/>
                    <a:pt x="101" y="99"/>
                  </a:cubicBezTo>
                  <a:lnTo>
                    <a:pt x="112" y="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96"/>
          <p:cNvGrpSpPr>
            <a:grpSpLocks/>
          </p:cNvGrpSpPr>
          <p:nvPr/>
        </p:nvGrpSpPr>
        <p:grpSpPr bwMode="auto">
          <a:xfrm>
            <a:off x="3079946" y="4324082"/>
            <a:ext cx="378293" cy="315524"/>
            <a:chOff x="6329253" y="5728815"/>
            <a:chExt cx="560422" cy="467296"/>
          </a:xfrm>
        </p:grpSpPr>
        <p:sp>
          <p:nvSpPr>
            <p:cNvPr id="91250" name="Freeform 134"/>
            <p:cNvSpPr>
              <a:spLocks/>
            </p:cNvSpPr>
            <p:nvPr/>
          </p:nvSpPr>
          <p:spPr bwMode="auto">
            <a:xfrm>
              <a:off x="6329253" y="5728815"/>
              <a:ext cx="560422" cy="442351"/>
            </a:xfrm>
            <a:custGeom>
              <a:avLst/>
              <a:gdLst>
                <a:gd name="T0" fmla="*/ 0 w 674"/>
                <a:gd name="T1" fmla="*/ 275222 h 532"/>
                <a:gd name="T2" fmla="*/ 560422 w 674"/>
                <a:gd name="T3" fmla="*/ 0 h 532"/>
                <a:gd name="T4" fmla="*/ 271065 w 674"/>
                <a:gd name="T5" fmla="*/ 442351 h 532"/>
                <a:gd name="T6" fmla="*/ 194568 w 674"/>
                <a:gd name="T7" fmla="*/ 294346 h 532"/>
                <a:gd name="T8" fmla="*/ 523005 w 674"/>
                <a:gd name="T9" fmla="*/ 29102 h 532"/>
                <a:gd name="T10" fmla="*/ 178770 w 674"/>
                <a:gd name="T11" fmla="*/ 279380 h 532"/>
                <a:gd name="T12" fmla="*/ 0 w 674"/>
                <a:gd name="T13" fmla="*/ 275222 h 5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74" h="532">
                  <a:moveTo>
                    <a:pt x="0" y="331"/>
                  </a:moveTo>
                  <a:lnTo>
                    <a:pt x="674" y="0"/>
                  </a:lnTo>
                  <a:lnTo>
                    <a:pt x="326" y="532"/>
                  </a:lnTo>
                  <a:lnTo>
                    <a:pt x="234" y="354"/>
                  </a:lnTo>
                  <a:lnTo>
                    <a:pt x="629" y="35"/>
                  </a:lnTo>
                  <a:lnTo>
                    <a:pt x="215" y="336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1" name="Freeform 135"/>
            <p:cNvSpPr>
              <a:spLocks/>
            </p:cNvSpPr>
            <p:nvPr/>
          </p:nvSpPr>
          <p:spPr bwMode="auto">
            <a:xfrm>
              <a:off x="6499707" y="6038960"/>
              <a:ext cx="57373" cy="157151"/>
            </a:xfrm>
            <a:custGeom>
              <a:avLst/>
              <a:gdLst>
                <a:gd name="T0" fmla="*/ 0 w 29"/>
                <a:gd name="T1" fmla="*/ 3929 h 80"/>
                <a:gd name="T2" fmla="*/ 35611 w 29"/>
                <a:gd name="T3" fmla="*/ 149293 h 80"/>
                <a:gd name="T4" fmla="*/ 57373 w 29"/>
                <a:gd name="T5" fmla="*/ 66789 h 80"/>
                <a:gd name="T6" fmla="*/ 19784 w 29"/>
                <a:gd name="T7" fmla="*/ 0 h 80"/>
                <a:gd name="T8" fmla="*/ 0 w 29"/>
                <a:gd name="T9" fmla="*/ 3929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80">
                  <a:moveTo>
                    <a:pt x="0" y="2"/>
                  </a:moveTo>
                  <a:cubicBezTo>
                    <a:pt x="0" y="2"/>
                    <a:pt x="18" y="80"/>
                    <a:pt x="18" y="76"/>
                  </a:cubicBezTo>
                  <a:cubicBezTo>
                    <a:pt x="18" y="71"/>
                    <a:pt x="29" y="34"/>
                    <a:pt x="29" y="34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1" name="TextBox 120"/>
          <p:cNvSpPr txBox="1"/>
          <p:nvPr/>
        </p:nvSpPr>
        <p:spPr bwMode="auto">
          <a:xfrm>
            <a:off x="3708250" y="653966"/>
            <a:ext cx="162095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抄写过多的危害</a:t>
            </a:r>
          </a:p>
        </p:txBody>
      </p:sp>
      <p:grpSp>
        <p:nvGrpSpPr>
          <p:cNvPr id="20" name="Group 124"/>
          <p:cNvGrpSpPr>
            <a:grpSpLocks/>
          </p:cNvGrpSpPr>
          <p:nvPr/>
        </p:nvGrpSpPr>
        <p:grpSpPr bwMode="auto">
          <a:xfrm>
            <a:off x="3293691" y="1422493"/>
            <a:ext cx="2503995" cy="2624956"/>
            <a:chOff x="8375770" y="2476088"/>
            <a:chExt cx="2638837" cy="3499410"/>
          </a:xfrm>
        </p:grpSpPr>
        <p:sp>
          <p:nvSpPr>
            <p:cNvPr id="126" name="Freeform 125"/>
            <p:cNvSpPr>
              <a:spLocks noEditPoints="1"/>
            </p:cNvSpPr>
            <p:nvPr/>
          </p:nvSpPr>
          <p:spPr bwMode="auto">
            <a:xfrm>
              <a:off x="8375770" y="2476088"/>
              <a:ext cx="558887" cy="536659"/>
            </a:xfrm>
            <a:custGeom>
              <a:avLst/>
              <a:gdLst>
                <a:gd name="T0" fmla="*/ 175 w 296"/>
                <a:gd name="T1" fmla="*/ 126 h 284"/>
                <a:gd name="T2" fmla="*/ 263 w 296"/>
                <a:gd name="T3" fmla="*/ 42 h 284"/>
                <a:gd name="T4" fmla="*/ 268 w 296"/>
                <a:gd name="T5" fmla="*/ 15 h 284"/>
                <a:gd name="T6" fmla="*/ 241 w 296"/>
                <a:gd name="T7" fmla="*/ 22 h 284"/>
                <a:gd name="T8" fmla="*/ 164 w 296"/>
                <a:gd name="T9" fmla="*/ 116 h 284"/>
                <a:gd name="T10" fmla="*/ 141 w 296"/>
                <a:gd name="T11" fmla="*/ 95 h 284"/>
                <a:gd name="T12" fmla="*/ 91 w 296"/>
                <a:gd name="T13" fmla="*/ 12 h 284"/>
                <a:gd name="T14" fmla="*/ 42 w 296"/>
                <a:gd name="T15" fmla="*/ 4 h 284"/>
                <a:gd name="T16" fmla="*/ 42 w 296"/>
                <a:gd name="T17" fmla="*/ 14 h 284"/>
                <a:gd name="T18" fmla="*/ 76 w 296"/>
                <a:gd name="T19" fmla="*/ 45 h 284"/>
                <a:gd name="T20" fmla="*/ 62 w 296"/>
                <a:gd name="T21" fmla="*/ 78 h 284"/>
                <a:gd name="T22" fmla="*/ 22 w 296"/>
                <a:gd name="T23" fmla="*/ 46 h 284"/>
                <a:gd name="T24" fmla="*/ 12 w 296"/>
                <a:gd name="T25" fmla="*/ 36 h 284"/>
                <a:gd name="T26" fmla="*/ 7 w 296"/>
                <a:gd name="T27" fmla="*/ 39 h 284"/>
                <a:gd name="T28" fmla="*/ 56 w 296"/>
                <a:gd name="T29" fmla="*/ 126 h 284"/>
                <a:gd name="T30" fmla="*/ 100 w 296"/>
                <a:gd name="T31" fmla="*/ 136 h 284"/>
                <a:gd name="T32" fmla="*/ 33 w 296"/>
                <a:gd name="T33" fmla="*/ 224 h 284"/>
                <a:gd name="T34" fmla="*/ 29 w 296"/>
                <a:gd name="T35" fmla="*/ 272 h 284"/>
                <a:gd name="T36" fmla="*/ 149 w 296"/>
                <a:gd name="T37" fmla="*/ 186 h 284"/>
                <a:gd name="T38" fmla="*/ 266 w 296"/>
                <a:gd name="T39" fmla="*/ 284 h 284"/>
                <a:gd name="T40" fmla="*/ 284 w 296"/>
                <a:gd name="T41" fmla="*/ 277 h 284"/>
                <a:gd name="T42" fmla="*/ 103 w 296"/>
                <a:gd name="T43" fmla="*/ 123 h 284"/>
                <a:gd name="T44" fmla="*/ 86 w 296"/>
                <a:gd name="T45" fmla="*/ 127 h 284"/>
                <a:gd name="T46" fmla="*/ 25 w 296"/>
                <a:gd name="T47" fmla="*/ 80 h 284"/>
                <a:gd name="T48" fmla="*/ 41 w 296"/>
                <a:gd name="T49" fmla="*/ 80 h 284"/>
                <a:gd name="T50" fmla="*/ 84 w 296"/>
                <a:gd name="T51" fmla="*/ 80 h 284"/>
                <a:gd name="T52" fmla="*/ 58 w 296"/>
                <a:gd name="T53" fmla="*/ 11 h 284"/>
                <a:gd name="T54" fmla="*/ 122 w 296"/>
                <a:gd name="T55" fmla="*/ 59 h 284"/>
                <a:gd name="T56" fmla="*/ 128 w 296"/>
                <a:gd name="T57" fmla="*/ 100 h 284"/>
                <a:gd name="T58" fmla="*/ 144 w 296"/>
                <a:gd name="T59" fmla="*/ 112 h 284"/>
                <a:gd name="T60" fmla="*/ 152 w 296"/>
                <a:gd name="T61" fmla="*/ 129 h 284"/>
                <a:gd name="T62" fmla="*/ 108 w 296"/>
                <a:gd name="T63" fmla="*/ 127 h 284"/>
                <a:gd name="T64" fmla="*/ 103 w 296"/>
                <a:gd name="T65" fmla="*/ 123 h 284"/>
                <a:gd name="T66" fmla="*/ 36 w 296"/>
                <a:gd name="T67" fmla="*/ 264 h 284"/>
                <a:gd name="T68" fmla="*/ 42 w 296"/>
                <a:gd name="T69" fmla="*/ 232 h 284"/>
                <a:gd name="T70" fmla="*/ 150 w 296"/>
                <a:gd name="T71" fmla="*/ 141 h 284"/>
                <a:gd name="T72" fmla="*/ 145 w 296"/>
                <a:gd name="T73" fmla="*/ 173 h 284"/>
                <a:gd name="T74" fmla="*/ 276 w 296"/>
                <a:gd name="T75" fmla="*/ 269 h 284"/>
                <a:gd name="T76" fmla="*/ 241 w 296"/>
                <a:gd name="T77" fmla="*/ 261 h 284"/>
                <a:gd name="T78" fmla="*/ 162 w 296"/>
                <a:gd name="T79" fmla="*/ 139 h 284"/>
                <a:gd name="T80" fmla="*/ 268 w 296"/>
                <a:gd name="T81" fmla="*/ 23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6" h="284">
                  <a:moveTo>
                    <a:pt x="276" y="226"/>
                  </a:moveTo>
                  <a:cubicBezTo>
                    <a:pt x="175" y="126"/>
                    <a:pt x="175" y="126"/>
                    <a:pt x="175" y="126"/>
                  </a:cubicBezTo>
                  <a:cubicBezTo>
                    <a:pt x="246" y="49"/>
                    <a:pt x="246" y="49"/>
                    <a:pt x="246" y="49"/>
                  </a:cubicBezTo>
                  <a:cubicBezTo>
                    <a:pt x="252" y="49"/>
                    <a:pt x="258" y="47"/>
                    <a:pt x="263" y="42"/>
                  </a:cubicBezTo>
                  <a:cubicBezTo>
                    <a:pt x="271" y="34"/>
                    <a:pt x="271" y="34"/>
                    <a:pt x="271" y="34"/>
                  </a:cubicBezTo>
                  <a:cubicBezTo>
                    <a:pt x="278" y="26"/>
                    <a:pt x="274" y="20"/>
                    <a:pt x="268" y="15"/>
                  </a:cubicBezTo>
                  <a:cubicBezTo>
                    <a:pt x="262" y="9"/>
                    <a:pt x="256" y="6"/>
                    <a:pt x="249" y="13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37" y="27"/>
                    <a:pt x="235" y="33"/>
                    <a:pt x="236" y="39"/>
                  </a:cubicBezTo>
                  <a:cubicBezTo>
                    <a:pt x="164" y="116"/>
                    <a:pt x="164" y="116"/>
                    <a:pt x="164" y="116"/>
                  </a:cubicBezTo>
                  <a:cubicBezTo>
                    <a:pt x="152" y="104"/>
                    <a:pt x="152" y="104"/>
                    <a:pt x="152" y="104"/>
                  </a:cubicBezTo>
                  <a:cubicBezTo>
                    <a:pt x="149" y="100"/>
                    <a:pt x="145" y="97"/>
                    <a:pt x="141" y="95"/>
                  </a:cubicBezTo>
                  <a:cubicBezTo>
                    <a:pt x="146" y="80"/>
                    <a:pt x="142" y="62"/>
                    <a:pt x="130" y="51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83" y="4"/>
                    <a:pt x="72" y="0"/>
                    <a:pt x="60" y="0"/>
                  </a:cubicBezTo>
                  <a:cubicBezTo>
                    <a:pt x="54" y="0"/>
                    <a:pt x="48" y="1"/>
                    <a:pt x="42" y="4"/>
                  </a:cubicBezTo>
                  <a:cubicBezTo>
                    <a:pt x="40" y="4"/>
                    <a:pt x="39" y="7"/>
                    <a:pt x="39" y="9"/>
                  </a:cubicBezTo>
                  <a:cubicBezTo>
                    <a:pt x="39" y="11"/>
                    <a:pt x="40" y="13"/>
                    <a:pt x="42" y="14"/>
                  </a:cubicBezTo>
                  <a:cubicBezTo>
                    <a:pt x="45" y="15"/>
                    <a:pt x="47" y="16"/>
                    <a:pt x="49" y="18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83" y="52"/>
                    <a:pt x="84" y="64"/>
                    <a:pt x="76" y="72"/>
                  </a:cubicBezTo>
                  <a:cubicBezTo>
                    <a:pt x="72" y="76"/>
                    <a:pt x="68" y="78"/>
                    <a:pt x="62" y="78"/>
                  </a:cubicBezTo>
                  <a:cubicBezTo>
                    <a:pt x="57" y="78"/>
                    <a:pt x="53" y="76"/>
                    <a:pt x="49" y="72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0" y="44"/>
                    <a:pt x="19" y="42"/>
                    <a:pt x="18" y="39"/>
                  </a:cubicBezTo>
                  <a:cubicBezTo>
                    <a:pt x="17" y="37"/>
                    <a:pt x="15" y="36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0" y="36"/>
                    <a:pt x="8" y="37"/>
                    <a:pt x="7" y="39"/>
                  </a:cubicBezTo>
                  <a:cubicBezTo>
                    <a:pt x="0" y="56"/>
                    <a:pt x="4" y="75"/>
                    <a:pt x="17" y="88"/>
                  </a:cubicBezTo>
                  <a:cubicBezTo>
                    <a:pt x="56" y="126"/>
                    <a:pt x="56" y="126"/>
                    <a:pt x="56" y="126"/>
                  </a:cubicBezTo>
                  <a:cubicBezTo>
                    <a:pt x="64" y="134"/>
                    <a:pt x="75" y="139"/>
                    <a:pt x="86" y="139"/>
                  </a:cubicBezTo>
                  <a:cubicBezTo>
                    <a:pt x="91" y="139"/>
                    <a:pt x="96" y="138"/>
                    <a:pt x="100" y="136"/>
                  </a:cubicBezTo>
                  <a:cubicBezTo>
                    <a:pt x="102" y="139"/>
                    <a:pt x="104" y="142"/>
                    <a:pt x="107" y="145"/>
                  </a:cubicBezTo>
                  <a:cubicBezTo>
                    <a:pt x="33" y="224"/>
                    <a:pt x="33" y="224"/>
                    <a:pt x="33" y="224"/>
                  </a:cubicBezTo>
                  <a:cubicBezTo>
                    <a:pt x="19" y="239"/>
                    <a:pt x="17" y="261"/>
                    <a:pt x="28" y="272"/>
                  </a:cubicBezTo>
                  <a:cubicBezTo>
                    <a:pt x="29" y="272"/>
                    <a:pt x="29" y="272"/>
                    <a:pt x="29" y="272"/>
                  </a:cubicBezTo>
                  <a:cubicBezTo>
                    <a:pt x="40" y="283"/>
                    <a:pt x="62" y="279"/>
                    <a:pt x="76" y="264"/>
                  </a:cubicBezTo>
                  <a:cubicBezTo>
                    <a:pt x="149" y="186"/>
                    <a:pt x="149" y="186"/>
                    <a:pt x="149" y="186"/>
                  </a:cubicBezTo>
                  <a:cubicBezTo>
                    <a:pt x="233" y="269"/>
                    <a:pt x="233" y="269"/>
                    <a:pt x="233" y="269"/>
                  </a:cubicBezTo>
                  <a:cubicBezTo>
                    <a:pt x="243" y="279"/>
                    <a:pt x="255" y="284"/>
                    <a:pt x="266" y="284"/>
                  </a:cubicBezTo>
                  <a:cubicBezTo>
                    <a:pt x="266" y="284"/>
                    <a:pt x="266" y="284"/>
                    <a:pt x="266" y="284"/>
                  </a:cubicBezTo>
                  <a:cubicBezTo>
                    <a:pt x="273" y="284"/>
                    <a:pt x="280" y="281"/>
                    <a:pt x="284" y="277"/>
                  </a:cubicBezTo>
                  <a:cubicBezTo>
                    <a:pt x="296" y="264"/>
                    <a:pt x="293" y="242"/>
                    <a:pt x="276" y="226"/>
                  </a:cubicBezTo>
                  <a:close/>
                  <a:moveTo>
                    <a:pt x="103" y="123"/>
                  </a:moveTo>
                  <a:cubicBezTo>
                    <a:pt x="102" y="123"/>
                    <a:pt x="101" y="123"/>
                    <a:pt x="101" y="124"/>
                  </a:cubicBezTo>
                  <a:cubicBezTo>
                    <a:pt x="96" y="126"/>
                    <a:pt x="91" y="127"/>
                    <a:pt x="86" y="127"/>
                  </a:cubicBezTo>
                  <a:cubicBezTo>
                    <a:pt x="78" y="127"/>
                    <a:pt x="70" y="124"/>
                    <a:pt x="64" y="118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18" y="73"/>
                    <a:pt x="15" y="64"/>
                    <a:pt x="15" y="55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7" y="86"/>
                    <a:pt x="54" y="89"/>
                    <a:pt x="62" y="89"/>
                  </a:cubicBezTo>
                  <a:cubicBezTo>
                    <a:pt x="71" y="89"/>
                    <a:pt x="78" y="86"/>
                    <a:pt x="84" y="80"/>
                  </a:cubicBezTo>
                  <a:cubicBezTo>
                    <a:pt x="96" y="68"/>
                    <a:pt x="96" y="49"/>
                    <a:pt x="84" y="37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67" y="11"/>
                    <a:pt x="76" y="14"/>
                    <a:pt x="83" y="21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31" y="68"/>
                    <a:pt x="134" y="83"/>
                    <a:pt x="128" y="96"/>
                  </a:cubicBezTo>
                  <a:cubicBezTo>
                    <a:pt x="128" y="97"/>
                    <a:pt x="128" y="99"/>
                    <a:pt x="128" y="100"/>
                  </a:cubicBezTo>
                  <a:cubicBezTo>
                    <a:pt x="129" y="101"/>
                    <a:pt x="130" y="103"/>
                    <a:pt x="131" y="103"/>
                  </a:cubicBezTo>
                  <a:cubicBezTo>
                    <a:pt x="136" y="105"/>
                    <a:pt x="140" y="108"/>
                    <a:pt x="144" y="112"/>
                  </a:cubicBezTo>
                  <a:cubicBezTo>
                    <a:pt x="156" y="124"/>
                    <a:pt x="156" y="124"/>
                    <a:pt x="156" y="124"/>
                  </a:cubicBezTo>
                  <a:cubicBezTo>
                    <a:pt x="152" y="129"/>
                    <a:pt x="152" y="129"/>
                    <a:pt x="152" y="129"/>
                  </a:cubicBezTo>
                  <a:cubicBezTo>
                    <a:pt x="141" y="124"/>
                    <a:pt x="127" y="127"/>
                    <a:pt x="115" y="137"/>
                  </a:cubicBezTo>
                  <a:cubicBezTo>
                    <a:pt x="112" y="134"/>
                    <a:pt x="110" y="130"/>
                    <a:pt x="108" y="127"/>
                  </a:cubicBezTo>
                  <a:cubicBezTo>
                    <a:pt x="108" y="125"/>
                    <a:pt x="107" y="124"/>
                    <a:pt x="105" y="124"/>
                  </a:cubicBezTo>
                  <a:cubicBezTo>
                    <a:pt x="104" y="123"/>
                    <a:pt x="104" y="123"/>
                    <a:pt x="103" y="123"/>
                  </a:cubicBezTo>
                  <a:close/>
                  <a:moveTo>
                    <a:pt x="68" y="256"/>
                  </a:moveTo>
                  <a:cubicBezTo>
                    <a:pt x="58" y="267"/>
                    <a:pt x="43" y="270"/>
                    <a:pt x="36" y="264"/>
                  </a:cubicBezTo>
                  <a:cubicBezTo>
                    <a:pt x="36" y="263"/>
                    <a:pt x="36" y="263"/>
                    <a:pt x="36" y="263"/>
                  </a:cubicBezTo>
                  <a:cubicBezTo>
                    <a:pt x="29" y="257"/>
                    <a:pt x="32" y="242"/>
                    <a:pt x="42" y="232"/>
                  </a:cubicBezTo>
                  <a:cubicBezTo>
                    <a:pt x="119" y="149"/>
                    <a:pt x="119" y="149"/>
                    <a:pt x="119" y="149"/>
                  </a:cubicBezTo>
                  <a:cubicBezTo>
                    <a:pt x="128" y="138"/>
                    <a:pt x="143" y="135"/>
                    <a:pt x="150" y="141"/>
                  </a:cubicBezTo>
                  <a:cubicBezTo>
                    <a:pt x="150" y="142"/>
                    <a:pt x="150" y="142"/>
                    <a:pt x="150" y="142"/>
                  </a:cubicBezTo>
                  <a:cubicBezTo>
                    <a:pt x="157" y="148"/>
                    <a:pt x="155" y="163"/>
                    <a:pt x="145" y="173"/>
                  </a:cubicBezTo>
                  <a:lnTo>
                    <a:pt x="68" y="256"/>
                  </a:lnTo>
                  <a:close/>
                  <a:moveTo>
                    <a:pt x="276" y="269"/>
                  </a:moveTo>
                  <a:cubicBezTo>
                    <a:pt x="273" y="272"/>
                    <a:pt x="269" y="273"/>
                    <a:pt x="266" y="273"/>
                  </a:cubicBezTo>
                  <a:cubicBezTo>
                    <a:pt x="258" y="273"/>
                    <a:pt x="249" y="268"/>
                    <a:pt x="241" y="261"/>
                  </a:cubicBezTo>
                  <a:cubicBezTo>
                    <a:pt x="156" y="178"/>
                    <a:pt x="156" y="178"/>
                    <a:pt x="156" y="178"/>
                  </a:cubicBezTo>
                  <a:cubicBezTo>
                    <a:pt x="166" y="165"/>
                    <a:pt x="168" y="150"/>
                    <a:pt x="162" y="139"/>
                  </a:cubicBezTo>
                  <a:cubicBezTo>
                    <a:pt x="167" y="134"/>
                    <a:pt x="167" y="134"/>
                    <a:pt x="167" y="134"/>
                  </a:cubicBezTo>
                  <a:cubicBezTo>
                    <a:pt x="268" y="234"/>
                    <a:pt x="268" y="234"/>
                    <a:pt x="268" y="234"/>
                  </a:cubicBezTo>
                  <a:cubicBezTo>
                    <a:pt x="280" y="245"/>
                    <a:pt x="284" y="261"/>
                    <a:pt x="276" y="26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>
                    <a:lumMod val="75000"/>
                  </a:schemeClr>
                </a:solidFill>
                <a:latin typeface="+mn-lt"/>
              </a:endParaRPr>
            </a:p>
          </p:txBody>
        </p:sp>
        <p:grpSp>
          <p:nvGrpSpPr>
            <p:cNvPr id="21" name="Group 126"/>
            <p:cNvGrpSpPr/>
            <p:nvPr/>
          </p:nvGrpSpPr>
          <p:grpSpPr>
            <a:xfrm>
              <a:off x="8383125" y="3429478"/>
              <a:ext cx="568325" cy="530225"/>
              <a:chOff x="4775200" y="5180013"/>
              <a:chExt cx="568325" cy="530225"/>
            </a:xfrm>
            <a:solidFill>
              <a:schemeClr val="accent2"/>
            </a:solidFill>
          </p:grpSpPr>
          <p:sp>
            <p:nvSpPr>
              <p:cNvPr id="136" name="Freeform 61"/>
              <p:cNvSpPr>
                <a:spLocks noEditPoints="1"/>
              </p:cNvSpPr>
              <p:nvPr/>
            </p:nvSpPr>
            <p:spPr bwMode="auto">
              <a:xfrm>
                <a:off x="4775200" y="5180013"/>
                <a:ext cx="568325" cy="530225"/>
              </a:xfrm>
              <a:custGeom>
                <a:avLst/>
                <a:gdLst>
                  <a:gd name="T0" fmla="*/ 215 w 301"/>
                  <a:gd name="T1" fmla="*/ 0 h 281"/>
                  <a:gd name="T2" fmla="*/ 129 w 301"/>
                  <a:gd name="T3" fmla="*/ 86 h 281"/>
                  <a:gd name="T4" fmla="*/ 134 w 301"/>
                  <a:gd name="T5" fmla="*/ 115 h 281"/>
                  <a:gd name="T6" fmla="*/ 1 w 301"/>
                  <a:gd name="T7" fmla="*/ 248 h 281"/>
                  <a:gd name="T8" fmla="*/ 0 w 301"/>
                  <a:gd name="T9" fmla="*/ 252 h 281"/>
                  <a:gd name="T10" fmla="*/ 1 w 301"/>
                  <a:gd name="T11" fmla="*/ 275 h 281"/>
                  <a:gd name="T12" fmla="*/ 7 w 301"/>
                  <a:gd name="T13" fmla="*/ 281 h 281"/>
                  <a:gd name="T14" fmla="*/ 7 w 301"/>
                  <a:gd name="T15" fmla="*/ 281 h 281"/>
                  <a:gd name="T16" fmla="*/ 55 w 301"/>
                  <a:gd name="T17" fmla="*/ 279 h 281"/>
                  <a:gd name="T18" fmla="*/ 60 w 301"/>
                  <a:gd name="T19" fmla="*/ 275 h 281"/>
                  <a:gd name="T20" fmla="*/ 66 w 301"/>
                  <a:gd name="T21" fmla="*/ 255 h 281"/>
                  <a:gd name="T22" fmla="*/ 87 w 301"/>
                  <a:gd name="T23" fmla="*/ 250 h 281"/>
                  <a:gd name="T24" fmla="*/ 92 w 301"/>
                  <a:gd name="T25" fmla="*/ 246 h 281"/>
                  <a:gd name="T26" fmla="*/ 95 w 301"/>
                  <a:gd name="T27" fmla="*/ 227 h 281"/>
                  <a:gd name="T28" fmla="*/ 115 w 301"/>
                  <a:gd name="T29" fmla="*/ 222 h 281"/>
                  <a:gd name="T30" fmla="*/ 120 w 301"/>
                  <a:gd name="T31" fmla="*/ 217 h 281"/>
                  <a:gd name="T32" fmla="*/ 121 w 301"/>
                  <a:gd name="T33" fmla="*/ 196 h 281"/>
                  <a:gd name="T34" fmla="*/ 137 w 301"/>
                  <a:gd name="T35" fmla="*/ 195 h 281"/>
                  <a:gd name="T36" fmla="*/ 142 w 301"/>
                  <a:gd name="T37" fmla="*/ 190 h 281"/>
                  <a:gd name="T38" fmla="*/ 147 w 301"/>
                  <a:gd name="T39" fmla="*/ 170 h 281"/>
                  <a:gd name="T40" fmla="*/ 149 w 301"/>
                  <a:gd name="T41" fmla="*/ 170 h 281"/>
                  <a:gd name="T42" fmla="*/ 174 w 301"/>
                  <a:gd name="T43" fmla="*/ 162 h 281"/>
                  <a:gd name="T44" fmla="*/ 215 w 301"/>
                  <a:gd name="T45" fmla="*/ 172 h 281"/>
                  <a:gd name="T46" fmla="*/ 301 w 301"/>
                  <a:gd name="T47" fmla="*/ 86 h 281"/>
                  <a:gd name="T48" fmla="*/ 215 w 301"/>
                  <a:gd name="T49" fmla="*/ 0 h 281"/>
                  <a:gd name="T50" fmla="*/ 215 w 301"/>
                  <a:gd name="T51" fmla="*/ 160 h 281"/>
                  <a:gd name="T52" fmla="*/ 177 w 301"/>
                  <a:gd name="T53" fmla="*/ 150 h 281"/>
                  <a:gd name="T54" fmla="*/ 171 w 301"/>
                  <a:gd name="T55" fmla="*/ 150 h 281"/>
                  <a:gd name="T56" fmla="*/ 149 w 301"/>
                  <a:gd name="T57" fmla="*/ 158 h 281"/>
                  <a:gd name="T58" fmla="*/ 144 w 301"/>
                  <a:gd name="T59" fmla="*/ 158 h 281"/>
                  <a:gd name="T60" fmla="*/ 144 w 301"/>
                  <a:gd name="T61" fmla="*/ 158 h 281"/>
                  <a:gd name="T62" fmla="*/ 140 w 301"/>
                  <a:gd name="T63" fmla="*/ 158 h 281"/>
                  <a:gd name="T64" fmla="*/ 137 w 301"/>
                  <a:gd name="T65" fmla="*/ 162 h 281"/>
                  <a:gd name="T66" fmla="*/ 132 w 301"/>
                  <a:gd name="T67" fmla="*/ 184 h 281"/>
                  <a:gd name="T68" fmla="*/ 115 w 301"/>
                  <a:gd name="T69" fmla="*/ 186 h 281"/>
                  <a:gd name="T70" fmla="*/ 110 w 301"/>
                  <a:gd name="T71" fmla="*/ 191 h 281"/>
                  <a:gd name="T72" fmla="*/ 108 w 301"/>
                  <a:gd name="T73" fmla="*/ 212 h 281"/>
                  <a:gd name="T74" fmla="*/ 89 w 301"/>
                  <a:gd name="T75" fmla="*/ 217 h 281"/>
                  <a:gd name="T76" fmla="*/ 85 w 301"/>
                  <a:gd name="T77" fmla="*/ 221 h 281"/>
                  <a:gd name="T78" fmla="*/ 81 w 301"/>
                  <a:gd name="T79" fmla="*/ 240 h 281"/>
                  <a:gd name="T80" fmla="*/ 60 w 301"/>
                  <a:gd name="T81" fmla="*/ 244 h 281"/>
                  <a:gd name="T82" fmla="*/ 55 w 301"/>
                  <a:gd name="T83" fmla="*/ 248 h 281"/>
                  <a:gd name="T84" fmla="*/ 50 w 301"/>
                  <a:gd name="T85" fmla="*/ 268 h 281"/>
                  <a:gd name="T86" fmla="*/ 12 w 301"/>
                  <a:gd name="T87" fmla="*/ 269 h 281"/>
                  <a:gd name="T88" fmla="*/ 11 w 301"/>
                  <a:gd name="T89" fmla="*/ 254 h 281"/>
                  <a:gd name="T90" fmla="*/ 145 w 301"/>
                  <a:gd name="T91" fmla="*/ 120 h 281"/>
                  <a:gd name="T92" fmla="*/ 146 w 301"/>
                  <a:gd name="T93" fmla="*/ 114 h 281"/>
                  <a:gd name="T94" fmla="*/ 141 w 301"/>
                  <a:gd name="T95" fmla="*/ 86 h 281"/>
                  <a:gd name="T96" fmla="*/ 215 w 301"/>
                  <a:gd name="T97" fmla="*/ 12 h 281"/>
                  <a:gd name="T98" fmla="*/ 289 w 301"/>
                  <a:gd name="T99" fmla="*/ 86 h 281"/>
                  <a:gd name="T100" fmla="*/ 215 w 301"/>
                  <a:gd name="T101" fmla="*/ 16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1" h="281">
                    <a:moveTo>
                      <a:pt x="215" y="0"/>
                    </a:moveTo>
                    <a:cubicBezTo>
                      <a:pt x="168" y="0"/>
                      <a:pt x="129" y="39"/>
                      <a:pt x="129" y="86"/>
                    </a:cubicBezTo>
                    <a:cubicBezTo>
                      <a:pt x="129" y="96"/>
                      <a:pt x="131" y="106"/>
                      <a:pt x="134" y="115"/>
                    </a:cubicBezTo>
                    <a:cubicBezTo>
                      <a:pt x="1" y="248"/>
                      <a:pt x="1" y="248"/>
                      <a:pt x="1" y="248"/>
                    </a:cubicBezTo>
                    <a:cubicBezTo>
                      <a:pt x="0" y="249"/>
                      <a:pt x="0" y="250"/>
                      <a:pt x="0" y="252"/>
                    </a:cubicBezTo>
                    <a:cubicBezTo>
                      <a:pt x="1" y="275"/>
                      <a:pt x="1" y="275"/>
                      <a:pt x="1" y="275"/>
                    </a:cubicBezTo>
                    <a:cubicBezTo>
                      <a:pt x="1" y="278"/>
                      <a:pt x="4" y="281"/>
                      <a:pt x="7" y="281"/>
                    </a:cubicBezTo>
                    <a:cubicBezTo>
                      <a:pt x="7" y="281"/>
                      <a:pt x="7" y="281"/>
                      <a:pt x="7" y="281"/>
                    </a:cubicBezTo>
                    <a:cubicBezTo>
                      <a:pt x="55" y="279"/>
                      <a:pt x="55" y="279"/>
                      <a:pt x="55" y="279"/>
                    </a:cubicBezTo>
                    <a:cubicBezTo>
                      <a:pt x="57" y="279"/>
                      <a:pt x="59" y="277"/>
                      <a:pt x="60" y="275"/>
                    </a:cubicBezTo>
                    <a:cubicBezTo>
                      <a:pt x="66" y="255"/>
                      <a:pt x="66" y="255"/>
                      <a:pt x="66" y="255"/>
                    </a:cubicBezTo>
                    <a:cubicBezTo>
                      <a:pt x="87" y="250"/>
                      <a:pt x="87" y="250"/>
                      <a:pt x="87" y="250"/>
                    </a:cubicBezTo>
                    <a:cubicBezTo>
                      <a:pt x="90" y="250"/>
                      <a:pt x="91" y="248"/>
                      <a:pt x="92" y="246"/>
                    </a:cubicBezTo>
                    <a:cubicBezTo>
                      <a:pt x="95" y="227"/>
                      <a:pt x="95" y="227"/>
                      <a:pt x="95" y="227"/>
                    </a:cubicBezTo>
                    <a:cubicBezTo>
                      <a:pt x="115" y="222"/>
                      <a:pt x="115" y="222"/>
                      <a:pt x="115" y="222"/>
                    </a:cubicBezTo>
                    <a:cubicBezTo>
                      <a:pt x="118" y="221"/>
                      <a:pt x="119" y="219"/>
                      <a:pt x="120" y="217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37" y="195"/>
                      <a:pt x="137" y="195"/>
                      <a:pt x="137" y="195"/>
                    </a:cubicBezTo>
                    <a:cubicBezTo>
                      <a:pt x="140" y="194"/>
                      <a:pt x="142" y="192"/>
                      <a:pt x="142" y="190"/>
                    </a:cubicBezTo>
                    <a:cubicBezTo>
                      <a:pt x="147" y="170"/>
                      <a:pt x="147" y="170"/>
                      <a:pt x="147" y="170"/>
                    </a:cubicBezTo>
                    <a:cubicBezTo>
                      <a:pt x="147" y="170"/>
                      <a:pt x="148" y="170"/>
                      <a:pt x="149" y="170"/>
                    </a:cubicBezTo>
                    <a:cubicBezTo>
                      <a:pt x="155" y="170"/>
                      <a:pt x="164" y="168"/>
                      <a:pt x="174" y="162"/>
                    </a:cubicBezTo>
                    <a:cubicBezTo>
                      <a:pt x="187" y="168"/>
                      <a:pt x="201" y="172"/>
                      <a:pt x="215" y="172"/>
                    </a:cubicBezTo>
                    <a:cubicBezTo>
                      <a:pt x="262" y="172"/>
                      <a:pt x="301" y="133"/>
                      <a:pt x="301" y="86"/>
                    </a:cubicBezTo>
                    <a:cubicBezTo>
                      <a:pt x="301" y="39"/>
                      <a:pt x="262" y="0"/>
                      <a:pt x="215" y="0"/>
                    </a:cubicBezTo>
                    <a:close/>
                    <a:moveTo>
                      <a:pt x="215" y="160"/>
                    </a:moveTo>
                    <a:cubicBezTo>
                      <a:pt x="202" y="160"/>
                      <a:pt x="188" y="157"/>
                      <a:pt x="177" y="150"/>
                    </a:cubicBezTo>
                    <a:cubicBezTo>
                      <a:pt x="175" y="149"/>
                      <a:pt x="173" y="149"/>
                      <a:pt x="171" y="150"/>
                    </a:cubicBezTo>
                    <a:cubicBezTo>
                      <a:pt x="161" y="157"/>
                      <a:pt x="154" y="158"/>
                      <a:pt x="149" y="158"/>
                    </a:cubicBezTo>
                    <a:cubicBezTo>
                      <a:pt x="146" y="158"/>
                      <a:pt x="144" y="158"/>
                      <a:pt x="144" y="158"/>
                    </a:cubicBezTo>
                    <a:cubicBezTo>
                      <a:pt x="144" y="158"/>
                      <a:pt x="144" y="158"/>
                      <a:pt x="144" y="158"/>
                    </a:cubicBezTo>
                    <a:cubicBezTo>
                      <a:pt x="143" y="157"/>
                      <a:pt x="141" y="157"/>
                      <a:pt x="140" y="158"/>
                    </a:cubicBezTo>
                    <a:cubicBezTo>
                      <a:pt x="138" y="158"/>
                      <a:pt x="137" y="160"/>
                      <a:pt x="137" y="162"/>
                    </a:cubicBezTo>
                    <a:cubicBezTo>
                      <a:pt x="132" y="184"/>
                      <a:pt x="132" y="184"/>
                      <a:pt x="132" y="184"/>
                    </a:cubicBezTo>
                    <a:cubicBezTo>
                      <a:pt x="115" y="186"/>
                      <a:pt x="115" y="186"/>
                      <a:pt x="115" y="186"/>
                    </a:cubicBezTo>
                    <a:cubicBezTo>
                      <a:pt x="112" y="186"/>
                      <a:pt x="110" y="188"/>
                      <a:pt x="110" y="191"/>
                    </a:cubicBezTo>
                    <a:cubicBezTo>
                      <a:pt x="108" y="212"/>
                      <a:pt x="108" y="212"/>
                      <a:pt x="108" y="212"/>
                    </a:cubicBezTo>
                    <a:cubicBezTo>
                      <a:pt x="89" y="217"/>
                      <a:pt x="89" y="217"/>
                      <a:pt x="89" y="217"/>
                    </a:cubicBezTo>
                    <a:cubicBezTo>
                      <a:pt x="87" y="217"/>
                      <a:pt x="85" y="219"/>
                      <a:pt x="85" y="221"/>
                    </a:cubicBezTo>
                    <a:cubicBezTo>
                      <a:pt x="81" y="240"/>
                      <a:pt x="81" y="240"/>
                      <a:pt x="81" y="240"/>
                    </a:cubicBezTo>
                    <a:cubicBezTo>
                      <a:pt x="60" y="244"/>
                      <a:pt x="60" y="244"/>
                      <a:pt x="60" y="244"/>
                    </a:cubicBezTo>
                    <a:cubicBezTo>
                      <a:pt x="58" y="244"/>
                      <a:pt x="56" y="246"/>
                      <a:pt x="55" y="248"/>
                    </a:cubicBezTo>
                    <a:cubicBezTo>
                      <a:pt x="50" y="268"/>
                      <a:pt x="50" y="268"/>
                      <a:pt x="50" y="268"/>
                    </a:cubicBezTo>
                    <a:cubicBezTo>
                      <a:pt x="12" y="269"/>
                      <a:pt x="12" y="269"/>
                      <a:pt x="12" y="269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45" y="120"/>
                      <a:pt x="145" y="120"/>
                      <a:pt x="145" y="120"/>
                    </a:cubicBezTo>
                    <a:cubicBezTo>
                      <a:pt x="147" y="119"/>
                      <a:pt x="147" y="116"/>
                      <a:pt x="146" y="114"/>
                    </a:cubicBezTo>
                    <a:cubicBezTo>
                      <a:pt x="142" y="105"/>
                      <a:pt x="141" y="96"/>
                      <a:pt x="141" y="86"/>
                    </a:cubicBezTo>
                    <a:cubicBezTo>
                      <a:pt x="141" y="45"/>
                      <a:pt x="174" y="12"/>
                      <a:pt x="215" y="12"/>
                    </a:cubicBezTo>
                    <a:cubicBezTo>
                      <a:pt x="256" y="12"/>
                      <a:pt x="289" y="45"/>
                      <a:pt x="289" y="86"/>
                    </a:cubicBezTo>
                    <a:cubicBezTo>
                      <a:pt x="289" y="127"/>
                      <a:pt x="256" y="160"/>
                      <a:pt x="215" y="1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37" name="Freeform 62"/>
              <p:cNvSpPr>
                <a:spLocks noEditPoints="1"/>
              </p:cNvSpPr>
              <p:nvPr/>
            </p:nvSpPr>
            <p:spPr bwMode="auto">
              <a:xfrm>
                <a:off x="5119688" y="5253038"/>
                <a:ext cx="96838" cy="98425"/>
              </a:xfrm>
              <a:custGeom>
                <a:avLst/>
                <a:gdLst>
                  <a:gd name="T0" fmla="*/ 26 w 52"/>
                  <a:gd name="T1" fmla="*/ 0 h 52"/>
                  <a:gd name="T2" fmla="*/ 0 w 52"/>
                  <a:gd name="T3" fmla="*/ 26 h 52"/>
                  <a:gd name="T4" fmla="*/ 26 w 52"/>
                  <a:gd name="T5" fmla="*/ 52 h 52"/>
                  <a:gd name="T6" fmla="*/ 52 w 52"/>
                  <a:gd name="T7" fmla="*/ 26 h 52"/>
                  <a:gd name="T8" fmla="*/ 26 w 52"/>
                  <a:gd name="T9" fmla="*/ 0 h 52"/>
                  <a:gd name="T10" fmla="*/ 26 w 52"/>
                  <a:gd name="T11" fmla="*/ 42 h 52"/>
                  <a:gd name="T12" fmla="*/ 10 w 52"/>
                  <a:gd name="T13" fmla="*/ 26 h 52"/>
                  <a:gd name="T14" fmla="*/ 26 w 52"/>
                  <a:gd name="T15" fmla="*/ 10 h 52"/>
                  <a:gd name="T16" fmla="*/ 42 w 52"/>
                  <a:gd name="T17" fmla="*/ 26 h 52"/>
                  <a:gd name="T18" fmla="*/ 26 w 52"/>
                  <a:gd name="T19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1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1"/>
                      <a:pt x="40" y="0"/>
                      <a:pt x="26" y="0"/>
                    </a:cubicBezTo>
                    <a:close/>
                    <a:moveTo>
                      <a:pt x="26" y="42"/>
                    </a:moveTo>
                    <a:cubicBezTo>
                      <a:pt x="17" y="42"/>
                      <a:pt x="10" y="34"/>
                      <a:pt x="10" y="26"/>
                    </a:cubicBezTo>
                    <a:cubicBezTo>
                      <a:pt x="10" y="17"/>
                      <a:pt x="17" y="10"/>
                      <a:pt x="26" y="10"/>
                    </a:cubicBezTo>
                    <a:cubicBezTo>
                      <a:pt x="35" y="10"/>
                      <a:pt x="42" y="17"/>
                      <a:pt x="42" y="26"/>
                    </a:cubicBezTo>
                    <a:cubicBezTo>
                      <a:pt x="42" y="34"/>
                      <a:pt x="35" y="42"/>
                      <a:pt x="26" y="4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  <p:sp>
          <p:nvSpPr>
            <p:cNvPr id="128" name="Freeform 159"/>
            <p:cNvSpPr>
              <a:spLocks noEditPoints="1"/>
            </p:cNvSpPr>
            <p:nvPr/>
          </p:nvSpPr>
          <p:spPr bwMode="auto">
            <a:xfrm>
              <a:off x="8410700" y="4416317"/>
              <a:ext cx="535071" cy="571590"/>
            </a:xfrm>
            <a:custGeom>
              <a:avLst/>
              <a:gdLst>
                <a:gd name="T0" fmla="*/ 196 w 283"/>
                <a:gd name="T1" fmla="*/ 190 h 303"/>
                <a:gd name="T2" fmla="*/ 240 w 283"/>
                <a:gd name="T3" fmla="*/ 123 h 303"/>
                <a:gd name="T4" fmla="*/ 184 w 283"/>
                <a:gd name="T5" fmla="*/ 16 h 303"/>
                <a:gd name="T6" fmla="*/ 69 w 283"/>
                <a:gd name="T7" fmla="*/ 63 h 303"/>
                <a:gd name="T8" fmla="*/ 83 w 283"/>
                <a:gd name="T9" fmla="*/ 109 h 303"/>
                <a:gd name="T10" fmla="*/ 87 w 283"/>
                <a:gd name="T11" fmla="*/ 190 h 303"/>
                <a:gd name="T12" fmla="*/ 0 w 283"/>
                <a:gd name="T13" fmla="*/ 192 h 303"/>
                <a:gd name="T14" fmla="*/ 98 w 283"/>
                <a:gd name="T15" fmla="*/ 303 h 303"/>
                <a:gd name="T16" fmla="*/ 283 w 283"/>
                <a:gd name="T17" fmla="*/ 198 h 303"/>
                <a:gd name="T18" fmla="*/ 196 w 283"/>
                <a:gd name="T19" fmla="*/ 192 h 303"/>
                <a:gd name="T20" fmla="*/ 234 w 283"/>
                <a:gd name="T21" fmla="*/ 99 h 303"/>
                <a:gd name="T22" fmla="*/ 96 w 283"/>
                <a:gd name="T23" fmla="*/ 45 h 303"/>
                <a:gd name="T24" fmla="*/ 91 w 283"/>
                <a:gd name="T25" fmla="*/ 100 h 303"/>
                <a:gd name="T26" fmla="*/ 119 w 283"/>
                <a:gd name="T27" fmla="*/ 54 h 303"/>
                <a:gd name="T28" fmla="*/ 216 w 283"/>
                <a:gd name="T29" fmla="*/ 91 h 303"/>
                <a:gd name="T30" fmla="*/ 188 w 283"/>
                <a:gd name="T31" fmla="*/ 137 h 303"/>
                <a:gd name="T32" fmla="*/ 149 w 283"/>
                <a:gd name="T33" fmla="*/ 88 h 303"/>
                <a:gd name="T34" fmla="*/ 142 w 283"/>
                <a:gd name="T35" fmla="*/ 87 h 303"/>
                <a:gd name="T36" fmla="*/ 141 w 283"/>
                <a:gd name="T37" fmla="*/ 87 h 303"/>
                <a:gd name="T38" fmla="*/ 91 w 283"/>
                <a:gd name="T39" fmla="*/ 100 h 303"/>
                <a:gd name="T40" fmla="*/ 184 w 283"/>
                <a:gd name="T41" fmla="*/ 192 h 303"/>
                <a:gd name="T42" fmla="*/ 164 w 283"/>
                <a:gd name="T43" fmla="*/ 115 h 303"/>
                <a:gd name="T44" fmla="*/ 163 w 283"/>
                <a:gd name="T45" fmla="*/ 192 h 303"/>
                <a:gd name="T46" fmla="*/ 126 w 283"/>
                <a:gd name="T47" fmla="*/ 166 h 303"/>
                <a:gd name="T48" fmla="*/ 144 w 283"/>
                <a:gd name="T49" fmla="*/ 99 h 303"/>
                <a:gd name="T50" fmla="*/ 162 w 283"/>
                <a:gd name="T51" fmla="*/ 166 h 303"/>
                <a:gd name="T52" fmla="*/ 128 w 283"/>
                <a:gd name="T53" fmla="*/ 104 h 303"/>
                <a:gd name="T54" fmla="*/ 99 w 283"/>
                <a:gd name="T55" fmla="*/ 192 h 303"/>
                <a:gd name="T56" fmla="*/ 128 w 283"/>
                <a:gd name="T57" fmla="*/ 104 h 303"/>
                <a:gd name="T58" fmla="*/ 98 w 283"/>
                <a:gd name="T59" fmla="*/ 292 h 303"/>
                <a:gd name="T60" fmla="*/ 168 w 283"/>
                <a:gd name="T61" fmla="*/ 204 h 303"/>
                <a:gd name="T62" fmla="*/ 169 w 283"/>
                <a:gd name="T63" fmla="*/ 204 h 303"/>
                <a:gd name="T64" fmla="*/ 271 w 283"/>
                <a:gd name="T65" fmla="*/ 204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3" h="303">
                  <a:moveTo>
                    <a:pt x="196" y="192"/>
                  </a:moveTo>
                  <a:cubicBezTo>
                    <a:pt x="196" y="192"/>
                    <a:pt x="196" y="191"/>
                    <a:pt x="196" y="190"/>
                  </a:cubicBezTo>
                  <a:cubicBezTo>
                    <a:pt x="196" y="176"/>
                    <a:pt x="194" y="162"/>
                    <a:pt x="190" y="148"/>
                  </a:cubicBezTo>
                  <a:cubicBezTo>
                    <a:pt x="217" y="148"/>
                    <a:pt x="235" y="138"/>
                    <a:pt x="240" y="123"/>
                  </a:cubicBezTo>
                  <a:cubicBezTo>
                    <a:pt x="241" y="120"/>
                    <a:pt x="241" y="116"/>
                    <a:pt x="241" y="112"/>
                  </a:cubicBezTo>
                  <a:cubicBezTo>
                    <a:pt x="250" y="42"/>
                    <a:pt x="184" y="16"/>
                    <a:pt x="184" y="16"/>
                  </a:cubicBezTo>
                  <a:cubicBezTo>
                    <a:pt x="100" y="0"/>
                    <a:pt x="69" y="63"/>
                    <a:pt x="69" y="63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4"/>
                    <a:pt x="68" y="66"/>
                    <a:pt x="67" y="67"/>
                  </a:cubicBezTo>
                  <a:cubicBezTo>
                    <a:pt x="63" y="80"/>
                    <a:pt x="69" y="95"/>
                    <a:pt x="83" y="109"/>
                  </a:cubicBezTo>
                  <a:cubicBezTo>
                    <a:pt x="89" y="113"/>
                    <a:pt x="95" y="118"/>
                    <a:pt x="101" y="122"/>
                  </a:cubicBezTo>
                  <a:cubicBezTo>
                    <a:pt x="92" y="142"/>
                    <a:pt x="87" y="167"/>
                    <a:pt x="87" y="190"/>
                  </a:cubicBezTo>
                  <a:cubicBezTo>
                    <a:pt x="87" y="191"/>
                    <a:pt x="87" y="192"/>
                    <a:pt x="87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4" y="257"/>
                    <a:pt x="47" y="303"/>
                    <a:pt x="98" y="303"/>
                  </a:cubicBezTo>
                  <a:cubicBezTo>
                    <a:pt x="185" y="303"/>
                    <a:pt x="185" y="303"/>
                    <a:pt x="185" y="303"/>
                  </a:cubicBezTo>
                  <a:cubicBezTo>
                    <a:pt x="236" y="303"/>
                    <a:pt x="279" y="257"/>
                    <a:pt x="283" y="198"/>
                  </a:cubicBezTo>
                  <a:cubicBezTo>
                    <a:pt x="283" y="192"/>
                    <a:pt x="283" y="192"/>
                    <a:pt x="283" y="192"/>
                  </a:cubicBezTo>
                  <a:lnTo>
                    <a:pt x="196" y="192"/>
                  </a:lnTo>
                  <a:close/>
                  <a:moveTo>
                    <a:pt x="182" y="27"/>
                  </a:moveTo>
                  <a:cubicBezTo>
                    <a:pt x="207" y="38"/>
                    <a:pt x="231" y="64"/>
                    <a:pt x="234" y="99"/>
                  </a:cubicBezTo>
                  <a:cubicBezTo>
                    <a:pt x="224" y="77"/>
                    <a:pt x="195" y="60"/>
                    <a:pt x="173" y="53"/>
                  </a:cubicBezTo>
                  <a:cubicBezTo>
                    <a:pt x="157" y="48"/>
                    <a:pt x="118" y="40"/>
                    <a:pt x="96" y="45"/>
                  </a:cubicBezTo>
                  <a:cubicBezTo>
                    <a:pt x="93" y="46"/>
                    <a:pt x="130" y="13"/>
                    <a:pt x="182" y="27"/>
                  </a:cubicBezTo>
                  <a:close/>
                  <a:moveTo>
                    <a:pt x="91" y="100"/>
                  </a:moveTo>
                  <a:cubicBezTo>
                    <a:pt x="80" y="90"/>
                    <a:pt x="76" y="79"/>
                    <a:pt x="78" y="71"/>
                  </a:cubicBezTo>
                  <a:cubicBezTo>
                    <a:pt x="82" y="61"/>
                    <a:pt x="97" y="54"/>
                    <a:pt x="119" y="54"/>
                  </a:cubicBezTo>
                  <a:cubicBezTo>
                    <a:pt x="133" y="54"/>
                    <a:pt x="149" y="57"/>
                    <a:pt x="164" y="62"/>
                  </a:cubicBezTo>
                  <a:cubicBezTo>
                    <a:pt x="185" y="69"/>
                    <a:pt x="203" y="79"/>
                    <a:pt x="216" y="91"/>
                  </a:cubicBezTo>
                  <a:cubicBezTo>
                    <a:pt x="227" y="101"/>
                    <a:pt x="231" y="112"/>
                    <a:pt x="229" y="120"/>
                  </a:cubicBezTo>
                  <a:cubicBezTo>
                    <a:pt x="225" y="130"/>
                    <a:pt x="210" y="137"/>
                    <a:pt x="188" y="137"/>
                  </a:cubicBezTo>
                  <a:cubicBezTo>
                    <a:pt x="188" y="137"/>
                    <a:pt x="187" y="137"/>
                    <a:pt x="187" y="137"/>
                  </a:cubicBezTo>
                  <a:cubicBezTo>
                    <a:pt x="179" y="112"/>
                    <a:pt x="165" y="92"/>
                    <a:pt x="149" y="88"/>
                  </a:cubicBezTo>
                  <a:cubicBezTo>
                    <a:pt x="148" y="88"/>
                    <a:pt x="148" y="87"/>
                    <a:pt x="148" y="87"/>
                  </a:cubicBezTo>
                  <a:cubicBezTo>
                    <a:pt x="146" y="87"/>
                    <a:pt x="144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1" y="87"/>
                    <a:pt x="141" y="87"/>
                  </a:cubicBezTo>
                  <a:cubicBezTo>
                    <a:pt x="128" y="87"/>
                    <a:pt x="116" y="97"/>
                    <a:pt x="107" y="112"/>
                  </a:cubicBezTo>
                  <a:cubicBezTo>
                    <a:pt x="101" y="108"/>
                    <a:pt x="96" y="104"/>
                    <a:pt x="91" y="100"/>
                  </a:cubicBezTo>
                  <a:close/>
                  <a:moveTo>
                    <a:pt x="184" y="190"/>
                  </a:moveTo>
                  <a:cubicBezTo>
                    <a:pt x="184" y="191"/>
                    <a:pt x="184" y="192"/>
                    <a:pt x="184" y="192"/>
                  </a:cubicBezTo>
                  <a:cubicBezTo>
                    <a:pt x="175" y="192"/>
                    <a:pt x="175" y="192"/>
                    <a:pt x="175" y="192"/>
                  </a:cubicBezTo>
                  <a:cubicBezTo>
                    <a:pt x="175" y="155"/>
                    <a:pt x="170" y="131"/>
                    <a:pt x="164" y="115"/>
                  </a:cubicBezTo>
                  <a:cubicBezTo>
                    <a:pt x="176" y="132"/>
                    <a:pt x="184" y="161"/>
                    <a:pt x="184" y="190"/>
                  </a:cubicBezTo>
                  <a:close/>
                  <a:moveTo>
                    <a:pt x="163" y="192"/>
                  </a:moveTo>
                  <a:cubicBezTo>
                    <a:pt x="125" y="192"/>
                    <a:pt x="125" y="192"/>
                    <a:pt x="125" y="192"/>
                  </a:cubicBezTo>
                  <a:cubicBezTo>
                    <a:pt x="125" y="182"/>
                    <a:pt x="125" y="174"/>
                    <a:pt x="126" y="166"/>
                  </a:cubicBezTo>
                  <a:cubicBezTo>
                    <a:pt x="138" y="111"/>
                    <a:pt x="138" y="111"/>
                    <a:pt x="138" y="111"/>
                  </a:cubicBezTo>
                  <a:cubicBezTo>
                    <a:pt x="140" y="105"/>
                    <a:pt x="142" y="101"/>
                    <a:pt x="144" y="99"/>
                  </a:cubicBezTo>
                  <a:cubicBezTo>
                    <a:pt x="145" y="101"/>
                    <a:pt x="148" y="105"/>
                    <a:pt x="150" y="111"/>
                  </a:cubicBezTo>
                  <a:cubicBezTo>
                    <a:pt x="162" y="166"/>
                    <a:pt x="162" y="166"/>
                    <a:pt x="162" y="166"/>
                  </a:cubicBezTo>
                  <a:cubicBezTo>
                    <a:pt x="163" y="174"/>
                    <a:pt x="163" y="183"/>
                    <a:pt x="163" y="192"/>
                  </a:cubicBezTo>
                  <a:close/>
                  <a:moveTo>
                    <a:pt x="128" y="104"/>
                  </a:moveTo>
                  <a:cubicBezTo>
                    <a:pt x="121" y="119"/>
                    <a:pt x="113" y="146"/>
                    <a:pt x="113" y="192"/>
                  </a:cubicBezTo>
                  <a:cubicBezTo>
                    <a:pt x="99" y="192"/>
                    <a:pt x="99" y="192"/>
                    <a:pt x="99" y="192"/>
                  </a:cubicBezTo>
                  <a:cubicBezTo>
                    <a:pt x="99" y="192"/>
                    <a:pt x="99" y="191"/>
                    <a:pt x="99" y="190"/>
                  </a:cubicBezTo>
                  <a:cubicBezTo>
                    <a:pt x="99" y="154"/>
                    <a:pt x="112" y="118"/>
                    <a:pt x="128" y="104"/>
                  </a:cubicBezTo>
                  <a:close/>
                  <a:moveTo>
                    <a:pt x="185" y="292"/>
                  </a:moveTo>
                  <a:cubicBezTo>
                    <a:pt x="98" y="292"/>
                    <a:pt x="98" y="292"/>
                    <a:pt x="98" y="292"/>
                  </a:cubicBezTo>
                  <a:cubicBezTo>
                    <a:pt x="54" y="292"/>
                    <a:pt x="18" y="254"/>
                    <a:pt x="12" y="204"/>
                  </a:cubicBezTo>
                  <a:cubicBezTo>
                    <a:pt x="168" y="204"/>
                    <a:pt x="168" y="204"/>
                    <a:pt x="168" y="204"/>
                  </a:cubicBezTo>
                  <a:cubicBezTo>
                    <a:pt x="169" y="204"/>
                    <a:pt x="169" y="204"/>
                    <a:pt x="169" y="204"/>
                  </a:cubicBezTo>
                  <a:cubicBezTo>
                    <a:pt x="169" y="204"/>
                    <a:pt x="169" y="204"/>
                    <a:pt x="169" y="204"/>
                  </a:cubicBezTo>
                  <a:cubicBezTo>
                    <a:pt x="169" y="204"/>
                    <a:pt x="170" y="204"/>
                    <a:pt x="170" y="204"/>
                  </a:cubicBezTo>
                  <a:cubicBezTo>
                    <a:pt x="271" y="204"/>
                    <a:pt x="271" y="204"/>
                    <a:pt x="271" y="204"/>
                  </a:cubicBezTo>
                  <a:cubicBezTo>
                    <a:pt x="265" y="254"/>
                    <a:pt x="229" y="292"/>
                    <a:pt x="185" y="2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>
                    <a:lumMod val="75000"/>
                  </a:schemeClr>
                </a:solidFill>
                <a:latin typeface="+mn-lt"/>
              </a:endParaRPr>
            </a:p>
          </p:txBody>
        </p:sp>
        <p:grpSp>
          <p:nvGrpSpPr>
            <p:cNvPr id="22" name="Group 128"/>
            <p:cNvGrpSpPr>
              <a:grpSpLocks/>
            </p:cNvGrpSpPr>
            <p:nvPr/>
          </p:nvGrpSpPr>
          <p:grpSpPr bwMode="auto">
            <a:xfrm>
              <a:off x="8469909" y="5308748"/>
              <a:ext cx="415925" cy="666750"/>
              <a:chOff x="8031163" y="1177925"/>
              <a:chExt cx="415925" cy="666750"/>
            </a:xfrm>
          </p:grpSpPr>
          <p:sp>
            <p:nvSpPr>
              <p:cNvPr id="134" name="Freeform 193"/>
              <p:cNvSpPr>
                <a:spLocks/>
              </p:cNvSpPr>
              <p:nvPr/>
            </p:nvSpPr>
            <p:spPr bwMode="auto">
              <a:xfrm>
                <a:off x="8030702" y="1708116"/>
                <a:ext cx="115905" cy="136546"/>
              </a:xfrm>
              <a:custGeom>
                <a:avLst/>
                <a:gdLst>
                  <a:gd name="T0" fmla="*/ 35 w 62"/>
                  <a:gd name="T1" fmla="*/ 0 h 72"/>
                  <a:gd name="T2" fmla="*/ 26 w 62"/>
                  <a:gd name="T3" fmla="*/ 16 h 72"/>
                  <a:gd name="T4" fmla="*/ 20 w 62"/>
                  <a:gd name="T5" fmla="*/ 63 h 72"/>
                  <a:gd name="T6" fmla="*/ 52 w 62"/>
                  <a:gd name="T7" fmla="*/ 61 h 72"/>
                  <a:gd name="T8" fmla="*/ 44 w 62"/>
                  <a:gd name="T9" fmla="*/ 17 h 72"/>
                  <a:gd name="T10" fmla="*/ 35 w 62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72">
                    <a:moveTo>
                      <a:pt x="35" y="0"/>
                    </a:moveTo>
                    <a:cubicBezTo>
                      <a:pt x="35" y="0"/>
                      <a:pt x="31" y="10"/>
                      <a:pt x="26" y="16"/>
                    </a:cubicBezTo>
                    <a:cubicBezTo>
                      <a:pt x="21" y="22"/>
                      <a:pt x="0" y="45"/>
                      <a:pt x="20" y="63"/>
                    </a:cubicBezTo>
                    <a:cubicBezTo>
                      <a:pt x="30" y="72"/>
                      <a:pt x="45" y="71"/>
                      <a:pt x="52" y="61"/>
                    </a:cubicBezTo>
                    <a:cubicBezTo>
                      <a:pt x="60" y="52"/>
                      <a:pt x="62" y="36"/>
                      <a:pt x="44" y="17"/>
                    </a:cubicBezTo>
                    <a:cubicBezTo>
                      <a:pt x="38" y="10"/>
                      <a:pt x="35" y="0"/>
                      <a:pt x="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35" name="Freeform 194"/>
              <p:cNvSpPr>
                <a:spLocks noEditPoints="1"/>
              </p:cNvSpPr>
              <p:nvPr/>
            </p:nvSpPr>
            <p:spPr bwMode="auto">
              <a:xfrm>
                <a:off x="8030702" y="1177808"/>
                <a:ext cx="415990" cy="503316"/>
              </a:xfrm>
              <a:custGeom>
                <a:avLst/>
                <a:gdLst>
                  <a:gd name="T0" fmla="*/ 206 w 220"/>
                  <a:gd name="T1" fmla="*/ 86 h 266"/>
                  <a:gd name="T2" fmla="*/ 158 w 220"/>
                  <a:gd name="T3" fmla="*/ 86 h 266"/>
                  <a:gd name="T4" fmla="*/ 126 w 220"/>
                  <a:gd name="T5" fmla="*/ 55 h 266"/>
                  <a:gd name="T6" fmla="*/ 126 w 220"/>
                  <a:gd name="T7" fmla="*/ 49 h 266"/>
                  <a:gd name="T8" fmla="*/ 137 w 220"/>
                  <a:gd name="T9" fmla="*/ 49 h 266"/>
                  <a:gd name="T10" fmla="*/ 156 w 220"/>
                  <a:gd name="T11" fmla="*/ 30 h 266"/>
                  <a:gd name="T12" fmla="*/ 137 w 220"/>
                  <a:gd name="T13" fmla="*/ 11 h 266"/>
                  <a:gd name="T14" fmla="*/ 125 w 220"/>
                  <a:gd name="T15" fmla="*/ 11 h 266"/>
                  <a:gd name="T16" fmla="*/ 109 w 220"/>
                  <a:gd name="T17" fmla="*/ 0 h 266"/>
                  <a:gd name="T18" fmla="*/ 93 w 220"/>
                  <a:gd name="T19" fmla="*/ 11 h 266"/>
                  <a:gd name="T20" fmla="*/ 81 w 220"/>
                  <a:gd name="T21" fmla="*/ 11 h 266"/>
                  <a:gd name="T22" fmla="*/ 62 w 220"/>
                  <a:gd name="T23" fmla="*/ 30 h 266"/>
                  <a:gd name="T24" fmla="*/ 81 w 220"/>
                  <a:gd name="T25" fmla="*/ 49 h 266"/>
                  <a:gd name="T26" fmla="*/ 92 w 220"/>
                  <a:gd name="T27" fmla="*/ 49 h 266"/>
                  <a:gd name="T28" fmla="*/ 92 w 220"/>
                  <a:gd name="T29" fmla="*/ 55 h 266"/>
                  <a:gd name="T30" fmla="*/ 58 w 220"/>
                  <a:gd name="T31" fmla="*/ 92 h 266"/>
                  <a:gd name="T32" fmla="*/ 0 w 220"/>
                  <a:gd name="T33" fmla="*/ 160 h 266"/>
                  <a:gd name="T34" fmla="*/ 0 w 220"/>
                  <a:gd name="T35" fmla="*/ 167 h 266"/>
                  <a:gd name="T36" fmla="*/ 0 w 220"/>
                  <a:gd name="T37" fmla="*/ 246 h 266"/>
                  <a:gd name="T38" fmla="*/ 20 w 220"/>
                  <a:gd name="T39" fmla="*/ 266 h 266"/>
                  <a:gd name="T40" fmla="*/ 50 w 220"/>
                  <a:gd name="T41" fmla="*/ 266 h 266"/>
                  <a:gd name="T42" fmla="*/ 70 w 220"/>
                  <a:gd name="T43" fmla="*/ 246 h 266"/>
                  <a:gd name="T44" fmla="*/ 70 w 220"/>
                  <a:gd name="T45" fmla="*/ 190 h 266"/>
                  <a:gd name="T46" fmla="*/ 70 w 220"/>
                  <a:gd name="T47" fmla="*/ 189 h 266"/>
                  <a:gd name="T48" fmla="*/ 102 w 220"/>
                  <a:gd name="T49" fmla="*/ 177 h 266"/>
                  <a:gd name="T50" fmla="*/ 206 w 220"/>
                  <a:gd name="T51" fmla="*/ 177 h 266"/>
                  <a:gd name="T52" fmla="*/ 220 w 220"/>
                  <a:gd name="T53" fmla="*/ 157 h 266"/>
                  <a:gd name="T54" fmla="*/ 220 w 220"/>
                  <a:gd name="T55" fmla="*/ 105 h 266"/>
                  <a:gd name="T56" fmla="*/ 206 w 220"/>
                  <a:gd name="T57" fmla="*/ 86 h 266"/>
                  <a:gd name="T58" fmla="*/ 82 w 220"/>
                  <a:gd name="T59" fmla="*/ 39 h 266"/>
                  <a:gd name="T60" fmla="*/ 72 w 220"/>
                  <a:gd name="T61" fmla="*/ 30 h 266"/>
                  <a:gd name="T62" fmla="*/ 82 w 220"/>
                  <a:gd name="T63" fmla="*/ 20 h 266"/>
                  <a:gd name="T64" fmla="*/ 136 w 220"/>
                  <a:gd name="T65" fmla="*/ 20 h 266"/>
                  <a:gd name="T66" fmla="*/ 146 w 220"/>
                  <a:gd name="T67" fmla="*/ 30 h 266"/>
                  <a:gd name="T68" fmla="*/ 136 w 220"/>
                  <a:gd name="T69" fmla="*/ 39 h 266"/>
                  <a:gd name="T70" fmla="*/ 82 w 220"/>
                  <a:gd name="T71" fmla="*/ 39 h 266"/>
                  <a:gd name="T72" fmla="*/ 100 w 220"/>
                  <a:gd name="T73" fmla="*/ 67 h 266"/>
                  <a:gd name="T74" fmla="*/ 106 w 220"/>
                  <a:gd name="T75" fmla="*/ 65 h 266"/>
                  <a:gd name="T76" fmla="*/ 106 w 220"/>
                  <a:gd name="T77" fmla="*/ 49 h 266"/>
                  <a:gd name="T78" fmla="*/ 113 w 220"/>
                  <a:gd name="T79" fmla="*/ 49 h 266"/>
                  <a:gd name="T80" fmla="*/ 113 w 220"/>
                  <a:gd name="T81" fmla="*/ 65 h 266"/>
                  <a:gd name="T82" fmla="*/ 118 w 220"/>
                  <a:gd name="T83" fmla="*/ 67 h 266"/>
                  <a:gd name="T84" fmla="*/ 146 w 220"/>
                  <a:gd name="T85" fmla="*/ 92 h 266"/>
                  <a:gd name="T86" fmla="*/ 108 w 220"/>
                  <a:gd name="T87" fmla="*/ 96 h 266"/>
                  <a:gd name="T88" fmla="*/ 72 w 220"/>
                  <a:gd name="T89" fmla="*/ 93 h 266"/>
                  <a:gd name="T90" fmla="*/ 100 w 220"/>
                  <a:gd name="T91" fmla="*/ 67 h 266"/>
                  <a:gd name="T92" fmla="*/ 206 w 220"/>
                  <a:gd name="T93" fmla="*/ 157 h 266"/>
                  <a:gd name="T94" fmla="*/ 205 w 220"/>
                  <a:gd name="T95" fmla="*/ 163 h 266"/>
                  <a:gd name="T96" fmla="*/ 102 w 220"/>
                  <a:gd name="T97" fmla="*/ 163 h 266"/>
                  <a:gd name="T98" fmla="*/ 57 w 220"/>
                  <a:gd name="T99" fmla="*/ 182 h 266"/>
                  <a:gd name="T100" fmla="*/ 56 w 220"/>
                  <a:gd name="T101" fmla="*/ 183 h 266"/>
                  <a:gd name="T102" fmla="*/ 56 w 220"/>
                  <a:gd name="T103" fmla="*/ 246 h 266"/>
                  <a:gd name="T104" fmla="*/ 50 w 220"/>
                  <a:gd name="T105" fmla="*/ 253 h 266"/>
                  <a:gd name="T106" fmla="*/ 20 w 220"/>
                  <a:gd name="T107" fmla="*/ 253 h 266"/>
                  <a:gd name="T108" fmla="*/ 14 w 220"/>
                  <a:gd name="T109" fmla="*/ 246 h 266"/>
                  <a:gd name="T110" fmla="*/ 14 w 220"/>
                  <a:gd name="T111" fmla="*/ 160 h 266"/>
                  <a:gd name="T112" fmla="*/ 66 w 220"/>
                  <a:gd name="T113" fmla="*/ 104 h 266"/>
                  <a:gd name="T114" fmla="*/ 67 w 220"/>
                  <a:gd name="T115" fmla="*/ 103 h 266"/>
                  <a:gd name="T116" fmla="*/ 110 w 220"/>
                  <a:gd name="T117" fmla="*/ 108 h 266"/>
                  <a:gd name="T118" fmla="*/ 159 w 220"/>
                  <a:gd name="T119" fmla="*/ 99 h 266"/>
                  <a:gd name="T120" fmla="*/ 205 w 220"/>
                  <a:gd name="T121" fmla="*/ 99 h 266"/>
                  <a:gd name="T122" fmla="*/ 206 w 220"/>
                  <a:gd name="T123" fmla="*/ 105 h 266"/>
                  <a:gd name="T124" fmla="*/ 206 w 220"/>
                  <a:gd name="T125" fmla="*/ 157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0" h="266">
                    <a:moveTo>
                      <a:pt x="206" y="86"/>
                    </a:moveTo>
                    <a:cubicBezTo>
                      <a:pt x="158" y="86"/>
                      <a:pt x="158" y="86"/>
                      <a:pt x="158" y="86"/>
                    </a:cubicBezTo>
                    <a:cubicBezTo>
                      <a:pt x="153" y="71"/>
                      <a:pt x="141" y="60"/>
                      <a:pt x="126" y="55"/>
                    </a:cubicBezTo>
                    <a:cubicBezTo>
                      <a:pt x="126" y="49"/>
                      <a:pt x="126" y="49"/>
                      <a:pt x="126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8" y="49"/>
                      <a:pt x="156" y="41"/>
                      <a:pt x="156" y="30"/>
                    </a:cubicBezTo>
                    <a:cubicBezTo>
                      <a:pt x="156" y="20"/>
                      <a:pt x="148" y="11"/>
                      <a:pt x="137" y="11"/>
                    </a:cubicBezTo>
                    <a:cubicBezTo>
                      <a:pt x="125" y="11"/>
                      <a:pt x="125" y="11"/>
                      <a:pt x="125" y="11"/>
                    </a:cubicBezTo>
                    <a:cubicBezTo>
                      <a:pt x="123" y="5"/>
                      <a:pt x="116" y="0"/>
                      <a:pt x="109" y="0"/>
                    </a:cubicBezTo>
                    <a:cubicBezTo>
                      <a:pt x="102" y="0"/>
                      <a:pt x="96" y="5"/>
                      <a:pt x="93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71" y="11"/>
                      <a:pt x="62" y="20"/>
                      <a:pt x="62" y="30"/>
                    </a:cubicBezTo>
                    <a:cubicBezTo>
                      <a:pt x="62" y="41"/>
                      <a:pt x="71" y="49"/>
                      <a:pt x="81" y="49"/>
                    </a:cubicBezTo>
                    <a:cubicBezTo>
                      <a:pt x="92" y="49"/>
                      <a:pt x="92" y="49"/>
                      <a:pt x="92" y="49"/>
                    </a:cubicBezTo>
                    <a:cubicBezTo>
                      <a:pt x="92" y="55"/>
                      <a:pt x="92" y="55"/>
                      <a:pt x="92" y="55"/>
                    </a:cubicBezTo>
                    <a:cubicBezTo>
                      <a:pt x="75" y="61"/>
                      <a:pt x="63" y="74"/>
                      <a:pt x="58" y="92"/>
                    </a:cubicBezTo>
                    <a:cubicBezTo>
                      <a:pt x="32" y="99"/>
                      <a:pt x="1" y="117"/>
                      <a:pt x="0" y="160"/>
                    </a:cubicBezTo>
                    <a:cubicBezTo>
                      <a:pt x="0" y="162"/>
                      <a:pt x="0" y="165"/>
                      <a:pt x="0" y="167"/>
                    </a:cubicBezTo>
                    <a:cubicBezTo>
                      <a:pt x="0" y="246"/>
                      <a:pt x="0" y="246"/>
                      <a:pt x="0" y="246"/>
                    </a:cubicBezTo>
                    <a:cubicBezTo>
                      <a:pt x="0" y="257"/>
                      <a:pt x="9" y="266"/>
                      <a:pt x="20" y="266"/>
                    </a:cubicBezTo>
                    <a:cubicBezTo>
                      <a:pt x="50" y="266"/>
                      <a:pt x="50" y="266"/>
                      <a:pt x="50" y="266"/>
                    </a:cubicBezTo>
                    <a:cubicBezTo>
                      <a:pt x="61" y="266"/>
                      <a:pt x="70" y="257"/>
                      <a:pt x="70" y="246"/>
                    </a:cubicBezTo>
                    <a:cubicBezTo>
                      <a:pt x="70" y="190"/>
                      <a:pt x="70" y="190"/>
                      <a:pt x="70" y="190"/>
                    </a:cubicBezTo>
                    <a:cubicBezTo>
                      <a:pt x="70" y="189"/>
                      <a:pt x="70" y="189"/>
                      <a:pt x="70" y="189"/>
                    </a:cubicBezTo>
                    <a:cubicBezTo>
                      <a:pt x="71" y="189"/>
                      <a:pt x="81" y="177"/>
                      <a:pt x="102" y="177"/>
                    </a:cubicBezTo>
                    <a:cubicBezTo>
                      <a:pt x="206" y="177"/>
                      <a:pt x="206" y="177"/>
                      <a:pt x="206" y="177"/>
                    </a:cubicBezTo>
                    <a:cubicBezTo>
                      <a:pt x="214" y="177"/>
                      <a:pt x="220" y="168"/>
                      <a:pt x="220" y="157"/>
                    </a:cubicBezTo>
                    <a:cubicBezTo>
                      <a:pt x="220" y="105"/>
                      <a:pt x="220" y="105"/>
                      <a:pt x="220" y="105"/>
                    </a:cubicBezTo>
                    <a:cubicBezTo>
                      <a:pt x="220" y="94"/>
                      <a:pt x="214" y="86"/>
                      <a:pt x="206" y="86"/>
                    </a:cubicBezTo>
                    <a:close/>
                    <a:moveTo>
                      <a:pt x="82" y="39"/>
                    </a:moveTo>
                    <a:cubicBezTo>
                      <a:pt x="77" y="39"/>
                      <a:pt x="72" y="35"/>
                      <a:pt x="72" y="30"/>
                    </a:cubicBezTo>
                    <a:cubicBezTo>
                      <a:pt x="72" y="24"/>
                      <a:pt x="77" y="20"/>
                      <a:pt x="82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42" y="20"/>
                      <a:pt x="146" y="24"/>
                      <a:pt x="146" y="30"/>
                    </a:cubicBezTo>
                    <a:cubicBezTo>
                      <a:pt x="146" y="35"/>
                      <a:pt x="142" y="39"/>
                      <a:pt x="136" y="39"/>
                    </a:cubicBezTo>
                    <a:lnTo>
                      <a:pt x="82" y="39"/>
                    </a:lnTo>
                    <a:close/>
                    <a:moveTo>
                      <a:pt x="100" y="67"/>
                    </a:moveTo>
                    <a:cubicBezTo>
                      <a:pt x="106" y="65"/>
                      <a:pt x="106" y="65"/>
                      <a:pt x="106" y="65"/>
                    </a:cubicBezTo>
                    <a:cubicBezTo>
                      <a:pt x="106" y="49"/>
                      <a:pt x="106" y="49"/>
                      <a:pt x="106" y="49"/>
                    </a:cubicBezTo>
                    <a:cubicBezTo>
                      <a:pt x="113" y="49"/>
                      <a:pt x="113" y="49"/>
                      <a:pt x="113" y="49"/>
                    </a:cubicBezTo>
                    <a:cubicBezTo>
                      <a:pt x="113" y="65"/>
                      <a:pt x="113" y="65"/>
                      <a:pt x="113" y="65"/>
                    </a:cubicBezTo>
                    <a:cubicBezTo>
                      <a:pt x="118" y="67"/>
                      <a:pt x="118" y="67"/>
                      <a:pt x="118" y="67"/>
                    </a:cubicBezTo>
                    <a:cubicBezTo>
                      <a:pt x="131" y="70"/>
                      <a:pt x="141" y="79"/>
                      <a:pt x="146" y="92"/>
                    </a:cubicBezTo>
                    <a:cubicBezTo>
                      <a:pt x="134" y="95"/>
                      <a:pt x="122" y="96"/>
                      <a:pt x="108" y="96"/>
                    </a:cubicBezTo>
                    <a:cubicBezTo>
                      <a:pt x="92" y="96"/>
                      <a:pt x="79" y="94"/>
                      <a:pt x="72" y="93"/>
                    </a:cubicBezTo>
                    <a:cubicBezTo>
                      <a:pt x="76" y="80"/>
                      <a:pt x="87" y="70"/>
                      <a:pt x="100" y="67"/>
                    </a:cubicBezTo>
                    <a:close/>
                    <a:moveTo>
                      <a:pt x="206" y="157"/>
                    </a:moveTo>
                    <a:cubicBezTo>
                      <a:pt x="206" y="160"/>
                      <a:pt x="205" y="162"/>
                      <a:pt x="205" y="163"/>
                    </a:cubicBezTo>
                    <a:cubicBezTo>
                      <a:pt x="102" y="163"/>
                      <a:pt x="102" y="163"/>
                      <a:pt x="102" y="163"/>
                    </a:cubicBezTo>
                    <a:cubicBezTo>
                      <a:pt x="73" y="163"/>
                      <a:pt x="58" y="181"/>
                      <a:pt x="57" y="182"/>
                    </a:cubicBezTo>
                    <a:cubicBezTo>
                      <a:pt x="56" y="183"/>
                      <a:pt x="56" y="183"/>
                      <a:pt x="56" y="183"/>
                    </a:cubicBezTo>
                    <a:cubicBezTo>
                      <a:pt x="56" y="246"/>
                      <a:pt x="56" y="246"/>
                      <a:pt x="56" y="246"/>
                    </a:cubicBezTo>
                    <a:cubicBezTo>
                      <a:pt x="56" y="250"/>
                      <a:pt x="54" y="253"/>
                      <a:pt x="50" y="253"/>
                    </a:cubicBezTo>
                    <a:cubicBezTo>
                      <a:pt x="20" y="253"/>
                      <a:pt x="20" y="253"/>
                      <a:pt x="20" y="253"/>
                    </a:cubicBezTo>
                    <a:cubicBezTo>
                      <a:pt x="17" y="253"/>
                      <a:pt x="14" y="250"/>
                      <a:pt x="14" y="246"/>
                    </a:cubicBezTo>
                    <a:cubicBezTo>
                      <a:pt x="14" y="217"/>
                      <a:pt x="14" y="162"/>
                      <a:pt x="14" y="160"/>
                    </a:cubicBezTo>
                    <a:cubicBezTo>
                      <a:pt x="15" y="131"/>
                      <a:pt x="32" y="112"/>
                      <a:pt x="66" y="104"/>
                    </a:cubicBezTo>
                    <a:cubicBezTo>
                      <a:pt x="67" y="103"/>
                      <a:pt x="67" y="103"/>
                      <a:pt x="67" y="103"/>
                    </a:cubicBezTo>
                    <a:cubicBezTo>
                      <a:pt x="82" y="106"/>
                      <a:pt x="97" y="108"/>
                      <a:pt x="110" y="108"/>
                    </a:cubicBezTo>
                    <a:cubicBezTo>
                      <a:pt x="138" y="108"/>
                      <a:pt x="155" y="101"/>
                      <a:pt x="159" y="99"/>
                    </a:cubicBezTo>
                    <a:cubicBezTo>
                      <a:pt x="205" y="99"/>
                      <a:pt x="205" y="99"/>
                      <a:pt x="205" y="99"/>
                    </a:cubicBezTo>
                    <a:cubicBezTo>
                      <a:pt x="205" y="100"/>
                      <a:pt x="206" y="102"/>
                      <a:pt x="206" y="105"/>
                    </a:cubicBezTo>
                    <a:lnTo>
                      <a:pt x="206" y="15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  <p:sp>
          <p:nvSpPr>
            <p:cNvPr id="130" name="Content Placeholder 2"/>
            <p:cNvSpPr txBox="1">
              <a:spLocks/>
            </p:cNvSpPr>
            <p:nvPr/>
          </p:nvSpPr>
          <p:spPr>
            <a:xfrm>
              <a:off x="9082318" y="2534180"/>
              <a:ext cx="1932289" cy="420475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身体吃不消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1" name="Content Placeholder 2"/>
            <p:cNvSpPr txBox="1">
              <a:spLocks/>
            </p:cNvSpPr>
            <p:nvPr/>
          </p:nvSpPr>
          <p:spPr>
            <a:xfrm>
              <a:off x="9082317" y="3471685"/>
              <a:ext cx="1932289" cy="395848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加重错误习惯的养成</a:t>
              </a:r>
              <a:endPara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2" name="Content Placeholder 2"/>
            <p:cNvSpPr txBox="1">
              <a:spLocks/>
            </p:cNvSpPr>
            <p:nvPr/>
          </p:nvSpPr>
          <p:spPr>
            <a:xfrm>
              <a:off x="9082318" y="4498478"/>
              <a:ext cx="1932288" cy="444138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占据大量宝贵时间</a:t>
              </a:r>
              <a:endPara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3" name="Content Placeholder 2"/>
            <p:cNvSpPr txBox="1">
              <a:spLocks/>
            </p:cNvSpPr>
            <p:nvPr/>
          </p:nvSpPr>
          <p:spPr>
            <a:xfrm>
              <a:off x="9053951" y="5344412"/>
              <a:ext cx="1932289" cy="378928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影响学生文化底蕴的培养</a:t>
              </a:r>
              <a:endPara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C02EF8B2-B13A-4E6E-A645-9A6B64815860}"/>
              </a:ext>
            </a:extLst>
          </p:cNvPr>
          <p:cNvSpPr/>
          <p:nvPr/>
        </p:nvSpPr>
        <p:spPr>
          <a:xfrm>
            <a:off x="251520" y="101746"/>
            <a:ext cx="2520280" cy="6264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6FBECB97-A593-4211-9D47-13505F4BAD55}"/>
              </a:ext>
            </a:extLst>
          </p:cNvPr>
          <p:cNvGrpSpPr/>
          <p:nvPr/>
        </p:nvGrpSpPr>
        <p:grpSpPr>
          <a:xfrm>
            <a:off x="6463678" y="855491"/>
            <a:ext cx="1222057" cy="3358623"/>
            <a:chOff x="6318690" y="402025"/>
            <a:chExt cx="1222057" cy="335862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xmlns="" id="{A9B344CC-452F-46F0-B46C-B744ECCDF10F}"/>
                </a:ext>
              </a:extLst>
            </p:cNvPr>
            <p:cNvSpPr/>
            <p:nvPr/>
          </p:nvSpPr>
          <p:spPr>
            <a:xfrm rot="19813104">
              <a:off x="6318690" y="402025"/>
              <a:ext cx="1222057" cy="330594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79375">
              <a:solidFill>
                <a:srgbClr val="FF0000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7B43BEFB-83D3-4A69-B98B-432493E4791B}"/>
                </a:ext>
              </a:extLst>
            </p:cNvPr>
            <p:cNvSpPr txBox="1"/>
            <p:nvPr/>
          </p:nvSpPr>
          <p:spPr>
            <a:xfrm rot="19798158">
              <a:off x="6486064" y="579696"/>
              <a:ext cx="1015663" cy="318095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5400" dirty="0">
                  <a:solidFill>
                    <a:srgbClr val="FF0000"/>
                  </a:solidFill>
                </a:rPr>
                <a:t>十分重要</a:t>
              </a: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/>
          </p:cNvSpPr>
          <p:nvPr/>
        </p:nvSpPr>
        <p:spPr bwMode="auto">
          <a:xfrm>
            <a:off x="1655676" y="1240396"/>
            <a:ext cx="1644431" cy="186769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1403648" y="1600436"/>
            <a:ext cx="1770860" cy="201129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8BE9955-1AB8-42A3-AE36-95257878F56B}"/>
              </a:ext>
            </a:extLst>
          </p:cNvPr>
          <p:cNvSpPr/>
          <p:nvPr/>
        </p:nvSpPr>
        <p:spPr>
          <a:xfrm>
            <a:off x="1975972" y="2292879"/>
            <a:ext cx="626211" cy="626404"/>
          </a:xfrm>
          <a:prstGeom prst="ellipse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4925">
            <a:solidFill>
              <a:schemeClr val="accent1"/>
            </a:solidFill>
          </a:ln>
          <a:effectLst>
            <a:glow rad="1651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9165164-7DE1-41BD-B85E-DD7E3B3EC124}"/>
              </a:ext>
            </a:extLst>
          </p:cNvPr>
          <p:cNvSpPr txBox="1"/>
          <p:nvPr/>
        </p:nvSpPr>
        <p:spPr>
          <a:xfrm>
            <a:off x="3959932" y="923328"/>
            <a:ext cx="36364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有没有一种可以只写一遍的笔？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7844A0D0-CC57-4F5A-9A92-7F96D1326EB3}"/>
              </a:ext>
            </a:extLst>
          </p:cNvPr>
          <p:cNvSpPr txBox="1"/>
          <p:nvPr/>
        </p:nvSpPr>
        <p:spPr>
          <a:xfrm>
            <a:off x="6120172" y="1261882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或者若干遍（自己定）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60B2F604-0611-44E1-8ADC-FCB898934408}"/>
              </a:ext>
            </a:extLst>
          </p:cNvPr>
          <p:cNvSpPr txBox="1"/>
          <p:nvPr/>
        </p:nvSpPr>
        <p:spPr>
          <a:xfrm>
            <a:off x="3978349" y="1780456"/>
            <a:ext cx="4140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却可以加深学生对生词的记忆？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97BBDFDA-3F05-43BB-A163-65BF7824ECD7}"/>
              </a:ext>
            </a:extLst>
          </p:cNvPr>
          <p:cNvSpPr txBox="1"/>
          <p:nvPr/>
        </p:nvSpPr>
        <p:spPr>
          <a:xfrm>
            <a:off x="3982379" y="2611768"/>
            <a:ext cx="4140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还能让老师不发现过于重复的笔迹？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25BB9862-76FE-4C40-89B4-3C9DA5E76D26}"/>
              </a:ext>
            </a:extLst>
          </p:cNvPr>
          <p:cNvSpPr txBox="1"/>
          <p:nvPr/>
        </p:nvSpPr>
        <p:spPr>
          <a:xfrm>
            <a:off x="3974319" y="3411671"/>
            <a:ext cx="4140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不仅仅是生词，甚至是课文？</a:t>
            </a:r>
          </a:p>
        </p:txBody>
      </p:sp>
    </p:spTree>
    <p:extLst>
      <p:ext uri="{BB962C8B-B14F-4D97-AF65-F5344CB8AC3E}">
        <p14:creationId xmlns:p14="http://schemas.microsoft.com/office/powerpoint/2010/main" val="321694051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5" grpId="0" animBg="1"/>
      <p:bldP spid="15" grpId="1" animBg="1"/>
      <p:bldP spid="15" grpId="2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/>
          </p:cNvSpPr>
          <p:nvPr/>
        </p:nvSpPr>
        <p:spPr bwMode="auto">
          <a:xfrm>
            <a:off x="1655676" y="1240396"/>
            <a:ext cx="1644431" cy="186769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1403648" y="1600436"/>
            <a:ext cx="1770860" cy="201129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8BE9955-1AB8-42A3-AE36-95257878F56B}"/>
              </a:ext>
            </a:extLst>
          </p:cNvPr>
          <p:cNvSpPr/>
          <p:nvPr/>
        </p:nvSpPr>
        <p:spPr>
          <a:xfrm>
            <a:off x="1975972" y="2292879"/>
            <a:ext cx="626211" cy="626404"/>
          </a:xfrm>
          <a:prstGeom prst="ellipse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4925">
            <a:solidFill>
              <a:schemeClr val="accent1"/>
            </a:solidFill>
          </a:ln>
          <a:effectLst>
            <a:glow rad="1651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25BB9862-76FE-4C40-89B4-3C9DA5E76D26}"/>
              </a:ext>
            </a:extLst>
          </p:cNvPr>
          <p:cNvSpPr txBox="1"/>
          <p:nvPr/>
        </p:nvSpPr>
        <p:spPr>
          <a:xfrm>
            <a:off x="3773665" y="1785047"/>
            <a:ext cx="41404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跳出现有思维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让公众重新找回手写办公的快乐？</a:t>
            </a:r>
          </a:p>
        </p:txBody>
      </p:sp>
    </p:spTree>
    <p:extLst>
      <p:ext uri="{BB962C8B-B14F-4D97-AF65-F5344CB8AC3E}">
        <p14:creationId xmlns:p14="http://schemas.microsoft.com/office/powerpoint/2010/main" val="147238406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5" grpId="0" animBg="1"/>
      <p:bldP spid="15" grpId="1" animBg="1"/>
      <p:bldP spid="15" grpId="2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545537" y="1519006"/>
            <a:ext cx="936104" cy="1044116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2951821" y="2809860"/>
            <a:ext cx="1107996" cy="7007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>
                <a:solidFill>
                  <a:schemeClr val="accent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谢谢</a:t>
            </a: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971600" y="2779146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0" name="PA_文本框 6"/>
          <p:cNvSpPr txBox="1"/>
          <p:nvPr>
            <p:custDataLst>
              <p:tags r:id="rId3"/>
            </p:custDataLst>
          </p:nvPr>
        </p:nvSpPr>
        <p:spPr>
          <a:xfrm>
            <a:off x="1691680" y="1158966"/>
            <a:ext cx="817853" cy="14597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4"/>
            </p:custDataLst>
          </p:nvPr>
        </p:nvSpPr>
        <p:spPr>
          <a:xfrm>
            <a:off x="3445637" y="1200260"/>
            <a:ext cx="1527982" cy="144917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18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5"/>
            </p:custDataLst>
          </p:nvPr>
        </p:nvSpPr>
        <p:spPr>
          <a:xfrm flipH="1" flipV="1">
            <a:off x="4184340" y="3039558"/>
            <a:ext cx="1899828" cy="675692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3" name="文本框 9">
            <a:extLst>
              <a:ext uri="{FF2B5EF4-FFF2-40B4-BE49-F238E27FC236}">
                <a16:creationId xmlns:a16="http://schemas.microsoft.com/office/drawing/2014/main" xmlns="" id="{4AB9412C-1520-40A3-979D-34355EEE5EDF}"/>
              </a:ext>
            </a:extLst>
          </p:cNvPr>
          <p:cNvSpPr txBox="1"/>
          <p:nvPr/>
        </p:nvSpPr>
        <p:spPr>
          <a:xfrm>
            <a:off x="1243886" y="3558284"/>
            <a:ext cx="2185214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周侃    </a:t>
            </a:r>
            <a:r>
              <a:rPr lang="en-US" altLang="zh-CN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3150102454</a:t>
            </a:r>
            <a:endParaRPr lang="zh-CN" altLang="en-US" sz="1200" spc="3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00"/>
                            </p:stCondLst>
                            <p:childTnLst>
                              <p:par>
                                <p:cTn id="4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10" grpId="0"/>
      <p:bldP spid="11" grpId="0"/>
      <p:bldP spid="12" grpId="0" animBg="1" autoUpdateAnimBg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5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85251"/>
      </a:accent1>
      <a:accent2>
        <a:srgbClr val="EEE895"/>
      </a:accent2>
      <a:accent3>
        <a:srgbClr val="585251"/>
      </a:accent3>
      <a:accent4>
        <a:srgbClr val="EEE895"/>
      </a:accent4>
      <a:accent5>
        <a:srgbClr val="585251"/>
      </a:accent5>
      <a:accent6>
        <a:srgbClr val="EEE89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191</Words>
  <Application>Microsoft Macintosh PowerPoint</Application>
  <PresentationFormat>自定义</PresentationFormat>
  <Paragraphs>39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Arial Black</vt:lpstr>
      <vt:lpstr>Calibri</vt:lpstr>
      <vt:lpstr>Open Sans</vt:lpstr>
      <vt:lpstr>Open Sans Light</vt:lpstr>
      <vt:lpstr>方正兰亭超细黑简体</vt:lpstr>
      <vt:lpstr>黑体</vt:lpstr>
      <vt:lpstr>时尚中黑简体</vt:lpstr>
      <vt:lpstr>宋体</vt:lpstr>
      <vt:lpstr>微软雅黑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简约现代</dc:title>
  <dc:creator>第一PPT模板网-WWW.1PPT.COM</dc:creator>
  <cp:keywords>第一PPT模板网-WWW.1PPT.COM</cp:keywords>
  <cp:lastModifiedBy>zhou kan</cp:lastModifiedBy>
  <cp:revision>281</cp:revision>
  <dcterms:created xsi:type="dcterms:W3CDTF">2017-06-09T15:26:17Z</dcterms:created>
  <dcterms:modified xsi:type="dcterms:W3CDTF">2018-04-02T02:40:42Z</dcterms:modified>
</cp:coreProperties>
</file>